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679175E-5EF3-4F85-B511-A759739D81C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543800" cy="1524000"/>
          </a:xfrm>
        </p:spPr>
        <p:txBody>
          <a:bodyPr/>
          <a:lstStyle/>
          <a:p>
            <a:pPr algn="ctr"/>
            <a:r>
              <a:rPr lang="en-US" dirty="0"/>
              <a:t>DRIVER APP</a:t>
            </a:r>
          </a:p>
        </p:txBody>
      </p:sp>
    </p:spTree>
    <p:extLst>
      <p:ext uri="{BB962C8B-B14F-4D97-AF65-F5344CB8AC3E}">
        <p14:creationId xmlns:p14="http://schemas.microsoft.com/office/powerpoint/2010/main" val="278523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"/>
            <a:ext cx="5486400" cy="5635336"/>
          </a:xfrm>
        </p:spPr>
      </p:pic>
      <p:sp>
        <p:nvSpPr>
          <p:cNvPr id="8" name="TextBox 7"/>
          <p:cNvSpPr txBox="1"/>
          <p:nvPr/>
        </p:nvSpPr>
        <p:spPr>
          <a:xfrm>
            <a:off x="498764" y="2376056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LAUNCH SCREEN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81" y="2209800"/>
            <a:ext cx="1667256" cy="20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0" y="1579416"/>
            <a:ext cx="1859280" cy="817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"/>
            <a:ext cx="5486400" cy="5635336"/>
          </a:xfrm>
        </p:spPr>
      </p:pic>
      <p:sp>
        <p:nvSpPr>
          <p:cNvPr id="8" name="TextBox 7"/>
          <p:cNvSpPr txBox="1"/>
          <p:nvPr/>
        </p:nvSpPr>
        <p:spPr>
          <a:xfrm>
            <a:off x="498764" y="2376056"/>
            <a:ext cx="3006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LOGIN SCREEN-2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40989" r="55161" b="50000"/>
          <a:stretch/>
        </p:blipFill>
        <p:spPr>
          <a:xfrm>
            <a:off x="5427710" y="2791556"/>
            <a:ext cx="1719797" cy="5707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30931" y="4407381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Forgot Password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3327" y="2376056"/>
            <a:ext cx="155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EPOD</a:t>
            </a:r>
          </a:p>
          <a:p>
            <a:pPr algn="ctr"/>
            <a:endParaRPr lang="en-US" sz="1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81" y="2988272"/>
            <a:ext cx="272612" cy="272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81" y="3456566"/>
            <a:ext cx="182880" cy="182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57175" r="57484" b="35699"/>
          <a:stretch/>
        </p:blipFill>
        <p:spPr>
          <a:xfrm>
            <a:off x="5422947" y="3933284"/>
            <a:ext cx="1609725" cy="4513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0" b="19184"/>
          <a:stretch/>
        </p:blipFill>
        <p:spPr>
          <a:xfrm>
            <a:off x="5824825" y="1693717"/>
            <a:ext cx="856813" cy="5888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43060" r="55161" b="50000"/>
          <a:stretch/>
        </p:blipFill>
        <p:spPr>
          <a:xfrm>
            <a:off x="5427709" y="3328208"/>
            <a:ext cx="1719797" cy="439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12" y="3400138"/>
            <a:ext cx="274320" cy="274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23336" y="3014663"/>
            <a:ext cx="1148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Transporter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9258" y="3393226"/>
            <a:ext cx="1062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Truck No</a:t>
            </a:r>
          </a:p>
        </p:txBody>
      </p:sp>
    </p:spTree>
    <p:extLst>
      <p:ext uri="{BB962C8B-B14F-4D97-AF65-F5344CB8AC3E}">
        <p14:creationId xmlns:p14="http://schemas.microsoft.com/office/powerpoint/2010/main" val="13718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40F738-844B-47E1-9051-F2365B0F2A6C}"/>
              </a:ext>
            </a:extLst>
          </p:cNvPr>
          <p:cNvSpPr/>
          <p:nvPr/>
        </p:nvSpPr>
        <p:spPr>
          <a:xfrm>
            <a:off x="1371600" y="1066800"/>
            <a:ext cx="6019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9BAD2-CB18-4011-ADF1-27F66EF05569}"/>
              </a:ext>
            </a:extLst>
          </p:cNvPr>
          <p:cNvSpPr txBox="1"/>
          <p:nvPr/>
        </p:nvSpPr>
        <p:spPr>
          <a:xfrm>
            <a:off x="1524000" y="1295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Invoice 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D44E2-F683-483E-9C58-1023352C8052}"/>
              </a:ext>
            </a:extLst>
          </p:cNvPr>
          <p:cNvSpPr txBox="1"/>
          <p:nvPr/>
        </p:nvSpPr>
        <p:spPr>
          <a:xfrm>
            <a:off x="5257800" y="133179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2910000029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CB231-1B30-4B4B-9ACC-4DD624A63442}"/>
              </a:ext>
            </a:extLst>
          </p:cNvPr>
          <p:cNvSpPr txBox="1"/>
          <p:nvPr/>
        </p:nvSpPr>
        <p:spPr>
          <a:xfrm>
            <a:off x="1524000" y="170112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Invoice 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9D146-90CA-4420-A461-1691885969C3}"/>
              </a:ext>
            </a:extLst>
          </p:cNvPr>
          <p:cNvSpPr txBox="1"/>
          <p:nvPr/>
        </p:nvSpPr>
        <p:spPr>
          <a:xfrm>
            <a:off x="5257800" y="170112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21-08-2019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789FA-BF0F-49DD-9AB5-27DF21DDBB57}"/>
              </a:ext>
            </a:extLst>
          </p:cNvPr>
          <p:cNvSpPr txBox="1"/>
          <p:nvPr/>
        </p:nvSpPr>
        <p:spPr>
          <a:xfrm>
            <a:off x="1524000" y="20815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38E05-53CC-46EC-A13A-795E14EC6F74}"/>
              </a:ext>
            </a:extLst>
          </p:cNvPr>
          <p:cNvSpPr txBox="1"/>
          <p:nvPr/>
        </p:nvSpPr>
        <p:spPr>
          <a:xfrm>
            <a:off x="5289452" y="20815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Ceramic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0392F-25D7-4B0F-BC52-76EAFE939CED}"/>
              </a:ext>
            </a:extLst>
          </p:cNvPr>
          <p:cNvSpPr txBox="1"/>
          <p:nvPr/>
        </p:nvSpPr>
        <p:spPr>
          <a:xfrm>
            <a:off x="1487659" y="24770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Destination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C3CB0-2549-4263-8FAB-85FC52F24EDD}"/>
              </a:ext>
            </a:extLst>
          </p:cNvPr>
          <p:cNvSpPr txBox="1"/>
          <p:nvPr/>
        </p:nvSpPr>
        <p:spPr>
          <a:xfrm>
            <a:off x="5257800" y="24770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Mumbai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9ABAC5-E953-49CA-B4B8-195A0D5A37A4}"/>
              </a:ext>
            </a:extLst>
          </p:cNvPr>
          <p:cNvSpPr txBox="1"/>
          <p:nvPr/>
        </p:nvSpPr>
        <p:spPr>
          <a:xfrm>
            <a:off x="1524000" y="28677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A59B2-EA78-48A1-906A-2E238F161683}"/>
              </a:ext>
            </a:extLst>
          </p:cNvPr>
          <p:cNvSpPr txBox="1"/>
          <p:nvPr/>
        </p:nvSpPr>
        <p:spPr>
          <a:xfrm>
            <a:off x="5289452" y="290059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E3952-37ED-415D-A6D8-DE7C2B66478D}"/>
              </a:ext>
            </a:extLst>
          </p:cNvPr>
          <p:cNvSpPr txBox="1"/>
          <p:nvPr/>
        </p:nvSpPr>
        <p:spPr>
          <a:xfrm>
            <a:off x="1543929" y="36102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*Remove # from Invoice number</a:t>
            </a:r>
          </a:p>
          <a:p>
            <a:r>
              <a:rPr lang="en-US" dirty="0">
                <a:solidFill>
                  <a:srgbClr val="FF0000"/>
                </a:solidFill>
              </a:rPr>
              <a:t>*Replace ‘bag’ with ‘MT’ in quantity</a:t>
            </a:r>
          </a:p>
        </p:txBody>
      </p:sp>
    </p:spTree>
    <p:extLst>
      <p:ext uri="{BB962C8B-B14F-4D97-AF65-F5344CB8AC3E}">
        <p14:creationId xmlns:p14="http://schemas.microsoft.com/office/powerpoint/2010/main" val="275519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A5769-6019-4EB6-A4E6-598086635144}"/>
              </a:ext>
            </a:extLst>
          </p:cNvPr>
          <p:cNvSpPr/>
          <p:nvPr/>
        </p:nvSpPr>
        <p:spPr>
          <a:xfrm>
            <a:off x="1371600" y="381000"/>
            <a:ext cx="6019800" cy="579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D83EE-5932-4C3F-B953-6497EF1F298C}"/>
              </a:ext>
            </a:extLst>
          </p:cNvPr>
          <p:cNvSpPr txBox="1"/>
          <p:nvPr/>
        </p:nvSpPr>
        <p:spPr>
          <a:xfrm>
            <a:off x="3505200" y="38217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2910000029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8280A-8CD9-4F9E-B1AF-FB8EBCEAB3D5}"/>
              </a:ext>
            </a:extLst>
          </p:cNvPr>
          <p:cNvSpPr txBox="1"/>
          <p:nvPr/>
        </p:nvSpPr>
        <p:spPr>
          <a:xfrm>
            <a:off x="1524000" y="95730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D90EB-213D-451D-84CF-D3884B321BD9}"/>
              </a:ext>
            </a:extLst>
          </p:cNvPr>
          <p:cNvSpPr txBox="1"/>
          <p:nvPr/>
        </p:nvSpPr>
        <p:spPr>
          <a:xfrm>
            <a:off x="5289452" y="95730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Ceramic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1726C-92AF-4642-A977-8B5619A076DA}"/>
              </a:ext>
            </a:extLst>
          </p:cNvPr>
          <p:cNvSpPr txBox="1"/>
          <p:nvPr/>
        </p:nvSpPr>
        <p:spPr>
          <a:xfrm>
            <a:off x="1524000" y="225646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Destination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5D206-F925-4930-B0A4-BB78AB6B9CEF}"/>
              </a:ext>
            </a:extLst>
          </p:cNvPr>
          <p:cNvSpPr txBox="1"/>
          <p:nvPr/>
        </p:nvSpPr>
        <p:spPr>
          <a:xfrm>
            <a:off x="5289452" y="23164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Mumbai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469DE-5B63-4ECF-93AF-863A34087503}"/>
              </a:ext>
            </a:extLst>
          </p:cNvPr>
          <p:cNvSpPr txBox="1"/>
          <p:nvPr/>
        </p:nvSpPr>
        <p:spPr>
          <a:xfrm>
            <a:off x="1524000" y="279125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A5578-E12A-4C92-9BBB-8F36C98457ED}"/>
              </a:ext>
            </a:extLst>
          </p:cNvPr>
          <p:cNvSpPr txBox="1"/>
          <p:nvPr/>
        </p:nvSpPr>
        <p:spPr>
          <a:xfrm>
            <a:off x="5292969" y="280062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0A310-CCB5-4D08-93A3-F4066A692FBD}"/>
              </a:ext>
            </a:extLst>
          </p:cNvPr>
          <p:cNvSpPr txBox="1"/>
          <p:nvPr/>
        </p:nvSpPr>
        <p:spPr>
          <a:xfrm>
            <a:off x="1524000" y="13074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51E84-A16D-47DB-BBA8-D36E4091CFF8}"/>
              </a:ext>
            </a:extLst>
          </p:cNvPr>
          <p:cNvSpPr txBox="1"/>
          <p:nvPr/>
        </p:nvSpPr>
        <p:spPr>
          <a:xfrm>
            <a:off x="5289452" y="141565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Ceramic,</a:t>
            </a:r>
          </a:p>
          <a:p>
            <a:r>
              <a:rPr lang="en-US" dirty="0"/>
              <a:t>Street 4</a:t>
            </a:r>
          </a:p>
          <a:p>
            <a:r>
              <a:rPr lang="en-US" dirty="0"/>
              <a:t>Mumbai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857C2-40B3-43D7-943D-3A15BB9520DC}"/>
              </a:ext>
            </a:extLst>
          </p:cNvPr>
          <p:cNvSpPr txBox="1"/>
          <p:nvPr/>
        </p:nvSpPr>
        <p:spPr>
          <a:xfrm>
            <a:off x="1524000" y="320548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DD38A-D7D0-434B-93B1-C1881506926A}"/>
              </a:ext>
            </a:extLst>
          </p:cNvPr>
          <p:cNvSpPr txBox="1"/>
          <p:nvPr/>
        </p:nvSpPr>
        <p:spPr>
          <a:xfrm>
            <a:off x="5289452" y="3205489"/>
            <a:ext cx="187334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Location Capture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90510-7220-4540-BD7F-513FC113C181}"/>
              </a:ext>
            </a:extLst>
          </p:cNvPr>
          <p:cNvSpPr txBox="1"/>
          <p:nvPr/>
        </p:nvSpPr>
        <p:spPr>
          <a:xfrm>
            <a:off x="1524000" y="38143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D2590-23A9-41F8-BEDD-E0AD7AA0F51B}"/>
              </a:ext>
            </a:extLst>
          </p:cNvPr>
          <p:cNvSpPr txBox="1"/>
          <p:nvPr/>
        </p:nvSpPr>
        <p:spPr>
          <a:xfrm>
            <a:off x="5289452" y="3848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35842-17D9-4FF1-A6EE-6D314411A394}"/>
              </a:ext>
            </a:extLst>
          </p:cNvPr>
          <p:cNvSpPr txBox="1"/>
          <p:nvPr/>
        </p:nvSpPr>
        <p:spPr>
          <a:xfrm>
            <a:off x="5229078" y="4312595"/>
            <a:ext cx="16289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LR Upload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6DF6-EAA9-4036-B702-72A3CE2E6FD7}"/>
              </a:ext>
            </a:extLst>
          </p:cNvPr>
          <p:cNvSpPr txBox="1"/>
          <p:nvPr/>
        </p:nvSpPr>
        <p:spPr>
          <a:xfrm>
            <a:off x="2528961" y="4995003"/>
            <a:ext cx="333843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Customer Not Available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B4015-7241-405D-9847-DB381C7383B8}"/>
              </a:ext>
            </a:extLst>
          </p:cNvPr>
          <p:cNvSpPr txBox="1"/>
          <p:nvPr/>
        </p:nvSpPr>
        <p:spPr>
          <a:xfrm>
            <a:off x="3390900" y="5626764"/>
            <a:ext cx="990600" cy="369332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  <a:scene3d>
            <a:camera prst="perspectiveBelow"/>
            <a:lightRig rig="brightRoom" dir="tl"/>
          </a:scene3d>
          <a:sp3d contourW="12700">
            <a:bevelT w="31750" h="12700"/>
            <a:contourClr>
              <a:schemeClr val="dk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dirty="0"/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2C0EE0-16FB-43A0-AE31-140E72B91C97}"/>
              </a:ext>
            </a:extLst>
          </p:cNvPr>
          <p:cNvSpPr txBox="1"/>
          <p:nvPr/>
        </p:nvSpPr>
        <p:spPr>
          <a:xfrm>
            <a:off x="1371600" y="6155911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*Remove destination code from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1A825-4E79-4F29-A188-D1DE1E6AF797}"/>
              </a:ext>
            </a:extLst>
          </p:cNvPr>
          <p:cNvSpPr/>
          <p:nvPr/>
        </p:nvSpPr>
        <p:spPr>
          <a:xfrm>
            <a:off x="7620000" y="4202198"/>
            <a:ext cx="2104878" cy="79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Show image icon for successful upload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211555-9D78-411A-81B7-DEFE0F2B499A}"/>
              </a:ext>
            </a:extLst>
          </p:cNvPr>
          <p:cNvCxnSpPr/>
          <p:nvPr/>
        </p:nvCxnSpPr>
        <p:spPr>
          <a:xfrm>
            <a:off x="6858000" y="450746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6107B-FD38-487F-A75A-62B6FC9E4E96}"/>
              </a:ext>
            </a:extLst>
          </p:cNvPr>
          <p:cNvCxnSpPr/>
          <p:nvPr/>
        </p:nvCxnSpPr>
        <p:spPr>
          <a:xfrm>
            <a:off x="7162800" y="34290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F11BD7C-C474-44F7-8E7C-C00B9731423C}"/>
              </a:ext>
            </a:extLst>
          </p:cNvPr>
          <p:cNvSpPr/>
          <p:nvPr/>
        </p:nvSpPr>
        <p:spPr>
          <a:xfrm>
            <a:off x="7983709" y="3006968"/>
            <a:ext cx="2104878" cy="79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Show location icon for successful capture</a:t>
            </a:r>
          </a:p>
        </p:txBody>
      </p:sp>
    </p:spTree>
    <p:extLst>
      <p:ext uri="{BB962C8B-B14F-4D97-AF65-F5344CB8AC3E}">
        <p14:creationId xmlns:p14="http://schemas.microsoft.com/office/powerpoint/2010/main" val="407280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5112</TotalTime>
  <Words>98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Impact</vt:lpstr>
      <vt:lpstr>Times New Roman</vt:lpstr>
      <vt:lpstr>NewsPrint</vt:lpstr>
      <vt:lpstr>DRIVER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M.</dc:creator>
  <cp:lastModifiedBy>RADHIKA</cp:lastModifiedBy>
  <cp:revision>45</cp:revision>
  <dcterms:created xsi:type="dcterms:W3CDTF">2019-03-19T06:38:23Z</dcterms:created>
  <dcterms:modified xsi:type="dcterms:W3CDTF">2019-08-21T08:41:10Z</dcterms:modified>
</cp:coreProperties>
</file>