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10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9BD2-3D18-419F-8FD4-45D41BC79228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447-EF70-4C9C-A82D-AEDA1CE0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9BD2-3D18-419F-8FD4-45D41BC79228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447-EF70-4C9C-A82D-AEDA1CE0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9BD2-3D18-419F-8FD4-45D41BC79228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447-EF70-4C9C-A82D-AEDA1CE0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5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9BD2-3D18-419F-8FD4-45D41BC79228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447-EF70-4C9C-A82D-AEDA1CE0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9BD2-3D18-419F-8FD4-45D41BC79228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447-EF70-4C9C-A82D-AEDA1CE0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9BD2-3D18-419F-8FD4-45D41BC79228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447-EF70-4C9C-A82D-AEDA1CE0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7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9BD2-3D18-419F-8FD4-45D41BC79228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447-EF70-4C9C-A82D-AEDA1CE0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5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9BD2-3D18-419F-8FD4-45D41BC79228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447-EF70-4C9C-A82D-AEDA1CE0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9BD2-3D18-419F-8FD4-45D41BC79228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447-EF70-4C9C-A82D-AEDA1CE0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9BD2-3D18-419F-8FD4-45D41BC79228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447-EF70-4C9C-A82D-AEDA1CE0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9BD2-3D18-419F-8FD4-45D41BC79228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447-EF70-4C9C-A82D-AEDA1CE0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9BD2-3D18-419F-8FD4-45D41BC79228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C447-EF70-4C9C-A82D-AEDA1CE0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8623"/>
              </p:ext>
            </p:extLst>
          </p:nvPr>
        </p:nvGraphicFramePr>
        <p:xfrm>
          <a:off x="228600" y="152400"/>
          <a:ext cx="8610600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/>
                <a:gridCol w="2616200"/>
                <a:gridCol w="3124200"/>
              </a:tblGrid>
              <a:tr h="685799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Encapsulation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Aggregation (HAS-A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association 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 Handling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Stack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Heap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Basics: JRE, JVM, JDK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Platform Independence,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Loader</a:t>
                      </a:r>
                    </a:p>
                  </a:txBody>
                  <a:tcPr>
                    <a:noFill/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MultiThreading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Threads, Process,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Daemon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Syncronization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Datatypes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Encapsulation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Wrapper Class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Inheritance(IS-A)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Single,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Multilevel,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Hierarical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34112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Regex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Class</a:t>
                      </a: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sldjump"/>
                        </a:rPr>
                        <a:t>Keyword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super,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endParaRPr lang="en-US" sz="1800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Polymorphism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Overloading &amp; Overriding</a:t>
                      </a:r>
                    </a:p>
                  </a:txBody>
                  <a:tcPr>
                    <a:noFill/>
                  </a:tcPr>
                </a:tc>
              </a:tr>
              <a:tr h="75142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 Types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Serialization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Block, Static 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Java Networking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139550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Collection: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Set()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Queue()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Swing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JAVA-FX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 Class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8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1200" dirty="0">
              <a:latin typeface="Arial" pitchFamily="34" charset="0"/>
              <a:ea typeface="Cambria" pitchFamily="18" charset="0"/>
              <a:cs typeface="Arial" pitchFamily="34" charset="0"/>
            </a:endParaRPr>
          </a:p>
          <a:p>
            <a:endParaRPr lang="en-US" sz="1200" dirty="0">
              <a:latin typeface="Arial" pitchFamily="34" charset="0"/>
              <a:ea typeface="Cambria" pitchFamily="18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01345"/>
              </p:ext>
            </p:extLst>
          </p:nvPr>
        </p:nvGraphicFramePr>
        <p:xfrm>
          <a:off x="304800" y="152400"/>
          <a:ext cx="8472424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285"/>
                <a:gridCol w="3313243"/>
                <a:gridCol w="2688896"/>
              </a:tblGrid>
              <a:tr h="24384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Patern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Creational</a:t>
                      </a: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 Method pattern</a:t>
                      </a: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Singleton pattern</a:t>
                      </a: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Prototype pattern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 Factory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Structural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Adapter Pattern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Façade Pattern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Proxy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Adapter 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Wingdings" pitchFamily="2" charset="2"/>
                        <a:buChar char="§"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Behavioural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pool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Observable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Reflection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Annotations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By Value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Generics in java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Cohesion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Coupling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 Classes</a:t>
                      </a:r>
                    </a:p>
                    <a:p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 classes is part of nested classes. And not-static nested class is called inner  classes.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 of Nested classes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Non-static nested class (inner class).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8650" lvl="1" indent="-171450">
                        <a:buFont typeface="Arial" pitchFamily="34" charset="0"/>
                        <a:buChar char="•"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 inner class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8650" lvl="1" indent="-171450">
                        <a:buFont typeface="Arial" pitchFamily="34" charset="0"/>
                        <a:buChar char="•"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Anonymous inner class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8650" lvl="1" indent="-171450">
                        <a:buFont typeface="Arial" pitchFamily="34" charset="0"/>
                        <a:buChar char="•"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inner class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nested class.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Buffer,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Builder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New Features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Lamda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Collectors Class (final)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Nashorm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and default Method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3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56638"/>
              </p:ext>
            </p:extLst>
          </p:nvPr>
        </p:nvGraphicFramePr>
        <p:xfrm>
          <a:off x="381000" y="609600"/>
          <a:ext cx="83820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11049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 Class: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56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81000"/>
            <a:ext cx="8305800" cy="213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OOPS: {Polymorphism, Inheritance, Abstraction, Interface, Encapsulation, Abstract Class</a:t>
            </a: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/>
              <a:t>Advance</a:t>
            </a:r>
            <a:r>
              <a:rPr lang="en-US" sz="1400" dirty="0" smtClean="0"/>
              <a:t>:</a:t>
            </a:r>
            <a:endParaRPr lang="en-US" sz="1400" dirty="0"/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Collection</a:t>
            </a:r>
            <a:r>
              <a:rPr lang="en-US" sz="1400" dirty="0"/>
              <a:t>, Generics, Exception Handling, Threads, </a:t>
            </a: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31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15661</TotalTime>
  <Words>229</Words>
  <Application>Microsoft Office PowerPoint</Application>
  <PresentationFormat>On-screen Show (4:3)</PresentationFormat>
  <Paragraphs>111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Topics</dc:title>
  <dc:creator>IPSSI</dc:creator>
  <cp:lastModifiedBy>IPSSI</cp:lastModifiedBy>
  <cp:revision>82</cp:revision>
  <dcterms:created xsi:type="dcterms:W3CDTF">2019-03-09T09:29:34Z</dcterms:created>
  <dcterms:modified xsi:type="dcterms:W3CDTF">2020-02-20T07:41:31Z</dcterms:modified>
</cp:coreProperties>
</file>