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6" r:id="rId3"/>
    <p:sldId id="267" r:id="rId5"/>
    <p:sldId id="268" r:id="rId6"/>
    <p:sldId id="274" r:id="rId7"/>
    <p:sldId id="275" r:id="rId8"/>
    <p:sldId id="260" r:id="rId9"/>
    <p:sldId id="282" r:id="rId10"/>
    <p:sldId id="276" r:id="rId11"/>
    <p:sldId id="281" r:id="rId12"/>
    <p:sldId id="280" r:id="rId13"/>
    <p:sldId id="283" r:id="rId14"/>
    <p:sldId id="277" r:id="rId15"/>
    <p:sldId id="278" r:id="rId16"/>
    <p:sldId id="279" r:id="rId17"/>
    <p:sldId id="261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7B639-3618-4250-B905-4733876E03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7B639-3618-4250-B905-4733876E03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7B639-3618-4250-B905-4733876E03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7B639-3618-4250-B905-4733876E03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7B639-3618-4250-B905-4733876E03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7B639-3618-4250-B905-4733876E03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7B639-3618-4250-B905-4733876E03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7B639-3618-4250-B905-4733876E03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D8EC34-BA80-4310-8368-DD5EC170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7B639-3618-4250-B905-4733876E03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566253" y="966238"/>
            <a:ext cx="4830147" cy="4830147"/>
          </a:xfrm>
          <a:custGeom>
            <a:avLst/>
            <a:gdLst>
              <a:gd name="connsiteX0" fmla="*/ 2043404 w 4086808"/>
              <a:gd name="connsiteY0" fmla="*/ 0 h 4086808"/>
              <a:gd name="connsiteX1" fmla="*/ 4086808 w 4086808"/>
              <a:gd name="connsiteY1" fmla="*/ 2043404 h 4086808"/>
              <a:gd name="connsiteX2" fmla="*/ 2043404 w 4086808"/>
              <a:gd name="connsiteY2" fmla="*/ 4086808 h 4086808"/>
              <a:gd name="connsiteX3" fmla="*/ 0 w 4086808"/>
              <a:gd name="connsiteY3" fmla="*/ 2043404 h 4086808"/>
              <a:gd name="connsiteX4" fmla="*/ 2043404 w 4086808"/>
              <a:gd name="connsiteY4" fmla="*/ 0 h 408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6808" h="4086808">
                <a:moveTo>
                  <a:pt x="2043404" y="0"/>
                </a:moveTo>
                <a:cubicBezTo>
                  <a:pt x="3171945" y="0"/>
                  <a:pt x="4086808" y="914863"/>
                  <a:pt x="4086808" y="2043404"/>
                </a:cubicBezTo>
                <a:cubicBezTo>
                  <a:pt x="4086808" y="3171945"/>
                  <a:pt x="3171945" y="4086808"/>
                  <a:pt x="2043404" y="4086808"/>
                </a:cubicBezTo>
                <a:cubicBezTo>
                  <a:pt x="914863" y="4086808"/>
                  <a:pt x="0" y="3171945"/>
                  <a:pt x="0" y="2043404"/>
                </a:cubicBezTo>
                <a:cubicBezTo>
                  <a:pt x="0" y="914863"/>
                  <a:pt x="914863" y="0"/>
                  <a:pt x="2043404" y="0"/>
                </a:cubicBezTo>
                <a:close/>
              </a:path>
            </a:pathLst>
          </a:custGeom>
          <a:effectLst/>
        </p:spPr>
      </p:pic>
      <p:pic>
        <p:nvPicPr>
          <p:cNvPr id="8" name="图片 7" descr="图片包含 浅色&#10;&#10;已生成高可信度的说明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955887" y="4445426"/>
            <a:ext cx="543628" cy="56627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98652">
            <a:off x="3889197" y="1357287"/>
            <a:ext cx="1063283" cy="1329654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5470776" y="1817008"/>
            <a:ext cx="1" cy="4574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812246" y="1451429"/>
            <a:ext cx="953338" cy="3594074"/>
          </a:xfrm>
        </p:spPr>
        <p:txBody>
          <a:bodyPr vert="eaVert" wrap="square" anchor="ctr" anchorCtr="0">
            <a:normAutofit/>
          </a:bodyPr>
          <a:lstStyle>
            <a:lvl1pPr algn="ctr">
              <a:lnSpc>
                <a:spcPct val="90000"/>
              </a:lnSpc>
              <a:defRPr sz="5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238905" y="2274465"/>
            <a:ext cx="469359" cy="2771038"/>
          </a:xfrm>
        </p:spPr>
        <p:txBody>
          <a:bodyPr vert="eaVert"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 rot="7766970">
            <a:off x="5444366" y="1322095"/>
            <a:ext cx="3813332" cy="348108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442053" y="1164277"/>
            <a:ext cx="3640816" cy="3640816"/>
          </a:xfrm>
          <a:custGeom>
            <a:avLst/>
            <a:gdLst>
              <a:gd name="connsiteX0" fmla="*/ 2043404 w 4086808"/>
              <a:gd name="connsiteY0" fmla="*/ 0 h 4086808"/>
              <a:gd name="connsiteX1" fmla="*/ 4086808 w 4086808"/>
              <a:gd name="connsiteY1" fmla="*/ 2043404 h 4086808"/>
              <a:gd name="connsiteX2" fmla="*/ 2043404 w 4086808"/>
              <a:gd name="connsiteY2" fmla="*/ 4086808 h 4086808"/>
              <a:gd name="connsiteX3" fmla="*/ 0 w 4086808"/>
              <a:gd name="connsiteY3" fmla="*/ 2043404 h 4086808"/>
              <a:gd name="connsiteX4" fmla="*/ 2043404 w 4086808"/>
              <a:gd name="connsiteY4" fmla="*/ 0 h 408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6808" h="4086808">
                <a:moveTo>
                  <a:pt x="2043404" y="0"/>
                </a:moveTo>
                <a:cubicBezTo>
                  <a:pt x="3171945" y="0"/>
                  <a:pt x="4086808" y="914863"/>
                  <a:pt x="4086808" y="2043404"/>
                </a:cubicBezTo>
                <a:cubicBezTo>
                  <a:pt x="4086808" y="3171945"/>
                  <a:pt x="3171945" y="4086808"/>
                  <a:pt x="2043404" y="4086808"/>
                </a:cubicBezTo>
                <a:cubicBezTo>
                  <a:pt x="914863" y="4086808"/>
                  <a:pt x="0" y="3171945"/>
                  <a:pt x="0" y="2043404"/>
                </a:cubicBezTo>
                <a:cubicBezTo>
                  <a:pt x="0" y="914863"/>
                  <a:pt x="914863" y="0"/>
                  <a:pt x="2043404" y="0"/>
                </a:cubicBez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 rot="16200000">
            <a:off x="3201044" y="2435556"/>
            <a:ext cx="2535393" cy="300051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99465" y="3208205"/>
            <a:ext cx="3125992" cy="646331"/>
          </a:xfrm>
        </p:spPr>
        <p:txBody>
          <a:bodyPr wrap="square" anchor="t" anchorCtr="0">
            <a:normAutofit/>
          </a:bodyPr>
          <a:lstStyle>
            <a:lvl1pPr algn="ctr"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699465" y="1917860"/>
            <a:ext cx="3125992" cy="1200329"/>
          </a:xfrm>
        </p:spPr>
        <p:txBody>
          <a:bodyPr anchor="b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8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2635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575778" y="966238"/>
            <a:ext cx="4830147" cy="4830147"/>
          </a:xfrm>
          <a:custGeom>
            <a:avLst/>
            <a:gdLst>
              <a:gd name="connsiteX0" fmla="*/ 2043404 w 4086808"/>
              <a:gd name="connsiteY0" fmla="*/ 0 h 4086808"/>
              <a:gd name="connsiteX1" fmla="*/ 4086808 w 4086808"/>
              <a:gd name="connsiteY1" fmla="*/ 2043404 h 4086808"/>
              <a:gd name="connsiteX2" fmla="*/ 2043404 w 4086808"/>
              <a:gd name="connsiteY2" fmla="*/ 4086808 h 4086808"/>
              <a:gd name="connsiteX3" fmla="*/ 0 w 4086808"/>
              <a:gd name="connsiteY3" fmla="*/ 2043404 h 4086808"/>
              <a:gd name="connsiteX4" fmla="*/ 2043404 w 4086808"/>
              <a:gd name="connsiteY4" fmla="*/ 0 h 408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6808" h="4086808">
                <a:moveTo>
                  <a:pt x="2043404" y="0"/>
                </a:moveTo>
                <a:cubicBezTo>
                  <a:pt x="3171945" y="0"/>
                  <a:pt x="4086808" y="914863"/>
                  <a:pt x="4086808" y="2043404"/>
                </a:cubicBezTo>
                <a:cubicBezTo>
                  <a:pt x="4086808" y="3171945"/>
                  <a:pt x="3171945" y="4086808"/>
                  <a:pt x="2043404" y="4086808"/>
                </a:cubicBezTo>
                <a:cubicBezTo>
                  <a:pt x="914863" y="4086808"/>
                  <a:pt x="0" y="3171945"/>
                  <a:pt x="0" y="2043404"/>
                </a:cubicBezTo>
                <a:cubicBezTo>
                  <a:pt x="0" y="914863"/>
                  <a:pt x="914863" y="0"/>
                  <a:pt x="2043404" y="0"/>
                </a:cubicBezTo>
                <a:close/>
              </a:path>
            </a:pathLst>
          </a:custGeom>
          <a:effectLst/>
        </p:spPr>
      </p:pic>
      <p:pic>
        <p:nvPicPr>
          <p:cNvPr id="7" name="图片 6" descr="图片包含 浅色&#10;&#10;已生成高可信度的说明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877829" y="4311612"/>
            <a:ext cx="543628" cy="5662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98652">
            <a:off x="3889197" y="1357287"/>
            <a:ext cx="1063283" cy="13296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71612" y="1583474"/>
            <a:ext cx="1292662" cy="3487462"/>
          </a:xfrm>
        </p:spPr>
        <p:txBody>
          <a:bodyPr vert="eaVert">
            <a:normAutofit/>
          </a:bodyPr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19360" y="365125"/>
            <a:ext cx="123444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13892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3.xml"/><Relationship Id="rId14" Type="http://schemas.openxmlformats.org/officeDocument/2006/relationships/tags" Target="../tags/tag2.xml"/><Relationship Id="rId13" Type="http://schemas.openxmlformats.org/officeDocument/2006/relationships/tags" Target="../tags/tag1.xml"/><Relationship Id="rId12" Type="http://schemas.openxmlformats.org/officeDocument/2006/relationships/image" Target="../media/image7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8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C5249EE-058C-4683-B72F-E983EB4B1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E64BB8C-9527-4AD5-817B-ADF2A6F36A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6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jpeg"/><Relationship Id="rId8" Type="http://schemas.openxmlformats.org/officeDocument/2006/relationships/tags" Target="../tags/tag12.xml"/><Relationship Id="rId7" Type="http://schemas.openxmlformats.org/officeDocument/2006/relationships/image" Target="../media/image9.png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2" Type="http://schemas.openxmlformats.org/officeDocument/2006/relationships/notesSlide" Target="../notesSlides/notesSlide2.xml"/><Relationship Id="rId21" Type="http://schemas.openxmlformats.org/officeDocument/2006/relationships/slideLayout" Target="../slideLayouts/slideLayout7.xml"/><Relationship Id="rId20" Type="http://schemas.openxmlformats.org/officeDocument/2006/relationships/themeOverride" Target="../theme/themeOverride2.xml"/><Relationship Id="rId2" Type="http://schemas.openxmlformats.org/officeDocument/2006/relationships/image" Target="../media/image8.jpeg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tags" Target="../tags/tag20.xml"/><Relationship Id="rId16" Type="http://schemas.openxmlformats.org/officeDocument/2006/relationships/tags" Target="../tags/tag19.xml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3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4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5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645785" y="1451610"/>
            <a:ext cx="826770" cy="359410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   </a:t>
            </a:r>
            <a:r>
              <a:rPr lang="zh-CN" altLang="en-US"/>
              <a:t>分  享</a:t>
            </a:r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238750" y="2422525"/>
            <a:ext cx="469265" cy="2623185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/>
              <a:t>  </a:t>
            </a:r>
            <a:r>
              <a:rPr lang="zh-CN" altLang="en-US"/>
              <a:t>一碗带鸡肉的汤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/>
    </mc:Choice>
    <mc:Fallback>
      <p:transition spd="slow"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60730" y="2547620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mtClean="0">
                <a:sym typeface="+mn-lt"/>
              </a:rPr>
              <a:t>        </a:t>
            </a:r>
            <a:r>
              <a:rPr lang="zh-CN" altLang="en-US" smtClean="0">
                <a:sym typeface="+mn-lt"/>
              </a:rPr>
              <a:t>学会如何相处</a:t>
            </a:r>
            <a:endParaRPr lang="zh-CN" altLang="en-US" smtClean="0"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60730" y="2547620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mtClean="0">
                <a:sym typeface="+mn-lt"/>
              </a:rPr>
              <a:t>        </a:t>
            </a:r>
            <a:r>
              <a:rPr lang="zh-CN" altLang="en-US" smtClean="0">
                <a:sym typeface="+mn-lt"/>
              </a:rPr>
              <a:t>学会如何自己解决问题</a:t>
            </a:r>
            <a:endParaRPr lang="zh-CN" altLang="en-US" smtClean="0"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60730" y="2547620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mtClean="0">
                <a:sym typeface="+mn-lt"/>
              </a:rPr>
              <a:t>        </a:t>
            </a:r>
            <a:r>
              <a:rPr lang="zh-CN" altLang="en-US" smtClean="0">
                <a:sym typeface="+mn-lt"/>
              </a:rPr>
              <a:t>学会如何问问题</a:t>
            </a:r>
            <a:endParaRPr lang="zh-CN" altLang="en-US" smtClean="0"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487545" y="3117850"/>
            <a:ext cx="3550285" cy="65532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olidFill>
                  <a:schemeClr val="tx2"/>
                </a:solidFill>
                <a:sym typeface="+mn-lt"/>
              </a:rPr>
              <a:t>relax</a:t>
            </a:r>
            <a:br>
              <a:rPr lang="zh-CN" altLang="en-US">
                <a:solidFill>
                  <a:schemeClr val="tx2"/>
                </a:solidFill>
                <a:sym typeface="+mn-lt"/>
              </a:rPr>
            </a:b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肆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919730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mtClean="0">
                <a:sym typeface="+mn-lt"/>
              </a:rPr>
              <a:t>        </a:t>
            </a:r>
            <a:r>
              <a:rPr lang="zh-CN" altLang="en-US" smtClean="0">
                <a:sym typeface="+mn-lt"/>
              </a:rPr>
              <a:t>不想学习的时候</a:t>
            </a:r>
            <a:r>
              <a:rPr lang="en-US" altLang="zh-CN" smtClean="0">
                <a:sym typeface="+mn-lt"/>
              </a:rPr>
              <a:t>______</a:t>
            </a:r>
            <a:endParaRPr lang="en-US" altLang="zh-CN" smtClean="0"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谢谢欣赏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6609399" y="1328056"/>
            <a:ext cx="900056" cy="1132120"/>
          </a:xfrm>
          <a:prstGeom prst="rect">
            <a:avLst/>
          </a:prstGeom>
          <a:effectLst/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8329815" y="1313542"/>
            <a:ext cx="900056" cy="1132120"/>
          </a:xfrm>
          <a:prstGeom prst="rect">
            <a:avLst/>
          </a:prstGeom>
          <a:effectLst/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9990522" y="1328056"/>
            <a:ext cx="900056" cy="1132120"/>
          </a:xfrm>
          <a:prstGeom prst="rect">
            <a:avLst/>
          </a:prstGeom>
          <a:effectLst/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4903359" y="1328056"/>
            <a:ext cx="900056" cy="1132120"/>
          </a:xfrm>
          <a:prstGeom prst="rect">
            <a:avLst/>
          </a:prstGeom>
          <a:effectLst/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 rot="3760730">
            <a:off x="186681" y="804327"/>
            <a:ext cx="4032071" cy="373645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1236984" y="-1"/>
            <a:ext cx="1157878" cy="5966975"/>
          </a:xfrm>
          <a:prstGeom prst="rect">
            <a:avLst/>
          </a:prstGeom>
          <a:effectLst/>
        </p:spPr>
      </p:pic>
      <p:sp>
        <p:nvSpPr>
          <p:cNvPr id="7" name="文本框 6"/>
          <p:cNvSpPr txBox="1"/>
          <p:nvPr>
            <p:custDataLst>
              <p:tags r:id="rId10"/>
            </p:custDataLst>
          </p:nvPr>
        </p:nvSpPr>
        <p:spPr>
          <a:xfrm>
            <a:off x="4882048" y="1354370"/>
            <a:ext cx="954107" cy="1015663"/>
          </a:xfrm>
          <a:prstGeom prst="rect">
            <a:avLst/>
          </a:prstGeom>
          <a:noFill/>
        </p:spPr>
        <p:txBody>
          <a:bodyPr vert="horz" wrap="none" rtlCol="0"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tx2"/>
                </a:solidFill>
                <a:sym typeface="+mn-lt"/>
              </a:rPr>
              <a:t>壹</a:t>
            </a:r>
            <a:endParaRPr lang="zh-CN" altLang="en-US" sz="6000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10" name="文本框 9"/>
          <p:cNvSpPr txBox="1"/>
          <p:nvPr>
            <p:custDataLst>
              <p:tags r:id="rId11"/>
            </p:custDataLst>
          </p:nvPr>
        </p:nvSpPr>
        <p:spPr>
          <a:xfrm>
            <a:off x="6624878" y="1354370"/>
            <a:ext cx="954107" cy="1015663"/>
          </a:xfrm>
          <a:prstGeom prst="rect">
            <a:avLst/>
          </a:prstGeom>
          <a:noFill/>
        </p:spPr>
        <p:txBody>
          <a:bodyPr vert="horz" wrap="none" rtlCol="0"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tx2"/>
                </a:solidFill>
                <a:sym typeface="+mn-lt"/>
              </a:rPr>
              <a:t>贰</a:t>
            </a:r>
            <a:endParaRPr lang="zh-CN" altLang="en-US" sz="6000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13" name="文本框 12"/>
          <p:cNvSpPr txBox="1"/>
          <p:nvPr>
            <p:custDataLst>
              <p:tags r:id="rId12"/>
            </p:custDataLst>
          </p:nvPr>
        </p:nvSpPr>
        <p:spPr>
          <a:xfrm>
            <a:off x="8314414" y="1368884"/>
            <a:ext cx="954107" cy="1015663"/>
          </a:xfrm>
          <a:prstGeom prst="rect">
            <a:avLst/>
          </a:prstGeom>
          <a:noFill/>
        </p:spPr>
        <p:txBody>
          <a:bodyPr vert="horz" wrap="none" rtlCol="0"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tx2"/>
                </a:solidFill>
                <a:sym typeface="+mn-lt"/>
              </a:rPr>
              <a:t>叁</a:t>
            </a:r>
            <a:endParaRPr lang="zh-CN" altLang="en-US" sz="6000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16" name="文本框 15"/>
          <p:cNvSpPr txBox="1"/>
          <p:nvPr>
            <p:custDataLst>
              <p:tags r:id="rId13"/>
            </p:custDataLst>
          </p:nvPr>
        </p:nvSpPr>
        <p:spPr>
          <a:xfrm>
            <a:off x="9983964" y="1354369"/>
            <a:ext cx="954107" cy="1015663"/>
          </a:xfrm>
          <a:prstGeom prst="rect">
            <a:avLst/>
          </a:prstGeom>
          <a:noFill/>
        </p:spPr>
        <p:txBody>
          <a:bodyPr vert="horz" wrap="none" rtlCol="0">
            <a:normAutofit/>
          </a:bodyPr>
          <a:lstStyle/>
          <a:p>
            <a:pPr algn="ctr"/>
            <a:r>
              <a:rPr lang="zh-CN" altLang="en-US" sz="6000" dirty="0">
                <a:solidFill>
                  <a:schemeClr val="tx2"/>
                </a:solidFill>
                <a:sym typeface="+mn-lt"/>
              </a:rPr>
              <a:t>肆</a:t>
            </a:r>
            <a:endParaRPr lang="zh-CN" altLang="en-US" sz="6000" dirty="0">
              <a:solidFill>
                <a:schemeClr val="tx2"/>
              </a:solidFill>
              <a:sym typeface="+mn-lt"/>
            </a:endParaRPr>
          </a:p>
        </p:txBody>
      </p:sp>
      <p:sp>
        <p:nvSpPr>
          <p:cNvPr id="17" name="文本框 16"/>
          <p:cNvSpPr txBox="1"/>
          <p:nvPr>
            <p:custDataLst>
              <p:tags r:id="rId14"/>
            </p:custDataLst>
          </p:nvPr>
        </p:nvSpPr>
        <p:spPr>
          <a:xfrm>
            <a:off x="5035466" y="2651718"/>
            <a:ext cx="615553" cy="2605842"/>
          </a:xfrm>
          <a:prstGeom prst="rect">
            <a:avLst/>
          </a:prstGeom>
          <a:noFill/>
        </p:spPr>
        <p:txBody>
          <a:bodyPr vert="eaVert" wrap="none" rtlCol="0">
            <a:normAutofit/>
          </a:bodyPr>
          <a:lstStyle/>
          <a:p>
            <a:pPr algn="ctr"/>
            <a:r>
              <a:rPr lang="zh-CN" altLang="en-US" sz="2800">
                <a:solidFill>
                  <a:schemeClr val="tx2"/>
                </a:solidFill>
                <a:sym typeface="+mn-lt"/>
              </a:rPr>
              <a:t>鸡肉</a:t>
            </a:r>
            <a:endParaRPr lang="zh-CN" altLang="en-US" sz="2800">
              <a:solidFill>
                <a:schemeClr val="tx2"/>
              </a:solidFill>
              <a:sym typeface="+mn-lt"/>
            </a:endParaRPr>
          </a:p>
        </p:txBody>
      </p:sp>
      <p:sp>
        <p:nvSpPr>
          <p:cNvPr id="18" name="文本框 17"/>
          <p:cNvSpPr txBox="1"/>
          <p:nvPr>
            <p:custDataLst>
              <p:tags r:id="rId15"/>
            </p:custDataLst>
          </p:nvPr>
        </p:nvSpPr>
        <p:spPr>
          <a:xfrm>
            <a:off x="6751735" y="2651718"/>
            <a:ext cx="615553" cy="2605842"/>
          </a:xfrm>
          <a:prstGeom prst="rect">
            <a:avLst/>
          </a:prstGeom>
          <a:noFill/>
        </p:spPr>
        <p:txBody>
          <a:bodyPr vert="eaVert" wrap="none" rtlCol="0">
            <a:normAutofit/>
          </a:bodyPr>
          <a:lstStyle/>
          <a:p>
            <a:pPr algn="ctr"/>
            <a:r>
              <a:rPr lang="zh-CN" altLang="en-US" sz="2800">
                <a:solidFill>
                  <a:schemeClr val="tx2"/>
                </a:solidFill>
                <a:sym typeface="+mn-lt"/>
              </a:rPr>
              <a:t>鸡汤</a:t>
            </a:r>
            <a:endParaRPr lang="zh-CN" altLang="en-US" sz="2800">
              <a:solidFill>
                <a:schemeClr val="tx2"/>
              </a:solidFill>
              <a:sym typeface="+mn-lt"/>
            </a:endParaRPr>
          </a:p>
        </p:txBody>
      </p:sp>
      <p:sp>
        <p:nvSpPr>
          <p:cNvPr id="19" name="文本框 18"/>
          <p:cNvSpPr txBox="1"/>
          <p:nvPr>
            <p:custDataLst>
              <p:tags r:id="rId16"/>
            </p:custDataLst>
          </p:nvPr>
        </p:nvSpPr>
        <p:spPr>
          <a:xfrm>
            <a:off x="8469211" y="2651718"/>
            <a:ext cx="615553" cy="2605842"/>
          </a:xfrm>
          <a:prstGeom prst="rect">
            <a:avLst/>
          </a:prstGeom>
          <a:noFill/>
        </p:spPr>
        <p:txBody>
          <a:bodyPr vert="eaVert" wrap="none" rtlCol="0">
            <a:normAutofit/>
          </a:bodyPr>
          <a:lstStyle/>
          <a:p>
            <a:pPr algn="ctr"/>
            <a:r>
              <a:rPr lang="zh-CN" altLang="en-US" sz="2800">
                <a:solidFill>
                  <a:schemeClr val="tx2"/>
                </a:solidFill>
                <a:sym typeface="+mn-lt"/>
              </a:rPr>
              <a:t>鸡汤</a:t>
            </a:r>
            <a:endParaRPr lang="zh-CN" altLang="en-US" sz="2800">
              <a:solidFill>
                <a:schemeClr val="tx2"/>
              </a:solidFill>
              <a:sym typeface="+mn-lt"/>
            </a:endParaRPr>
          </a:p>
        </p:txBody>
      </p:sp>
      <p:sp>
        <p:nvSpPr>
          <p:cNvPr id="20" name="文本框 19"/>
          <p:cNvSpPr txBox="1"/>
          <p:nvPr>
            <p:custDataLst>
              <p:tags r:id="rId17"/>
            </p:custDataLst>
          </p:nvPr>
        </p:nvSpPr>
        <p:spPr>
          <a:xfrm>
            <a:off x="10158747" y="2651718"/>
            <a:ext cx="615553" cy="2605842"/>
          </a:xfrm>
          <a:prstGeom prst="rect">
            <a:avLst/>
          </a:prstGeom>
          <a:noFill/>
        </p:spPr>
        <p:txBody>
          <a:bodyPr vert="eaVert" wrap="none" rtlCol="0">
            <a:normAutofit/>
          </a:bodyPr>
          <a:lstStyle/>
          <a:p>
            <a:pPr algn="ctr"/>
            <a:r>
              <a:rPr lang="zh-CN" altLang="en-US" sz="2800">
                <a:solidFill>
                  <a:schemeClr val="tx2"/>
                </a:solidFill>
                <a:sym typeface="+mn-lt"/>
              </a:rPr>
              <a:t>鸡汤</a:t>
            </a:r>
            <a:endParaRPr lang="zh-CN" altLang="en-US" sz="2800">
              <a:solidFill>
                <a:schemeClr val="tx2"/>
              </a:solidFill>
              <a:sym typeface="+mn-lt"/>
            </a:endParaRPr>
          </a:p>
        </p:txBody>
      </p:sp>
      <p:sp>
        <p:nvSpPr>
          <p:cNvPr id="21" name="文本框 20"/>
          <p:cNvSpPr txBox="1"/>
          <p:nvPr>
            <p:custDataLst>
              <p:tags r:id="rId18"/>
            </p:custDataLst>
          </p:nvPr>
        </p:nvSpPr>
        <p:spPr>
          <a:xfrm>
            <a:off x="1163160" y="589280"/>
            <a:ext cx="1292662" cy="4755831"/>
          </a:xfrm>
          <a:prstGeom prst="rect">
            <a:avLst/>
          </a:prstGeom>
          <a:noFill/>
        </p:spPr>
        <p:txBody>
          <a:bodyPr vert="eaVert" wrap="square" rtlCol="0" anchor="ctr" anchorCtr="0">
            <a:normAutofit/>
          </a:bodyPr>
          <a:lstStyle/>
          <a:p>
            <a:pPr algn="ctr"/>
            <a:r>
              <a:rPr lang="zh-CN" altLang="en-US" sz="7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目  录</a:t>
            </a:r>
            <a:endParaRPr lang="zh-CN" altLang="en-US" sz="7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487545" y="3117850"/>
            <a:ext cx="3550285" cy="655320"/>
          </a:xfrm>
        </p:spPr>
        <p:txBody>
          <a:bodyPr>
            <a:normAutofit fontScale="90000"/>
          </a:bodyPr>
          <a:lstStyle/>
          <a:p>
            <a:r>
              <a:rPr lang="zh-CN" altLang="en-US">
                <a:sym typeface="+mn-lt"/>
              </a:rPr>
              <a:t>格斗机器人大赛</a:t>
            </a:r>
            <a:br>
              <a:rPr lang="zh-CN" altLang="en-US">
                <a:solidFill>
                  <a:schemeClr val="tx2"/>
                </a:solidFill>
                <a:sym typeface="+mn-lt"/>
              </a:rPr>
            </a:b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壹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 smtClean="0">
                <a:latin typeface="Lucida Calligraphy" panose="03010101010101010101" charset="0"/>
                <a:cs typeface="Lucida Calligraphy" panose="03010101010101010101" charset="0"/>
                <a:sym typeface="+mn-lt"/>
              </a:rPr>
              <a:t>Benifit</a:t>
            </a:r>
            <a:endParaRPr lang="en-US" altLang="zh-CN" b="1" smtClean="0">
              <a:latin typeface="Lucida Calligraphy" panose="03010101010101010101" charset="0"/>
              <a:cs typeface="Lucida Calligraphy" panose="03010101010101010101" charset="0"/>
              <a:sym typeface="+mn-lt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mtClean="0">
                <a:sym typeface="+mn-lt"/>
              </a:rPr>
              <a:t>接触比赛</a:t>
            </a:r>
            <a:endParaRPr lang="zh-CN" altLang="en-US" smtClean="0">
              <a:sym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smtClean="0">
              <a:sym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smtClean="0">
              <a:sym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mtClean="0">
                <a:sym typeface="+mn-lt"/>
              </a:rPr>
              <a:t>去北京参加比赛，认识更多的人</a:t>
            </a:r>
            <a:endParaRPr lang="zh-CN" altLang="en-US" smtClean="0">
              <a:sym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smtClean="0">
              <a:sym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smtClean="0">
              <a:sym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mtClean="0">
                <a:sym typeface="+mn-lt"/>
              </a:rPr>
              <a:t>进入</a:t>
            </a:r>
            <a:r>
              <a:rPr lang="en-US" altLang="zh-CN" smtClean="0">
                <a:sym typeface="+mn-lt"/>
              </a:rPr>
              <a:t>410</a:t>
            </a:r>
            <a:endParaRPr lang="en-US" altLang="zh-CN" smtClean="0">
              <a:sym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mtClean="0">
              <a:sym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mtClean="0">
              <a:sym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mtClean="0">
              <a:sym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mtClean="0">
              <a:sym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mtClean="0">
              <a:sym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smtClean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487545" y="3117850"/>
            <a:ext cx="3550285" cy="655320"/>
          </a:xfrm>
        </p:spPr>
        <p:txBody>
          <a:bodyPr>
            <a:normAutofit fontScale="90000"/>
          </a:bodyPr>
          <a:lstStyle/>
          <a:p>
            <a:r>
              <a:rPr lang="zh-CN" altLang="en-US">
                <a:solidFill>
                  <a:schemeClr val="tx2"/>
                </a:solidFill>
                <a:sym typeface="+mn-lt"/>
              </a:rPr>
              <a:t>初心</a:t>
            </a:r>
            <a:br>
              <a:rPr lang="zh-CN" altLang="en-US">
                <a:solidFill>
                  <a:schemeClr val="tx2"/>
                </a:solidFill>
                <a:sym typeface="+mn-lt"/>
              </a:rPr>
            </a:b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贰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72515" y="2937510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zh-CN" altLang="en-US" smtClean="0">
                <a:sym typeface="+mn-lt"/>
              </a:rPr>
              <a:t>努力会说谎，但努力不会白费</a:t>
            </a:r>
            <a:br>
              <a:rPr lang="zh-CN" altLang="en-US" smtClean="0">
                <a:sym typeface="+mn-lt"/>
              </a:rPr>
            </a:br>
            <a:endParaRPr lang="zh-CN" altLang="en-US" smtClean="0">
              <a:sym typeface="+mn-lt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041525" y="4570730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mtClean="0">
                <a:sym typeface="+mn-lt"/>
              </a:rPr>
              <a:t>        </a:t>
            </a:r>
            <a:endParaRPr lang="en-US" altLang="zh-CN" smtClean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72515" y="2937510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zh-CN" altLang="en-US" smtClean="0">
                <a:sym typeface="+mn-lt"/>
              </a:rPr>
              <a:t>你无法叫醒一个装睡的人，但是我可以</a:t>
            </a:r>
            <a:br>
              <a:rPr lang="zh-CN" altLang="en-US" smtClean="0">
                <a:sym typeface="+mn-lt"/>
              </a:rPr>
            </a:br>
            <a:br>
              <a:rPr lang="zh-CN" altLang="en-US" smtClean="0">
                <a:sym typeface="+mn-lt"/>
              </a:rPr>
            </a:br>
            <a:r>
              <a:rPr lang="zh-CN" altLang="en-US" smtClean="0">
                <a:sym typeface="+mn-lt"/>
              </a:rPr>
              <a:t>                                          </a:t>
            </a:r>
            <a:r>
              <a:rPr lang="en-US" altLang="zh-CN" smtClean="0">
                <a:sym typeface="+mn-lt"/>
              </a:rPr>
              <a:t>-------</a:t>
            </a:r>
            <a:r>
              <a:rPr lang="zh-CN" altLang="en-US" smtClean="0">
                <a:sym typeface="+mn-lt"/>
              </a:rPr>
              <a:t>快递小哥</a:t>
            </a:r>
            <a:br>
              <a:rPr lang="zh-CN" altLang="en-US" smtClean="0">
                <a:sym typeface="+mn-lt"/>
              </a:rPr>
            </a:br>
            <a:endParaRPr lang="zh-CN" altLang="en-US" smtClean="0">
              <a:sym typeface="+mn-lt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041525" y="4570730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mtClean="0">
                <a:sym typeface="+mn-lt"/>
              </a:rPr>
              <a:t>        </a:t>
            </a:r>
            <a:endParaRPr lang="en-US" altLang="zh-CN" smtClean="0"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487545" y="3117850"/>
            <a:ext cx="3550285" cy="655320"/>
          </a:xfrm>
        </p:spPr>
        <p:txBody>
          <a:bodyPr>
            <a:normAutofit fontScale="90000"/>
          </a:bodyPr>
          <a:lstStyle/>
          <a:p>
            <a:r>
              <a:rPr lang="zh-CN" altLang="en-US">
                <a:solidFill>
                  <a:schemeClr val="tx2"/>
                </a:solidFill>
                <a:sym typeface="+mn-lt"/>
              </a:rPr>
              <a:t>更多的机会</a:t>
            </a:r>
            <a:br>
              <a:rPr lang="zh-CN" altLang="en-US">
                <a:solidFill>
                  <a:schemeClr val="tx2"/>
                </a:solidFill>
                <a:sym typeface="+mn-lt"/>
              </a:rPr>
            </a:b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699465" y="1917860"/>
            <a:ext cx="3125992" cy="1200329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叁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60730" y="2547620"/>
            <a:ext cx="10515600" cy="13255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mtClean="0">
                <a:sym typeface="+mn-lt"/>
              </a:rPr>
              <a:t> </a:t>
            </a:r>
            <a:r>
              <a:rPr lang="en-US" altLang="zh-CN" smtClean="0">
                <a:latin typeface="Lucida Calligraphy" panose="03010101010101010101" charset="0"/>
                <a:cs typeface="Lucida Calligraphy" panose="03010101010101010101" charset="0"/>
                <a:sym typeface="+mn-lt"/>
              </a:rPr>
              <a:t>      Test</a:t>
            </a:r>
            <a:endParaRPr lang="en-US" altLang="zh-CN" smtClean="0">
              <a:latin typeface="Lucida Calligraphy" panose="03010101010101010101" charset="0"/>
              <a:cs typeface="Lucida Calligraphy" panose="03010101010101010101" charset="0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5080"/>
</p:tagLst>
</file>

<file path=ppt/tags/tag10.xml><?xml version="1.0" encoding="utf-8"?>
<p:tagLst xmlns:p="http://schemas.openxmlformats.org/presentationml/2006/main">
  <p:tag name="KSO_WM_TEMPLATE_CATEGORY" val="custom"/>
  <p:tag name="KSO_WM_TEMPLATE_INDEX" val="20185080"/>
  <p:tag name="KSO_WM_UNIT_TYPE" val="l_h_i"/>
  <p:tag name="KSO_WM_UNIT_INDEX" val="1_1_1"/>
  <p:tag name="KSO_WM_UNIT_ID" val="custom20185080_6*l_h_i*1_1_1"/>
  <p:tag name="KSO_WM_UNIT_LAYERLEVEL" val="1_1_1"/>
  <p:tag name="KSO_WM_BEAUTIFY_FLAG" val="#wm#"/>
  <p:tag name="KSO_WM_TAG_VERSION" val="1.0"/>
  <p:tag name="KSO_WM_DIAGRAM_GROUP_CODE" val="l1-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0_6*i*4"/>
  <p:tag name="KSO_WM_TEMPLATE_CATEGORY" val="custom"/>
  <p:tag name="KSO_WM_TEMPLATE_INDEX" val="20185080"/>
  <p:tag name="KSO_WM_UNIT_INDEX" val="4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0_6*i*5"/>
  <p:tag name="KSO_WM_TEMPLATE_CATEGORY" val="custom"/>
  <p:tag name="KSO_WM_TEMPLATE_INDEX" val="20185080"/>
  <p:tag name="KSO_WM_UNIT_INDEX" val="5"/>
</p:tagLst>
</file>

<file path=ppt/tags/tag13.xml><?xml version="1.0" encoding="utf-8"?>
<p:tagLst xmlns:p="http://schemas.openxmlformats.org/presentationml/2006/main">
  <p:tag name="KSO_WM_TEMPLATE_CATEGORY" val="custom"/>
  <p:tag name="KSO_WM_TEMPLATE_INDEX" val="20185080"/>
  <p:tag name="KSO_WM_UNIT_TYPE" val="l_h_i"/>
  <p:tag name="KSO_WM_UNIT_INDEX" val="1_1_2"/>
  <p:tag name="KSO_WM_UNIT_ID" val="custom20185080_6*l_h_i*1_1_2"/>
  <p:tag name="KSO_WM_UNIT_LAYERLEVEL" val="1_1_1"/>
  <p:tag name="KSO_WM_BEAUTIFY_FLAG" val="#wm#"/>
  <p:tag name="KSO_WM_TAG_VERSION" val="1.0"/>
  <p:tag name="KSO_WM_DIAGRAM_GROUP_CODE" val="l1-1"/>
  <p:tag name="KSO_WM_UNIT_TEXT_FILL_FORE_SCHEMECOLOR_INDEX" val="15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EMPLATE_CATEGORY" val="custom"/>
  <p:tag name="KSO_WM_TEMPLATE_INDEX" val="20185080"/>
  <p:tag name="KSO_WM_UNIT_TYPE" val="l_h_i"/>
  <p:tag name="KSO_WM_UNIT_INDEX" val="1_2_2"/>
  <p:tag name="KSO_WM_UNIT_ID" val="custom20185080_6*l_h_i*1_2_2"/>
  <p:tag name="KSO_WM_UNIT_LAYERLEVEL" val="1_1_1"/>
  <p:tag name="KSO_WM_BEAUTIFY_FLAG" val="#wm#"/>
  <p:tag name="KSO_WM_TAG_VERSION" val="1.0"/>
  <p:tag name="KSO_WM_DIAGRAM_GROUP_CODE" val="l1-1"/>
  <p:tag name="KSO_WM_UNIT_TEXT_FILL_FORE_SCHEMECOLOR_INDEX" val="15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EMPLATE_CATEGORY" val="custom"/>
  <p:tag name="KSO_WM_TEMPLATE_INDEX" val="20185080"/>
  <p:tag name="KSO_WM_UNIT_TYPE" val="l_h_i"/>
  <p:tag name="KSO_WM_UNIT_INDEX" val="1_3_2"/>
  <p:tag name="KSO_WM_UNIT_ID" val="custom20185080_6*l_h_i*1_3_2"/>
  <p:tag name="KSO_WM_UNIT_LAYERLEVEL" val="1_1_1"/>
  <p:tag name="KSO_WM_BEAUTIFY_FLAG" val="#wm#"/>
  <p:tag name="KSO_WM_TAG_VERSION" val="1.0"/>
  <p:tag name="KSO_WM_DIAGRAM_GROUP_CODE" val="l1-1"/>
  <p:tag name="KSO_WM_UNIT_TEXT_FILL_FORE_SCHEMECOLOR_INDEX" val="15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EMPLATE_CATEGORY" val="custom"/>
  <p:tag name="KSO_WM_TEMPLATE_INDEX" val="20185080"/>
  <p:tag name="KSO_WM_UNIT_TYPE" val="l_h_i"/>
  <p:tag name="KSO_WM_UNIT_INDEX" val="1_4_2"/>
  <p:tag name="KSO_WM_UNIT_ID" val="custom20185080_6*l_h_i*1_4_2"/>
  <p:tag name="KSO_WM_UNIT_LAYERLEVEL" val="1_1_1"/>
  <p:tag name="KSO_WM_BEAUTIFY_FLAG" val="#wm#"/>
  <p:tag name="KSO_WM_TAG_VERSION" val="1.0"/>
  <p:tag name="KSO_WM_DIAGRAM_GROUP_CODE" val="l1-1"/>
  <p:tag name="KSO_WM_UNIT_TEXT_FILL_FORE_SCHEMECOLOR_INDEX" val="15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EMPLATE_CATEGORY" val="custom"/>
  <p:tag name="KSO_WM_TEMPLATE_INDEX" val="20185080"/>
  <p:tag name="KSO_WM_UNIT_TYPE" val="l_h_f"/>
  <p:tag name="KSO_WM_UNIT_INDEX" val="1_1_1"/>
  <p:tag name="KSO_WM_UNIT_ID" val="custom20185080_6*l_h_f*1_1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输入你的标题"/>
  <p:tag name="KSO_WM_UNIT_TEXT_FILL_FORE_SCHEMECOLOR_INDEX" val="15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EMPLATE_CATEGORY" val="custom"/>
  <p:tag name="KSO_WM_TEMPLATE_INDEX" val="20185080"/>
  <p:tag name="KSO_WM_UNIT_TYPE" val="l_h_f"/>
  <p:tag name="KSO_WM_UNIT_INDEX" val="1_2_1"/>
  <p:tag name="KSO_WM_UNIT_ID" val="custom20185080_6*l_h_f*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输入你的标题"/>
  <p:tag name="KSO_WM_UNIT_TEXT_FILL_FORE_SCHEMECOLOR_INDEX" val="15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EMPLATE_CATEGORY" val="custom"/>
  <p:tag name="KSO_WM_TEMPLATE_INDEX" val="20185080"/>
  <p:tag name="KSO_WM_UNIT_TYPE" val="l_h_f"/>
  <p:tag name="KSO_WM_UNIT_INDEX" val="1_3_1"/>
  <p:tag name="KSO_WM_UNIT_ID" val="custom20185080_6*l_h_f*1_3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输入你的标题"/>
  <p:tag name="KSO_WM_UNIT_TEXT_FILL_FORE_SCHEMECOLOR_INDEX" val="15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5080"/>
</p:tagLst>
</file>

<file path=ppt/tags/tag20.xml><?xml version="1.0" encoding="utf-8"?>
<p:tagLst xmlns:p="http://schemas.openxmlformats.org/presentationml/2006/main">
  <p:tag name="KSO_WM_TEMPLATE_CATEGORY" val="custom"/>
  <p:tag name="KSO_WM_TEMPLATE_INDEX" val="20185080"/>
  <p:tag name="KSO_WM_UNIT_TYPE" val="l_h_f"/>
  <p:tag name="KSO_WM_UNIT_INDEX" val="1_4_1"/>
  <p:tag name="KSO_WM_UNIT_ID" val="custom20185080_6*l_h_f*1_4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输入你的标题"/>
  <p:tag name="KSO_WM_UNIT_TEXT_FILL_FORE_SCHEMECOLOR_INDEX" val="15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EMPLATE_CATEGORY" val="custom"/>
  <p:tag name="KSO_WM_TEMPLATE_INDEX" val="20185080"/>
  <p:tag name="KSO_WM_UNIT_TYPE" val="a"/>
  <p:tag name="KSO_WM_UNIT_INDEX" val="1"/>
  <p:tag name="KSO_WM_UNIT_ID" val="custom20185080_6*a*1"/>
  <p:tag name="KSO_WM_UNIT_LAYERLEVEL" val="1"/>
  <p:tag name="KSO_WM_UNIT_ISCONTENTSTITLE" val="1"/>
  <p:tag name="KSO_WM_UNIT_VALUE" val="4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目  录"/>
</p:tagLst>
</file>

<file path=ppt/tags/tag22.xml><?xml version="1.0" encoding="utf-8"?>
<p:tagLst xmlns:p="http://schemas.openxmlformats.org/presentationml/2006/main">
  <p:tag name="KSO_WM_TEMPLATE_CATEGORY" val="custom"/>
  <p:tag name="KSO_WM_TEMPLATE_INDEX" val="20185080"/>
  <p:tag name="KSO_WM_TAG_VERSION" val="1.0"/>
  <p:tag name="KSO_WM_SLIDE_ID" val="custom20185080_6"/>
  <p:tag name="KSO_WM_SLIDE_INDEX" val="6"/>
  <p:tag name="KSO_WM_SLIDE_ITEM_CNT" val="4"/>
  <p:tag name="KSO_WM_SLIDE_LAYOUT" val="a_l"/>
  <p:tag name="KSO_WM_SLIDE_LAYOUT_CNT" val="1_1"/>
  <p:tag name="KSO_WM_SLIDE_TYPE" val="contents"/>
  <p:tag name="KSO_WM_SLIDE_SUBTYPE" val="diag"/>
  <p:tag name="KSO_WM_BEAUTIFY_FLAG" val="#wm#"/>
  <p:tag name="KSO_WM_DIAGRAM_GROUP_CODE" val="l1-1"/>
</p:tagLst>
</file>

<file path=ppt/tags/tag23.xml><?xml version="1.0" encoding="utf-8"?>
<p:tagLst xmlns:p="http://schemas.openxmlformats.org/presentationml/2006/main">
  <p:tag name="KSO_WM_TEMPLATE_CATEGORY" val="custom"/>
  <p:tag name="KSO_WM_TEMPLATE_INDEX" val="20185080"/>
  <p:tag name="KSO_WM_UNIT_TYPE" val="a"/>
  <p:tag name="KSO_WM_UNIT_INDEX" val="1"/>
  <p:tag name="KSO_WM_UNIT_ID" val="custom20185080_7*a*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输入节标题"/>
</p:tagLst>
</file>

<file path=ppt/tags/tag24.xml><?xml version="1.0" encoding="utf-8"?>
<p:tagLst xmlns:p="http://schemas.openxmlformats.org/presentationml/2006/main">
  <p:tag name="KSO_WM_TEMPLATE_CATEGORY" val="custom"/>
  <p:tag name="KSO_WM_TEMPLATE_INDEX" val="20185080"/>
  <p:tag name="KSO_WM_UNIT_TYPE" val="e"/>
  <p:tag name="KSO_WM_UNIT_INDEX" val="1"/>
  <p:tag name="KSO_WM_UNIT_ID" val="custom20185080_7*e*1"/>
  <p:tag name="KSO_WM_UNIT_LAYERLEVEL" val="1"/>
  <p:tag name="KSO_WM_UNIT_VALUE" val="3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壹"/>
</p:tagLst>
</file>

<file path=ppt/tags/tag25.xml><?xml version="1.0" encoding="utf-8"?>
<p:tagLst xmlns:p="http://schemas.openxmlformats.org/presentationml/2006/main">
  <p:tag name="KSO_WM_TEMPLATE_CATEGORY" val="custom"/>
  <p:tag name="KSO_WM_TEMPLATE_INDEX" val="20185080"/>
  <p:tag name="KSO_WM_TAG_VERSION" val="1.0"/>
  <p:tag name="KSO_WM_SLIDE_ID" val="custom20185080_7"/>
  <p:tag name="KSO_WM_SLIDE_INDEX" val="7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</p:tagLst>
</file>

<file path=ppt/tags/tag26.xml><?xml version="1.0" encoding="utf-8"?>
<p:tagLst xmlns:p="http://schemas.openxmlformats.org/presentationml/2006/main">
  <p:tag name="KSO_WM_TEMPLATE_CATEGORY" val="custom"/>
  <p:tag name="KSO_WM_TEMPLATE_INDEX" val="20184545"/>
  <p:tag name="KSO_WM_UNIT_TYPE" val="a"/>
  <p:tag name="KSO_WM_UNIT_INDEX" val="1"/>
  <p:tag name="KSO_WM_UNIT_ID" val="custom20184545_12*a*1"/>
  <p:tag name="KSO_WM_UNIT_LAYERLEVEL" val="1"/>
  <p:tag name="KSO_WM_UNIT_VALUE" val="1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UT YOUR TEXT HERE"/>
</p:tagLst>
</file>

<file path=ppt/tags/tag27.xml><?xml version="1.0" encoding="utf-8"?>
<p:tagLst xmlns:p="http://schemas.openxmlformats.org/presentationml/2006/main">
  <p:tag name="KSO_WM_TEMPLATE_CATEGORY" val="custom"/>
  <p:tag name="KSO_WM_TEMPLATE_INDEX" val="20184545"/>
  <p:tag name="KSO_WM_UNIT_TYPE" val="e"/>
  <p:tag name="KSO_WM_UNIT_INDEX" val="1"/>
  <p:tag name="KSO_WM_UNIT_ID" val="custom20184545_12*e*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01"/>
</p:tagLst>
</file>

<file path=ppt/tags/tag28.xml><?xml version="1.0" encoding="utf-8"?>
<p:tagLst xmlns:p="http://schemas.openxmlformats.org/presentationml/2006/main">
  <p:tag name="KSO_WM_TEMPLATE_CATEGORY" val="custom"/>
  <p:tag name="KSO_WM_TEMPLATE_INDEX" val="20185080"/>
  <p:tag name="KSO_WM_TAG_VERSION" val="1.0"/>
  <p:tag name="KSO_WM_SLIDE_ID" val="custom20184545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  <p:tag name="KSO_WM_SLIDE_SUBTYPE" val="pureTxt"/>
</p:tagLst>
</file>

<file path=ppt/tags/tag29.xml><?xml version="1.0" encoding="utf-8"?>
<p:tagLst xmlns:p="http://schemas.openxmlformats.org/presentationml/2006/main">
  <p:tag name="KSO_WM_TEMPLATE_CATEGORY" val="custom"/>
  <p:tag name="KSO_WM_TEMPLATE_INDEX" val="20185080"/>
  <p:tag name="KSO_WM_UNIT_TYPE" val="a"/>
  <p:tag name="KSO_WM_UNIT_INDEX" val="1"/>
  <p:tag name="KSO_WM_UNIT_ID" val="custom20185080_7*a*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输入节标题"/>
</p:tagLst>
</file>

<file path=ppt/tags/tag3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CATEGORY" val="custom"/>
  <p:tag name="KSO_WM_TEMPLATE_INDEX" val="20185080"/>
  <p:tag name="KSO_WM_TAG_VERSION" val="1.0"/>
  <p:tag name="KSO_WM_TEMPLATE_THUMBS_INDEX" val="1、6、7、10、11、12、17、21、25、26"/>
  <p:tag name="KSO_WM_BEAUTIFY_FLAG" val="#wm#"/>
</p:tagLst>
</file>

<file path=ppt/tags/tag30.xml><?xml version="1.0" encoding="utf-8"?>
<p:tagLst xmlns:p="http://schemas.openxmlformats.org/presentationml/2006/main">
  <p:tag name="KSO_WM_TEMPLATE_CATEGORY" val="custom"/>
  <p:tag name="KSO_WM_TEMPLATE_INDEX" val="20185080"/>
  <p:tag name="KSO_WM_UNIT_TYPE" val="e"/>
  <p:tag name="KSO_WM_UNIT_INDEX" val="1"/>
  <p:tag name="KSO_WM_UNIT_ID" val="custom20185080_7*e*1"/>
  <p:tag name="KSO_WM_UNIT_LAYERLEVEL" val="1"/>
  <p:tag name="KSO_WM_UNIT_VALUE" val="3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壹"/>
</p:tagLst>
</file>

<file path=ppt/tags/tag31.xml><?xml version="1.0" encoding="utf-8"?>
<p:tagLst xmlns:p="http://schemas.openxmlformats.org/presentationml/2006/main">
  <p:tag name="KSO_WM_TEMPLATE_CATEGORY" val="custom"/>
  <p:tag name="KSO_WM_TEMPLATE_INDEX" val="20185080"/>
  <p:tag name="KSO_WM_TAG_VERSION" val="1.0"/>
  <p:tag name="KSO_WM_SLIDE_ID" val="custom20185080_7"/>
  <p:tag name="KSO_WM_SLIDE_INDEX" val="7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</p:tagLst>
</file>

<file path=ppt/tags/tag32.xml><?xml version="1.0" encoding="utf-8"?>
<p:tagLst xmlns:p="http://schemas.openxmlformats.org/presentationml/2006/main">
  <p:tag name="KSO_WM_TEMPLATE_CATEGORY" val="custom"/>
  <p:tag name="KSO_WM_TEMPLATE_INDEX" val="20184545"/>
  <p:tag name="KSO_WM_UNIT_TYPE" val="a"/>
  <p:tag name="KSO_WM_UNIT_INDEX" val="1"/>
  <p:tag name="KSO_WM_UNIT_ID" val="custom20184545_12*a*1"/>
  <p:tag name="KSO_WM_UNIT_LAYERLEVEL" val="1"/>
  <p:tag name="KSO_WM_UNIT_VALUE" val="1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UT YOUR TEXT HERE"/>
</p:tagLst>
</file>

<file path=ppt/tags/tag33.xml><?xml version="1.0" encoding="utf-8"?>
<p:tagLst xmlns:p="http://schemas.openxmlformats.org/presentationml/2006/main">
  <p:tag name="KSO_WM_TEMPLATE_CATEGORY" val="custom"/>
  <p:tag name="KSO_WM_TEMPLATE_INDEX" val="20184545"/>
  <p:tag name="KSO_WM_UNIT_TYPE" val="e"/>
  <p:tag name="KSO_WM_UNIT_INDEX" val="1"/>
  <p:tag name="KSO_WM_UNIT_ID" val="custom20184545_12*e*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01"/>
</p:tagLst>
</file>

<file path=ppt/tags/tag34.xml><?xml version="1.0" encoding="utf-8"?>
<p:tagLst xmlns:p="http://schemas.openxmlformats.org/presentationml/2006/main">
  <p:tag name="KSO_WM_TEMPLATE_CATEGORY" val="custom"/>
  <p:tag name="KSO_WM_TEMPLATE_INDEX" val="20185080"/>
  <p:tag name="KSO_WM_TAG_VERSION" val="1.0"/>
  <p:tag name="KSO_WM_SLIDE_ID" val="custom20184545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  <p:tag name="KSO_WM_SLIDE_SUBTYPE" val="pureTxt"/>
</p:tagLst>
</file>

<file path=ppt/tags/tag35.xml><?xml version="1.0" encoding="utf-8"?>
<p:tagLst xmlns:p="http://schemas.openxmlformats.org/presentationml/2006/main">
  <p:tag name="KSO_WM_TEMPLATE_CATEGORY" val="custom"/>
  <p:tag name="KSO_WM_TEMPLATE_INDEX" val="20184545"/>
  <p:tag name="KSO_WM_UNIT_TYPE" val="a"/>
  <p:tag name="KSO_WM_UNIT_INDEX" val="1"/>
  <p:tag name="KSO_WM_UNIT_ID" val="custom20184545_12*a*1"/>
  <p:tag name="KSO_WM_UNIT_LAYERLEVEL" val="1"/>
  <p:tag name="KSO_WM_UNIT_VALUE" val="1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UT YOUR TEXT HERE"/>
</p:tagLst>
</file>

<file path=ppt/tags/tag36.xml><?xml version="1.0" encoding="utf-8"?>
<p:tagLst xmlns:p="http://schemas.openxmlformats.org/presentationml/2006/main">
  <p:tag name="KSO_WM_TEMPLATE_CATEGORY" val="custom"/>
  <p:tag name="KSO_WM_TEMPLATE_INDEX" val="20184545"/>
  <p:tag name="KSO_WM_UNIT_TYPE" val="e"/>
  <p:tag name="KSO_WM_UNIT_INDEX" val="1"/>
  <p:tag name="KSO_WM_UNIT_ID" val="custom20184545_12*e*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01"/>
</p:tagLst>
</file>

<file path=ppt/tags/tag37.xml><?xml version="1.0" encoding="utf-8"?>
<p:tagLst xmlns:p="http://schemas.openxmlformats.org/presentationml/2006/main">
  <p:tag name="KSO_WM_TEMPLATE_CATEGORY" val="custom"/>
  <p:tag name="KSO_WM_TEMPLATE_INDEX" val="20185080"/>
  <p:tag name="KSO_WM_TAG_VERSION" val="1.0"/>
  <p:tag name="KSO_WM_SLIDE_ID" val="custom20184545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  <p:tag name="KSO_WM_SLIDE_SUBTYPE" val="pureTxt"/>
</p:tagLst>
</file>

<file path=ppt/tags/tag38.xml><?xml version="1.0" encoding="utf-8"?>
<p:tagLst xmlns:p="http://schemas.openxmlformats.org/presentationml/2006/main">
  <p:tag name="KSO_WM_TEMPLATE_CATEGORY" val="custom"/>
  <p:tag name="KSO_WM_TEMPLATE_INDEX" val="20185080"/>
  <p:tag name="KSO_WM_UNIT_TYPE" val="a"/>
  <p:tag name="KSO_WM_UNIT_INDEX" val="1"/>
  <p:tag name="KSO_WM_UNIT_ID" val="custom20185080_7*a*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输入节标题"/>
</p:tagLst>
</file>

<file path=ppt/tags/tag39.xml><?xml version="1.0" encoding="utf-8"?>
<p:tagLst xmlns:p="http://schemas.openxmlformats.org/presentationml/2006/main">
  <p:tag name="KSO_WM_TEMPLATE_CATEGORY" val="custom"/>
  <p:tag name="KSO_WM_TEMPLATE_INDEX" val="20185080"/>
  <p:tag name="KSO_WM_UNIT_TYPE" val="e"/>
  <p:tag name="KSO_WM_UNIT_INDEX" val="1"/>
  <p:tag name="KSO_WM_UNIT_ID" val="custom20185080_7*e*1"/>
  <p:tag name="KSO_WM_UNIT_LAYERLEVEL" val="1"/>
  <p:tag name="KSO_WM_UNIT_VALUE" val="3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壹"/>
</p:tagLst>
</file>

<file path=ppt/tags/tag4.xml><?xml version="1.0" encoding="utf-8"?>
<p:tagLst xmlns:p="http://schemas.openxmlformats.org/presentationml/2006/main">
  <p:tag name="KSO_WM_TEMPLATE_CATEGORY" val="custom"/>
  <p:tag name="KSO_WM_TEMPLATE_INDEX" val="20185080"/>
  <p:tag name="KSO_WM_UNIT_TYPE" val="a"/>
  <p:tag name="KSO_WM_UNIT_INDEX" val="1"/>
  <p:tag name="KSO_WM_UNIT_ID" val="custom20185080_1*a*1"/>
  <p:tag name="KSO_WM_UNIT_LAYERLEVEL" val="1"/>
  <p:tag name="KSO_WM_UNIT_VALUE" val="5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创意中国风"/>
</p:tagLst>
</file>

<file path=ppt/tags/tag40.xml><?xml version="1.0" encoding="utf-8"?>
<p:tagLst xmlns:p="http://schemas.openxmlformats.org/presentationml/2006/main">
  <p:tag name="KSO_WM_TEMPLATE_CATEGORY" val="custom"/>
  <p:tag name="KSO_WM_TEMPLATE_INDEX" val="20185080"/>
  <p:tag name="KSO_WM_TAG_VERSION" val="1.0"/>
  <p:tag name="KSO_WM_SLIDE_ID" val="custom20185080_7"/>
  <p:tag name="KSO_WM_SLIDE_INDEX" val="7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</p:tagLst>
</file>

<file path=ppt/tags/tag41.xml><?xml version="1.0" encoding="utf-8"?>
<p:tagLst xmlns:p="http://schemas.openxmlformats.org/presentationml/2006/main">
  <p:tag name="KSO_WM_TEMPLATE_CATEGORY" val="custom"/>
  <p:tag name="KSO_WM_TEMPLATE_INDEX" val="20184545"/>
  <p:tag name="KSO_WM_UNIT_TYPE" val="a"/>
  <p:tag name="KSO_WM_UNIT_INDEX" val="1"/>
  <p:tag name="KSO_WM_UNIT_ID" val="custom20184545_12*a*1"/>
  <p:tag name="KSO_WM_UNIT_LAYERLEVEL" val="1"/>
  <p:tag name="KSO_WM_UNIT_VALUE" val="1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UT YOUR TEXT HERE"/>
</p:tagLst>
</file>

<file path=ppt/tags/tag42.xml><?xml version="1.0" encoding="utf-8"?>
<p:tagLst xmlns:p="http://schemas.openxmlformats.org/presentationml/2006/main">
  <p:tag name="KSO_WM_TEMPLATE_CATEGORY" val="custom"/>
  <p:tag name="KSO_WM_TEMPLATE_INDEX" val="20185080"/>
  <p:tag name="KSO_WM_TAG_VERSION" val="1.0"/>
  <p:tag name="KSO_WM_SLIDE_ID" val="custom20184545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  <p:tag name="KSO_WM_SLIDE_SUBTYPE" val="pureTxt"/>
</p:tagLst>
</file>

<file path=ppt/tags/tag43.xml><?xml version="1.0" encoding="utf-8"?>
<p:tagLst xmlns:p="http://schemas.openxmlformats.org/presentationml/2006/main">
  <p:tag name="KSO_WM_TEMPLATE_CATEGORY" val="custom"/>
  <p:tag name="KSO_WM_TEMPLATE_INDEX" val="20184545"/>
  <p:tag name="KSO_WM_UNIT_TYPE" val="a"/>
  <p:tag name="KSO_WM_UNIT_INDEX" val="1"/>
  <p:tag name="KSO_WM_UNIT_ID" val="custom20184545_12*a*1"/>
  <p:tag name="KSO_WM_UNIT_LAYERLEVEL" val="1"/>
  <p:tag name="KSO_WM_UNIT_VALUE" val="1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UT YOUR TEXT HERE"/>
</p:tagLst>
</file>

<file path=ppt/tags/tag44.xml><?xml version="1.0" encoding="utf-8"?>
<p:tagLst xmlns:p="http://schemas.openxmlformats.org/presentationml/2006/main">
  <p:tag name="KSO_WM_TEMPLATE_CATEGORY" val="custom"/>
  <p:tag name="KSO_WM_TEMPLATE_INDEX" val="20185080"/>
  <p:tag name="KSO_WM_TAG_VERSION" val="1.0"/>
  <p:tag name="KSO_WM_SLIDE_ID" val="custom20184545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  <p:tag name="KSO_WM_SLIDE_SUBTYPE" val="pureTxt"/>
</p:tagLst>
</file>

<file path=ppt/tags/tag45.xml><?xml version="1.0" encoding="utf-8"?>
<p:tagLst xmlns:p="http://schemas.openxmlformats.org/presentationml/2006/main">
  <p:tag name="KSO_WM_TEMPLATE_CATEGORY" val="custom"/>
  <p:tag name="KSO_WM_TEMPLATE_INDEX" val="20184545"/>
  <p:tag name="KSO_WM_UNIT_TYPE" val="a"/>
  <p:tag name="KSO_WM_UNIT_INDEX" val="1"/>
  <p:tag name="KSO_WM_UNIT_ID" val="custom20184545_12*a*1"/>
  <p:tag name="KSO_WM_UNIT_LAYERLEVEL" val="1"/>
  <p:tag name="KSO_WM_UNIT_VALUE" val="1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UT YOUR TEXT HERE"/>
</p:tagLst>
</file>

<file path=ppt/tags/tag46.xml><?xml version="1.0" encoding="utf-8"?>
<p:tagLst xmlns:p="http://schemas.openxmlformats.org/presentationml/2006/main">
  <p:tag name="KSO_WM_TEMPLATE_CATEGORY" val="custom"/>
  <p:tag name="KSO_WM_TEMPLATE_INDEX" val="20185080"/>
  <p:tag name="KSO_WM_TAG_VERSION" val="1.0"/>
  <p:tag name="KSO_WM_SLIDE_ID" val="custom20184545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  <p:tag name="KSO_WM_SLIDE_SUBTYPE" val="pureTxt"/>
</p:tagLst>
</file>

<file path=ppt/tags/tag47.xml><?xml version="1.0" encoding="utf-8"?>
<p:tagLst xmlns:p="http://schemas.openxmlformats.org/presentationml/2006/main">
  <p:tag name="KSO_WM_TEMPLATE_CATEGORY" val="custom"/>
  <p:tag name="KSO_WM_TEMPLATE_INDEX" val="20184545"/>
  <p:tag name="KSO_WM_UNIT_TYPE" val="a"/>
  <p:tag name="KSO_WM_UNIT_INDEX" val="1"/>
  <p:tag name="KSO_WM_UNIT_ID" val="custom20184545_12*a*1"/>
  <p:tag name="KSO_WM_UNIT_LAYERLEVEL" val="1"/>
  <p:tag name="KSO_WM_UNIT_VALUE" val="1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UT YOUR TEXT HERE"/>
</p:tagLst>
</file>

<file path=ppt/tags/tag48.xml><?xml version="1.0" encoding="utf-8"?>
<p:tagLst xmlns:p="http://schemas.openxmlformats.org/presentationml/2006/main">
  <p:tag name="KSO_WM_TEMPLATE_CATEGORY" val="custom"/>
  <p:tag name="KSO_WM_TEMPLATE_INDEX" val="20185080"/>
  <p:tag name="KSO_WM_TAG_VERSION" val="1.0"/>
  <p:tag name="KSO_WM_SLIDE_ID" val="custom20184545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  <p:tag name="KSO_WM_SLIDE_SUBTYPE" val="pureTxt"/>
</p:tagLst>
</file>

<file path=ppt/tags/tag49.xml><?xml version="1.0" encoding="utf-8"?>
<p:tagLst xmlns:p="http://schemas.openxmlformats.org/presentationml/2006/main">
  <p:tag name="KSO_WM_TEMPLATE_CATEGORY" val="custom"/>
  <p:tag name="KSO_WM_TEMPLATE_INDEX" val="20185080"/>
  <p:tag name="KSO_WM_UNIT_TYPE" val="a"/>
  <p:tag name="KSO_WM_UNIT_INDEX" val="1"/>
  <p:tag name="KSO_WM_UNIT_ID" val="custom20185080_7*a*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输入节标题"/>
</p:tagLst>
</file>

<file path=ppt/tags/tag5.xml><?xml version="1.0" encoding="utf-8"?>
<p:tagLst xmlns:p="http://schemas.openxmlformats.org/presentationml/2006/main">
  <p:tag name="KSO_WM_TEMPLATE_CATEGORY" val="custom"/>
  <p:tag name="KSO_WM_TEMPLATE_INDEX" val="20185080"/>
  <p:tag name="KSO_WM_UNIT_TYPE" val="b"/>
  <p:tag name="KSO_WM_UNIT_INDEX" val="1"/>
  <p:tag name="KSO_WM_UNIT_ID" val="custom20185080_1*b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文艺清新复古"/>
</p:tagLst>
</file>

<file path=ppt/tags/tag50.xml><?xml version="1.0" encoding="utf-8"?>
<p:tagLst xmlns:p="http://schemas.openxmlformats.org/presentationml/2006/main">
  <p:tag name="KSO_WM_TEMPLATE_CATEGORY" val="custom"/>
  <p:tag name="KSO_WM_TEMPLATE_INDEX" val="20185080"/>
  <p:tag name="KSO_WM_UNIT_TYPE" val="e"/>
  <p:tag name="KSO_WM_UNIT_INDEX" val="1"/>
  <p:tag name="KSO_WM_UNIT_ID" val="custom20185080_7*e*1"/>
  <p:tag name="KSO_WM_UNIT_LAYERLEVEL" val="1"/>
  <p:tag name="KSO_WM_UNIT_VALUE" val="3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壹"/>
</p:tagLst>
</file>

<file path=ppt/tags/tag51.xml><?xml version="1.0" encoding="utf-8"?>
<p:tagLst xmlns:p="http://schemas.openxmlformats.org/presentationml/2006/main">
  <p:tag name="KSO_WM_TEMPLATE_CATEGORY" val="custom"/>
  <p:tag name="KSO_WM_TEMPLATE_INDEX" val="20185080"/>
  <p:tag name="KSO_WM_TAG_VERSION" val="1.0"/>
  <p:tag name="KSO_WM_SLIDE_ID" val="custom20185080_7"/>
  <p:tag name="KSO_WM_SLIDE_INDEX" val="7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</p:tagLst>
</file>

<file path=ppt/tags/tag52.xml><?xml version="1.0" encoding="utf-8"?>
<p:tagLst xmlns:p="http://schemas.openxmlformats.org/presentationml/2006/main">
  <p:tag name="KSO_WM_TEMPLATE_CATEGORY" val="custom"/>
  <p:tag name="KSO_WM_TEMPLATE_INDEX" val="20184545"/>
  <p:tag name="KSO_WM_UNIT_TYPE" val="a"/>
  <p:tag name="KSO_WM_UNIT_INDEX" val="1"/>
  <p:tag name="KSO_WM_UNIT_ID" val="custom20184545_12*a*1"/>
  <p:tag name="KSO_WM_UNIT_LAYERLEVEL" val="1"/>
  <p:tag name="KSO_WM_UNIT_VALUE" val="1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UT YOUR TEXT HERE"/>
</p:tagLst>
</file>

<file path=ppt/tags/tag53.xml><?xml version="1.0" encoding="utf-8"?>
<p:tagLst xmlns:p="http://schemas.openxmlformats.org/presentationml/2006/main">
  <p:tag name="KSO_WM_TEMPLATE_CATEGORY" val="custom"/>
  <p:tag name="KSO_WM_TEMPLATE_INDEX" val="20185080"/>
  <p:tag name="KSO_WM_TAG_VERSION" val="1.0"/>
  <p:tag name="KSO_WM_SLIDE_ID" val="custom20184545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  <p:tag name="KSO_WM_SLIDE_SUBTYPE" val="pureTxt"/>
</p:tagLst>
</file>

<file path=ppt/tags/tag54.xml><?xml version="1.0" encoding="utf-8"?>
<p:tagLst xmlns:p="http://schemas.openxmlformats.org/presentationml/2006/main">
  <p:tag name="KSO_WM_TEMPLATE_CATEGORY" val="custom"/>
  <p:tag name="KSO_WM_TEMPLATE_INDEX" val="20185080"/>
  <p:tag name="KSO_WM_UNIT_TYPE" val="a"/>
  <p:tag name="KSO_WM_UNIT_INDEX" val="1"/>
  <p:tag name="KSO_WM_UNIT_ID" val="custom20185080_26*a*1"/>
  <p:tag name="KSO_WM_UNIT_LAYERLEVEL" val="1"/>
  <p:tag name="KSO_WM_UNIT_VALUE" val="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谢谢欣赏"/>
</p:tagLst>
</file>

<file path=ppt/tags/tag55.xml><?xml version="1.0" encoding="utf-8"?>
<p:tagLst xmlns:p="http://schemas.openxmlformats.org/presentationml/2006/main">
  <p:tag name="KSO_WM_TEMPLATE_CATEGORY" val="custom"/>
  <p:tag name="KSO_WM_TEMPLATE_INDEX" val="20185080"/>
  <p:tag name="KSO_WM_TAG_VERSION" val="1.0"/>
  <p:tag name="KSO_WM_SLIDE_ID" val="custom20185080_26"/>
  <p:tag name="KSO_WM_SLIDE_INDEX" val="26"/>
  <p:tag name="KSO_WM_SLIDE_ITEM_CNT" val="1"/>
  <p:tag name="KSO_WM_SLIDE_LAYOUT" val="a"/>
  <p:tag name="KSO_WM_SLIDE_LAYOUT_CNT" val="1"/>
  <p:tag name="KSO_WM_SLIDE_TYPE" val="endPage"/>
  <p:tag name="KSO_WM_BEAUTIFY_FLAG" val="#wm#"/>
  <p:tag name="KSO_WM_SLIDE_SUBTYPE" val="pureTxt"/>
  <p:tag name="KSO_WM_COMBINE_RELATE_SLIDE_ID" val="background20180988_10"/>
  <p:tag name="KSO_WM_TEMPLATE_SUBCATEGORY" val="combine"/>
</p:tagLst>
</file>

<file path=ppt/tags/tag6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CATEGORY" val="custom"/>
  <p:tag name="KSO_WM_TEMPLATE_INDEX" val="20185080"/>
  <p:tag name="KSO_WM_TAG_VERSION" val="1.0"/>
  <p:tag name="KSO_WM_SLIDE_ID" val="custom20185080_1"/>
  <p:tag name="KSO_WM_SLIDE_INDEX" val="1"/>
  <p:tag name="KSO_WM_SLIDE_ITEM_CNT" val="2"/>
  <p:tag name="KSO_WM_SLIDE_LAYOUT" val="a_b"/>
  <p:tag name="KSO_WM_SLIDE_LAYOUT_CNT" val="1_1"/>
  <p:tag name="KSO_WM_SLIDE_TYPE" val="title"/>
  <p:tag name="KSO_WM_SLIDE_SUBTYPE" val="pureTxt"/>
  <p:tag name="KSO_WM_TEMPLATE_THUMBS_INDEX" val="1、6、7、10、11、12、17、21、25、26、"/>
  <p:tag name="KSO_WM_BEAUTIFY_FLAG" val="#wm#"/>
</p:tagLst>
</file>

<file path=ppt/tags/tag7.xml><?xml version="1.0" encoding="utf-8"?>
<p:tagLst xmlns:p="http://schemas.openxmlformats.org/presentationml/2006/main">
  <p:tag name="KSO_WM_TEMPLATE_CATEGORY" val="custom"/>
  <p:tag name="KSO_WM_TEMPLATE_INDEX" val="20185080"/>
  <p:tag name="KSO_WM_UNIT_TYPE" val="l_h_i"/>
  <p:tag name="KSO_WM_UNIT_INDEX" val="1_2_1"/>
  <p:tag name="KSO_WM_UNIT_ID" val="custom20185080_6*l_h_i*1_2_1"/>
  <p:tag name="KSO_WM_UNIT_LAYERLEVEL" val="1_1_1"/>
  <p:tag name="KSO_WM_BEAUTIFY_FLAG" val="#wm#"/>
  <p:tag name="KSO_WM_TAG_VERSION" val="1.0"/>
  <p:tag name="KSO_WM_DIAGRAM_GROUP_CODE" val="l1-1"/>
  <p:tag name="KSO_WM_UNIT_USESOURCEFORMAT_APPLY" val="1"/>
</p:tagLst>
</file>

<file path=ppt/tags/tag8.xml><?xml version="1.0" encoding="utf-8"?>
<p:tagLst xmlns:p="http://schemas.openxmlformats.org/presentationml/2006/main">
  <p:tag name="KSO_WM_TEMPLATE_CATEGORY" val="custom"/>
  <p:tag name="KSO_WM_TEMPLATE_INDEX" val="20185080"/>
  <p:tag name="KSO_WM_UNIT_TYPE" val="l_h_i"/>
  <p:tag name="KSO_WM_UNIT_INDEX" val="1_3_1"/>
  <p:tag name="KSO_WM_UNIT_ID" val="custom20185080_6*l_h_i*1_3_1"/>
  <p:tag name="KSO_WM_UNIT_LAYERLEVEL" val="1_1_1"/>
  <p:tag name="KSO_WM_BEAUTIFY_FLAG" val="#wm#"/>
  <p:tag name="KSO_WM_TAG_VERSION" val="1.0"/>
  <p:tag name="KSO_WM_DIAGRAM_GROUP_CODE" val="l1-1"/>
  <p:tag name="KSO_WM_UNIT_USESOURCEFORMAT_APPLY" val="1"/>
</p:tagLst>
</file>

<file path=ppt/tags/tag9.xml><?xml version="1.0" encoding="utf-8"?>
<p:tagLst xmlns:p="http://schemas.openxmlformats.org/presentationml/2006/main">
  <p:tag name="KSO_WM_TEMPLATE_CATEGORY" val="custom"/>
  <p:tag name="KSO_WM_TEMPLATE_INDEX" val="20185080"/>
  <p:tag name="KSO_WM_UNIT_TYPE" val="l_h_i"/>
  <p:tag name="KSO_WM_UNIT_INDEX" val="1_4_1"/>
  <p:tag name="KSO_WM_UNIT_ID" val="custom20185080_6*l_h_i*1_4_1"/>
  <p:tag name="KSO_WM_UNIT_LAYERLEVEL" val="1_1_1"/>
  <p:tag name="KSO_WM_BEAUTIFY_FLAG" val="#wm#"/>
  <p:tag name="KSO_WM_TAG_VERSION" val="1.0"/>
  <p:tag name="KSO_WM_DIAGRAM_GROUP_CODE" val="l1-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54402C"/>
      </a:dk2>
      <a:lt2>
        <a:srgbClr val="E7E6E6"/>
      </a:lt2>
      <a:accent1>
        <a:srgbClr val="54402C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楷体"/>
        <a:cs typeface=""/>
      </a:majorFont>
      <a:minorFont>
        <a:latin typeface="Arial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4402C"/>
    </a:dk2>
    <a:lt2>
      <a:srgbClr val="E7E6E6"/>
    </a:lt2>
    <a:accent1>
      <a:srgbClr val="54402C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WPS 演示</Application>
  <PresentationFormat>宽屏</PresentationFormat>
  <Paragraphs>74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楷体</vt:lpstr>
      <vt:lpstr>微软雅黑</vt:lpstr>
      <vt:lpstr>Arial Unicode MS</vt:lpstr>
      <vt:lpstr>Calibri</vt:lpstr>
      <vt:lpstr>icomoon</vt:lpstr>
      <vt:lpstr>Lucida Calligraphy</vt:lpstr>
      <vt:lpstr>Office 主题</vt:lpstr>
      <vt:lpstr>   分  享</vt:lpstr>
      <vt:lpstr>PowerPoint 演示文稿</vt:lpstr>
      <vt:lpstr>格斗机器人大赛 </vt:lpstr>
      <vt:lpstr>benifit</vt:lpstr>
      <vt:lpstr>初心 </vt:lpstr>
      <vt:lpstr>努力会说谎，但努力不会白费 </vt:lpstr>
      <vt:lpstr>你无法叫醒一个装睡的人，但是我可以                                            -------快递小哥 </vt:lpstr>
      <vt:lpstr>更多的机会 </vt:lpstr>
      <vt:lpstr>       test</vt:lpstr>
      <vt:lpstr>        学会如何相处</vt:lpstr>
      <vt:lpstr>        学会如何自己解决问题</vt:lpstr>
      <vt:lpstr>        学会如何问问题</vt:lpstr>
      <vt:lpstr>relax </vt:lpstr>
      <vt:lpstr>        不想学习的时候______</vt:lpstr>
      <vt:lpstr>谢谢欣赏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woood</cp:lastModifiedBy>
  <cp:revision>4</cp:revision>
  <dcterms:created xsi:type="dcterms:W3CDTF">2018-04-25T08:02:00Z</dcterms:created>
  <dcterms:modified xsi:type="dcterms:W3CDTF">2018-05-01T09:48:06Z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