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1" r:id="rId3"/>
    <p:sldId id="292" r:id="rId4"/>
    <p:sldId id="298" r:id="rId5"/>
    <p:sldId id="295" r:id="rId6"/>
    <p:sldId id="294" r:id="rId7"/>
    <p:sldId id="263" r:id="rId8"/>
    <p:sldId id="296" r:id="rId9"/>
    <p:sldId id="290" r:id="rId10"/>
    <p:sldId id="267" r:id="rId11"/>
    <p:sldId id="293" r:id="rId12"/>
    <p:sldId id="297" r:id="rId13"/>
    <p:sldId id="288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心" initials="吴" lastIdx="2" clrIdx="0">
    <p:extLst>
      <p:ext uri="{19B8F6BF-5375-455C-9EA6-DF929625EA0E}">
        <p15:presenceInfo xmlns:p15="http://schemas.microsoft.com/office/powerpoint/2012/main" userId="46bda2f2673a61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1800" y="1592580"/>
            <a:ext cx="573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如何从根本上改变自己</a:t>
            </a:r>
            <a:endParaRPr lang="en-US" altLang="zh-CN" sz="4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			—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吴家伟</a:t>
            </a:r>
            <a:endParaRPr lang="en-US" altLang="zh-CN" sz="4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2260" y="4503420"/>
            <a:ext cx="511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因三观不同引起的不适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敬请谅解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纯当笑料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8680" y="1050346"/>
            <a:ext cx="713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UCB    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雅思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7.0   one month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7400" y="2256626"/>
            <a:ext cx="6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佛系、 身边的人都是斗士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6260" y="3461252"/>
            <a:ext cx="57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学霸情侣同学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1850" y="1333500"/>
            <a:ext cx="48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大学生的爱情观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9270" y="2926387"/>
            <a:ext cx="364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心无逼数是最可怕的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4720" y="11887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我的自我反思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7120" y="2184400"/>
            <a:ext cx="574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大学中还好我做了什么  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 </a:t>
            </a: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后悔</a:t>
            </a:r>
            <a:r>
              <a:rPr lang="zh-CN" altLang="en-US" sz="1800" smtClean="0">
                <a:latin typeface="隶书" panose="02010509060101010101" pitchFamily="49" charset="-122"/>
                <a:ea typeface="隶书" panose="02010509060101010101" pitchFamily="49" charset="-122"/>
              </a:rPr>
              <a:t>我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没做什么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       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多么庆幸啊。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2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2620" y="312420"/>
            <a:ext cx="520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理清自己的大学规划与设想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0" y="1912620"/>
            <a:ext cx="325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从设想出发，制定计划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8" y="1028700"/>
            <a:ext cx="1715303" cy="411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07" y="1028700"/>
            <a:ext cx="2267426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70914" y="2139284"/>
            <a:ext cx="477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扪心自问</a:t>
            </a:r>
            <a:endParaRPr lang="en-US" altLang="zh-CN" sz="4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77440" y="1374577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会装系统吗？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77440" y="2393423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会给手机刷机吗？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7440" y="3586480"/>
            <a:ext cx="410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有真正“玩过”手机吗？？？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5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3386" y="1135307"/>
            <a:ext cx="620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大学生活好像缺少了什么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3145" y="210369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   真正能充实自己内心的东西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7723" y="2979756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背诗、练字、看书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3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7600" y="1727200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具体详细的东西改变（学习）起来很容易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8760" y="3000928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习惯、三观等等改变起来难上加难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1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210"/>
          <p:cNvSpPr/>
          <p:nvPr/>
        </p:nvSpPr>
        <p:spPr>
          <a:xfrm>
            <a:off x="5133553" y="1395420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33552" y="1680611"/>
            <a:ext cx="341759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文字在此输入相关文字在此输入相关文字，在此输入相关文字， 在此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272" y="293858"/>
            <a:ext cx="660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曾经说过的三条建议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7640" y="1796026"/>
            <a:ext cx="347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拓宽思维，全面提高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577" y="3315523"/>
            <a:ext cx="7584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每天努力一点和每天偷懒一点的区别就是：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1.01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365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次方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=37.78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0.99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365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次方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=0.0255. 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甚至如果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每日多努力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一点   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1.01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365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次方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=37.78 1.02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365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次方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=1377.4082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2150745"/>
            <a:ext cx="6858000" cy="2686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0760" y="1120140"/>
            <a:ext cx="455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看看别的计院大学生在干些什么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9" y="265600"/>
            <a:ext cx="3461073" cy="46147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70120" y="1965960"/>
            <a:ext cx="4503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人文科学（电子类）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物理学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工科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1460" y="3136900"/>
            <a:ext cx="207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选择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2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287</Words>
  <Application>Microsoft Office PowerPoint</Application>
  <PresentationFormat>全屏显示(16:9)</PresentationFormat>
  <Paragraphs>42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隶书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吴 心</cp:lastModifiedBy>
  <cp:revision>77</cp:revision>
  <dcterms:created xsi:type="dcterms:W3CDTF">2016-05-20T12:59:00Z</dcterms:created>
  <dcterms:modified xsi:type="dcterms:W3CDTF">2018-04-20T13:45:21Z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