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9999"/>
    <a:srgbClr val="003300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2DED73-5D3A-4F9E-900A-F2CAF6577013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FF65C7-ACCF-472A-9C2E-7559536A4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2362201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Rockwell Extra Bold" pitchFamily="18" charset="0"/>
              </a:rPr>
              <a:t> </a:t>
            </a:r>
            <a:r>
              <a:rPr lang="en-US" sz="4000" dirty="0" smtClean="0">
                <a:solidFill>
                  <a:schemeClr val="accent2"/>
                </a:solidFill>
                <a:latin typeface="Algerian" pitchFamily="82" charset="0"/>
              </a:rPr>
              <a:t>WEBINAR </a:t>
            </a:r>
            <a:br>
              <a:rPr lang="en-US" sz="4000" dirty="0" smtClean="0">
                <a:solidFill>
                  <a:schemeClr val="accent2"/>
                </a:solidFill>
                <a:latin typeface="Algerian" pitchFamily="82" charset="0"/>
              </a:rPr>
            </a:br>
            <a:r>
              <a:rPr lang="en-US" sz="4000" dirty="0" smtClean="0">
                <a:solidFill>
                  <a:schemeClr val="accent2"/>
                </a:solidFill>
                <a:latin typeface="Algerian" pitchFamily="82" charset="0"/>
              </a:rPr>
              <a:t>ON </a:t>
            </a:r>
            <a:br>
              <a:rPr lang="en-US" sz="4000" dirty="0" smtClean="0">
                <a:solidFill>
                  <a:schemeClr val="accent2"/>
                </a:solidFill>
                <a:latin typeface="Algerian" pitchFamily="82" charset="0"/>
              </a:rPr>
            </a:br>
            <a:r>
              <a:rPr lang="en-US" sz="4000" dirty="0" smtClean="0">
                <a:solidFill>
                  <a:schemeClr val="accent2"/>
                </a:solidFill>
                <a:latin typeface="Algerian" pitchFamily="82" charset="0"/>
              </a:rPr>
              <a:t>KUBERNETES WITH DOCKER</a:t>
            </a:r>
            <a:endParaRPr lang="en-US" sz="4000" dirty="0">
              <a:solidFill>
                <a:schemeClr val="accent2"/>
              </a:solidFill>
              <a:latin typeface="Algerian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Sai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Krishna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434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www.intelliqit.com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29200" y="6278607"/>
            <a:ext cx="3505200" cy="57939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+91-7995857022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14400"/>
            <a:ext cx="4953000" cy="9144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Elephant" pitchFamily="18" charset="0"/>
                <a:ea typeface="Verdana" pitchFamily="34" charset="0"/>
                <a:cs typeface="Verdana" pitchFamily="34" charset="0"/>
              </a:rPr>
              <a:t>Docker</a:t>
            </a:r>
            <a:endParaRPr lang="en-US" sz="3600" dirty="0">
              <a:solidFill>
                <a:schemeClr val="accent2"/>
              </a:solidFill>
              <a:latin typeface="Elephan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Sai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Krishna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434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www.intelliqit.com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29200" y="6278607"/>
            <a:ext cx="3505200" cy="57939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+91-7995857022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3429000"/>
            <a:ext cx="4953000" cy="7620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Containerization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09800" y="2133600"/>
            <a:ext cx="4953000" cy="9144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Virtualization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95400"/>
            <a:ext cx="5791200" cy="9906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2060"/>
                </a:solidFill>
                <a:latin typeface="Rockwell Extra Bold" pitchFamily="18" charset="0"/>
                <a:ea typeface="Verdana" pitchFamily="34" charset="0"/>
                <a:cs typeface="Verdana" pitchFamily="34" charset="0"/>
              </a:rPr>
              <a:t>Docker Image</a:t>
            </a:r>
            <a:endParaRPr lang="en-US" sz="3600" dirty="0">
              <a:solidFill>
                <a:srgbClr val="002060"/>
              </a:solidFill>
              <a:latin typeface="Rockwell Extra Bold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Sai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Krishna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434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www.intelliqit.com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29200" y="6278607"/>
            <a:ext cx="3505200" cy="57939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+91-7995857022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2667000"/>
            <a:ext cx="5791200" cy="6858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Rockwell Extra Bold" pitchFamily="18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Rockwell Extra Bold" pitchFamily="18" charset="0"/>
                <a:ea typeface="Verdana" pitchFamily="34" charset="0"/>
                <a:cs typeface="Verdana" pitchFamily="34" charset="0"/>
              </a:rPr>
            </a:b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Rockwell Extra Bold" pitchFamily="18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Rockwell Extra Bold" pitchFamily="18" charset="0"/>
                <a:ea typeface="Verdana" pitchFamily="34" charset="0"/>
                <a:cs typeface="Verdana" pitchFamily="34" charset="0"/>
              </a:rPr>
            </a:b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Rockwell Extra Bold" pitchFamily="18" charset="0"/>
                <a:ea typeface="Verdana" pitchFamily="34" charset="0"/>
                <a:cs typeface="Verdana" pitchFamily="34" charset="0"/>
              </a:rPr>
              <a:t>Docker Container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Rockwell Extra Bold" pitchFamily="18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57200"/>
            <a:ext cx="5791200" cy="762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Rockwell Extra Bold" pitchFamily="18" charset="0"/>
                <a:ea typeface="Verdana" pitchFamily="34" charset="0"/>
                <a:cs typeface="Verdana" pitchFamily="34" charset="0"/>
              </a:rPr>
              <a:t>Docker Compose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Rockwell Extra Bold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Sai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Krishna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434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www.intelliqit.com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29200" y="6278607"/>
            <a:ext cx="3505200" cy="57939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+91-7995857022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1524000"/>
            <a:ext cx="2209800" cy="6096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Set up: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0" y="3886200"/>
            <a:ext cx="6477000" cy="6858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Production Environment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24000" y="3200400"/>
            <a:ext cx="5791200" cy="6096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Testing Environment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90600" y="2362200"/>
            <a:ext cx="5791200" cy="6096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Dev  Environment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9906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Rockwell Extra Bold" pitchFamily="18" charset="0"/>
              </a:rPr>
              <a:t> Kubernetes?</a:t>
            </a:r>
            <a:endParaRPr lang="en-US" sz="3600" dirty="0">
              <a:solidFill>
                <a:srgbClr val="002060"/>
              </a:solidFill>
              <a:latin typeface="Rockwell Extra Bold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Sai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Krishna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434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www.intelliqit.com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29200" y="6278607"/>
            <a:ext cx="3505200" cy="57939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+91-7995857022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362200"/>
            <a:ext cx="7772400" cy="9906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Rockwell Extra Bold" pitchFamily="18" charset="0"/>
                <a:ea typeface="+mj-ea"/>
                <a:cs typeface="+mj-cs"/>
              </a:rPr>
              <a:t>Container Orchestration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Rockwell Extra Bol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752600"/>
            <a:ext cx="49530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660033"/>
                </a:solidFill>
                <a:latin typeface="Eras Bold ITC" pitchFamily="34" charset="0"/>
                <a:ea typeface="Verdana" pitchFamily="34" charset="0"/>
                <a:cs typeface="Verdana" pitchFamily="34" charset="0"/>
              </a:rPr>
              <a:t>Auto Scaling</a:t>
            </a:r>
            <a:endParaRPr lang="en-US" sz="3600" dirty="0">
              <a:solidFill>
                <a:srgbClr val="660033"/>
              </a:solidFill>
              <a:latin typeface="Eras Bold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Sai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Krishna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434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www.intelliqit.com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29200" y="6278607"/>
            <a:ext cx="3505200" cy="57939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+91-7995857022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762000"/>
            <a:ext cx="4953000" cy="76200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Eras Bold ITC" pitchFamily="34" charset="0"/>
                <a:ea typeface="Verdana" pitchFamily="34" charset="0"/>
                <a:cs typeface="Verdana" pitchFamily="34" charset="0"/>
              </a:rPr>
              <a:t>Load Balancing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Eras Bold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19200" y="2438400"/>
            <a:ext cx="4953000" cy="9906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Eras Bold ITC" pitchFamily="34" charset="0"/>
                <a:ea typeface="Verdana" pitchFamily="34" charset="0"/>
                <a:cs typeface="Verdana" pitchFamily="34" charset="0"/>
              </a:rPr>
              <a:t>High Availability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Eras Bold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19200" y="3657600"/>
            <a:ext cx="4953000" cy="7620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Eras Bold ITC" pitchFamily="34" charset="0"/>
                <a:ea typeface="Verdana" pitchFamily="34" charset="0"/>
                <a:cs typeface="Verdana" pitchFamily="34" charset="0"/>
              </a:rPr>
              <a:t>Disaster  Recovery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Eras Bold ITC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572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Sai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Krishna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43400" y="5867400"/>
            <a:ext cx="4419600" cy="503193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www.intelliqit.com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29200" y="6278607"/>
            <a:ext cx="3505200" cy="57939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+91-7995857022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05200" y="1371600"/>
            <a:ext cx="2590800" cy="26670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9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sz="3200" b="1" dirty="0"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</TotalTime>
  <Words>74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 WEBINAR  ON  KUBERNETES WITH DOCKER</vt:lpstr>
      <vt:lpstr>Docker</vt:lpstr>
      <vt:lpstr>Docker Image</vt:lpstr>
      <vt:lpstr>Docker Compose</vt:lpstr>
      <vt:lpstr> Kubernetes?</vt:lpstr>
      <vt:lpstr>Auto Scaling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WEBINAR ON KUBERNETES WITH DOCKER</dc:title>
  <dc:creator>Windows User</dc:creator>
  <cp:lastModifiedBy>Windows User</cp:lastModifiedBy>
  <cp:revision>29</cp:revision>
  <dcterms:created xsi:type="dcterms:W3CDTF">2019-06-29T07:18:02Z</dcterms:created>
  <dcterms:modified xsi:type="dcterms:W3CDTF">2019-07-28T05:37:24Z</dcterms:modified>
</cp:coreProperties>
</file>