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0263-7568-4AC0-B9EE-5F4AD4F8DC6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CC8D-2DD9-45BC-A649-EC1CA262A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0263-7568-4AC0-B9EE-5F4AD4F8DC6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CC8D-2DD9-45BC-A649-EC1CA262A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0263-7568-4AC0-B9EE-5F4AD4F8DC6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CC8D-2DD9-45BC-A649-EC1CA262A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0263-7568-4AC0-B9EE-5F4AD4F8DC6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CC8D-2DD9-45BC-A649-EC1CA262A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0263-7568-4AC0-B9EE-5F4AD4F8DC6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CC8D-2DD9-45BC-A649-EC1CA262A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0263-7568-4AC0-B9EE-5F4AD4F8DC6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CC8D-2DD9-45BC-A649-EC1CA262A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0263-7568-4AC0-B9EE-5F4AD4F8DC6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CC8D-2DD9-45BC-A649-EC1CA262A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0263-7568-4AC0-B9EE-5F4AD4F8DC6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CC8D-2DD9-45BC-A649-EC1CA262A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0263-7568-4AC0-B9EE-5F4AD4F8DC6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CC8D-2DD9-45BC-A649-EC1CA262A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0263-7568-4AC0-B9EE-5F4AD4F8DC6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CC8D-2DD9-45BC-A649-EC1CA262A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0263-7568-4AC0-B9EE-5F4AD4F8DC6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CC8D-2DD9-45BC-A649-EC1CA262A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70263-7568-4AC0-B9EE-5F4AD4F8DC6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6CC8D-2DD9-45BC-A649-EC1CA262A8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ubernetes_tutoria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643061"/>
            <a:ext cx="7589520" cy="3794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</cp:revision>
  <dcterms:created xsi:type="dcterms:W3CDTF">2019-06-24T10:08:25Z</dcterms:created>
  <dcterms:modified xsi:type="dcterms:W3CDTF">2019-06-24T10:13:20Z</dcterms:modified>
</cp:coreProperties>
</file>