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8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29"/>
  </p:normalViewPr>
  <p:slideViewPr>
    <p:cSldViewPr snapToGrid="0" snapToObjects="1">
      <p:cViewPr varScale="1">
        <p:scale>
          <a:sx n="106" d="100"/>
          <a:sy n="106" d="100"/>
        </p:scale>
        <p:origin x="184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25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1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00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3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26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92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055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7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Desenvolvimento</a:t>
            </a:r>
            <a:r>
              <a:rPr lang="en-US" sz="4400" dirty="0"/>
              <a:t> para iOS – Apple 02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iOS SDK 10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187295" y="4865915"/>
            <a:ext cx="29594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/>
              <a:t>Professor: Pedro Henrique</a:t>
            </a:r>
            <a:br>
              <a:rPr lang="pt-BR" sz="1350" dirty="0"/>
            </a:br>
            <a:r>
              <a:rPr lang="pt-BR" sz="1350" dirty="0" err="1"/>
              <a:t>prof.pedrohenrique.iossdk@gmail.com</a:t>
            </a:r>
            <a:r>
              <a:rPr lang="pt-BR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7" y="541262"/>
            <a:ext cx="8369808" cy="571804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477602" y="1599020"/>
            <a:ext cx="2922408" cy="1828545"/>
          </a:xfrm>
          <a:prstGeom prst="wedgeRoundRectCallout">
            <a:avLst>
              <a:gd name="adj1" fmla="val -98582"/>
              <a:gd name="adj2" fmla="val -144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Esta linda janela irá aparecer. Ela quer saber onde você deseja abrir o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Frame 3"/>
          <p:cNvSpPr/>
          <p:nvPr/>
        </p:nvSpPr>
        <p:spPr>
          <a:xfrm>
            <a:off x="940987" y="780381"/>
            <a:ext cx="3220769" cy="2088674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8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7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" y="214223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30606" y="1040511"/>
            <a:ext cx="3962845" cy="4743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Aqui, escolhi o editor assistente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2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5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" y="30603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744264" y="5064839"/>
            <a:ext cx="3626234" cy="888078"/>
          </a:xfrm>
          <a:prstGeom prst="wedgeRoundRectCallout">
            <a:avLst>
              <a:gd name="adj1" fmla="val 71361"/>
              <a:gd name="adj2" fmla="val 168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Este é o botão que faz trocar a rotação do </a:t>
            </a:r>
            <a:r>
              <a:rPr lang="pt-BR" dirty="0" err="1" smtClean="0"/>
              <a:t>Preview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2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02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" y="198921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6126" y="1147622"/>
            <a:ext cx="3450277" cy="1170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Cadê a coisa 2???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" y="680923"/>
            <a:ext cx="8995653" cy="6858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5198" y="1706132"/>
            <a:ext cx="3381424" cy="1048162"/>
          </a:xfrm>
          <a:prstGeom prst="wedgeRoundRectCallout">
            <a:avLst>
              <a:gd name="adj1" fmla="val -147756"/>
              <a:gd name="adj2" fmla="val -236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Vamos alinhar as duas </a:t>
            </a:r>
            <a:r>
              <a:rPr lang="pt-BR" dirty="0" err="1"/>
              <a:t>labels</a:t>
            </a:r>
            <a:r>
              <a:rPr lang="pt-BR" dirty="0"/>
              <a:t> nos cantos, usando estas linhas-guia azuis.</a:t>
            </a:r>
          </a:p>
        </p:txBody>
      </p:sp>
    </p:spTree>
    <p:extLst>
      <p:ext uri="{BB962C8B-B14F-4D97-AF65-F5344CB8AC3E}">
        <p14:creationId xmlns:p14="http://schemas.microsoft.com/office/powerpoint/2010/main" val="145425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1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6" y="275429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4870" y="2945564"/>
            <a:ext cx="319016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objetivo é deixar assim.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9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4.21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" y="206572"/>
            <a:ext cx="8766995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86342" y="2708387"/>
            <a:ext cx="4016398" cy="13159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Como podemos ver, só alinhar usando as linhas-guia azuis não é suficiente.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Felizmente, o </a:t>
            </a:r>
            <a:r>
              <a:rPr lang="pt-BR" sz="2400" dirty="0" err="1" smtClean="0"/>
              <a:t>Xcode</a:t>
            </a:r>
            <a:r>
              <a:rPr lang="pt-BR" sz="2400" dirty="0" smtClean="0"/>
              <a:t> consegue sugerir </a:t>
            </a:r>
            <a:r>
              <a:rPr lang="pt-BR" sz="2400" b="1" dirty="0" err="1" smtClean="0"/>
              <a:t>constraints</a:t>
            </a:r>
            <a:r>
              <a:rPr lang="pt-BR" sz="2400" dirty="0" smtClean="0"/>
              <a:t>, desde que você use as linhas-guia azuis.</a:t>
            </a:r>
            <a:endParaRPr lang="pt-B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31" y="3527622"/>
            <a:ext cx="4758476" cy="29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pic>
        <p:nvPicPr>
          <p:cNvPr id="12" name="Content Placeholder 11" descr="Captura de Tela 2015-06-17 às 14.21.10.pn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43038" y="2510949"/>
            <a:ext cx="3125787" cy="2444114"/>
          </a:xfrm>
        </p:spPr>
      </p:pic>
      <p:pic>
        <p:nvPicPr>
          <p:cNvPr id="14" name="Content Placeholder 13" descr="Captura de Tela 2015-06-17 às 14.32.51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2520416"/>
            <a:ext cx="3125788" cy="2425180"/>
          </a:xfrm>
        </p:spPr>
      </p:pic>
      <p:sp>
        <p:nvSpPr>
          <p:cNvPr id="13" name="Rounded Rectangular Callout 12"/>
          <p:cNvSpPr/>
          <p:nvPr/>
        </p:nvSpPr>
        <p:spPr>
          <a:xfrm>
            <a:off x="934949" y="2485319"/>
            <a:ext cx="3038586" cy="950498"/>
          </a:xfrm>
          <a:prstGeom prst="wedgeRoundRectCallout">
            <a:avLst>
              <a:gd name="adj1" fmla="val 37116"/>
              <a:gd name="adj2" fmla="val 2690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Selecione uma </a:t>
            </a:r>
            <a:r>
              <a:rPr lang="pt-BR" dirty="0" err="1" smtClean="0"/>
              <a:t>view</a:t>
            </a:r>
            <a:r>
              <a:rPr lang="pt-BR" dirty="0" smtClean="0"/>
              <a:t> e em seguida, clique neste botão...</a:t>
            </a:r>
            <a:endParaRPr lang="pt-BR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056517" y="1254346"/>
            <a:ext cx="2781475" cy="612648"/>
          </a:xfrm>
          <a:prstGeom prst="wedgeRoundRectCallout">
            <a:avLst>
              <a:gd name="adj1" fmla="val 26786"/>
              <a:gd name="adj2" fmla="val 33464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 escolha esta opção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1895910" y="5806438"/>
            <a:ext cx="5498483" cy="6490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fazer isso para as duas </a:t>
            </a:r>
            <a:r>
              <a:rPr lang="pt-BR" dirty="0" err="1" smtClean="0"/>
              <a:t>labels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5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a de Tela 2015-06-17 às 14.3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7" y="198921"/>
            <a:ext cx="876699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91" y="1965021"/>
            <a:ext cx="4150788" cy="32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3200" dirty="0" err="1" smtClean="0"/>
              <a:t>Autolayout</a:t>
            </a:r>
            <a:r>
              <a:rPr lang="pt-BR" sz="3200" dirty="0" smtClean="0"/>
              <a:t> (parte 2);</a:t>
            </a:r>
          </a:p>
          <a:p>
            <a:pPr>
              <a:buFont typeface="Arial"/>
              <a:buChar char="•"/>
            </a:pPr>
            <a:r>
              <a:rPr lang="pt-BR" sz="3200" dirty="0" err="1" smtClean="0"/>
              <a:t>UIScrollView</a:t>
            </a:r>
            <a:r>
              <a:rPr lang="pt-BR" sz="32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3200" dirty="0" err="1" smtClean="0"/>
              <a:t>Multithreading</a:t>
            </a:r>
            <a:r>
              <a:rPr lang="pt-BR" sz="32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3200" dirty="0" smtClean="0"/>
              <a:t>Prática.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350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Vamos dar uma olhada nas </a:t>
            </a:r>
            <a:r>
              <a:rPr lang="pt-BR" sz="2800" dirty="0" err="1" smtClean="0"/>
              <a:t>constraints</a:t>
            </a:r>
            <a:r>
              <a:rPr lang="pt-BR" sz="2800" dirty="0" smtClean="0"/>
              <a:t> que o </a:t>
            </a:r>
            <a:r>
              <a:rPr lang="pt-BR" sz="2800" dirty="0" err="1" smtClean="0"/>
              <a:t>Xcode</a:t>
            </a:r>
            <a:r>
              <a:rPr lang="pt-BR" sz="2800" dirty="0" smtClean="0"/>
              <a:t> criou para nós...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08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5.0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" y="206572"/>
            <a:ext cx="8766995" cy="68580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800002" y="1706132"/>
            <a:ext cx="1706014" cy="612648"/>
          </a:xfrm>
          <a:prstGeom prst="wedgeRoundRectCallout">
            <a:avLst>
              <a:gd name="adj1" fmla="val -100259"/>
              <a:gd name="adj2" fmla="val -5863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em uma </a:t>
            </a:r>
            <a:r>
              <a:rPr lang="pt-BR" dirty="0" err="1" smtClean="0"/>
              <a:t>label</a:t>
            </a:r>
            <a:endParaRPr lang="pt-BR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327872" y="895145"/>
            <a:ext cx="2845905" cy="726828"/>
          </a:xfrm>
          <a:prstGeom prst="wedgeRoundRectCallout">
            <a:avLst>
              <a:gd name="adj1" fmla="val 113038"/>
              <a:gd name="adj2" fmla="val -623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Clique na opção “</a:t>
            </a:r>
            <a:r>
              <a:rPr lang="pt-BR" dirty="0" err="1" smtClean="0"/>
              <a:t>Size</a:t>
            </a:r>
            <a:r>
              <a:rPr lang="pt-BR" dirty="0" smtClean="0"/>
              <a:t> </a:t>
            </a:r>
            <a:r>
              <a:rPr lang="pt-BR" dirty="0" err="1" smtClean="0"/>
              <a:t>Inspector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74318" y="2991178"/>
            <a:ext cx="3151918" cy="612648"/>
          </a:xfrm>
          <a:prstGeom prst="wedgeRoundRectCallout">
            <a:avLst>
              <a:gd name="adj1" fmla="val 110478"/>
              <a:gd name="adj2" fmla="val -211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Aqui estão as </a:t>
            </a:r>
            <a:r>
              <a:rPr lang="pt-BR" dirty="0" err="1" smtClean="0"/>
              <a:t>constraints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1338800" y="5347920"/>
            <a:ext cx="5133340" cy="914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soube como adicionar estas </a:t>
            </a:r>
            <a:r>
              <a:rPr lang="pt-BR" dirty="0" err="1" smtClean="0"/>
              <a:t>constraints</a:t>
            </a:r>
            <a:r>
              <a:rPr lang="pt-BR" dirty="0" smtClean="0"/>
              <a:t> porque nós usamos as linhas-guia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6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Mais na prática: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Alinhamento;</a:t>
            </a:r>
          </a:p>
          <a:p>
            <a:pPr lvl="1">
              <a:buFont typeface="Arial"/>
              <a:buChar char="•"/>
            </a:pPr>
            <a:r>
              <a:rPr lang="pt-BR" sz="2000" dirty="0" smtClean="0"/>
              <a:t>Como fazer quando não for possível usar as linhas-guia.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179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Serve para mostrar algum conteúdo que seja maior que a tela;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Oferece rolagem vertical e horizontal e os respectivos efeitos de </a:t>
            </a:r>
            <a:r>
              <a:rPr lang="pt-BR" sz="2800" dirty="0" err="1" smtClean="0"/>
              <a:t>bounce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Oferece funcionalidade de zoom;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É fácil!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413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UIScrollView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3200" dirty="0" smtClean="0"/>
              <a:t>Na prática vamos ver:</a:t>
            </a:r>
          </a:p>
          <a:p>
            <a:pPr>
              <a:buFont typeface="Arial"/>
              <a:buChar char="•"/>
            </a:pPr>
            <a:endParaRPr lang="pt-BR" sz="3200" dirty="0"/>
          </a:p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Como adicionar um conteúdo muito maior do que a tela;</a:t>
            </a:r>
          </a:p>
          <a:p>
            <a:pPr marL="525780" indent="-457200">
              <a:buFont typeface="+mj-lt"/>
              <a:buAutoNum type="arabicPeriod"/>
            </a:pPr>
            <a:r>
              <a:rPr lang="pt-BR" sz="3200" dirty="0" smtClean="0"/>
              <a:t>Como controlar, usando o padrão </a:t>
            </a:r>
            <a:r>
              <a:rPr lang="pt-BR" sz="3200" dirty="0" err="1" smtClean="0"/>
              <a:t>delegate</a:t>
            </a:r>
            <a:r>
              <a:rPr lang="pt-BR" sz="3200" dirty="0" smtClean="0"/>
              <a:t>, as ações do scroll </a:t>
            </a:r>
            <a:r>
              <a:rPr lang="pt-BR" sz="3200" dirty="0" err="1" smtClean="0"/>
              <a:t>view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86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Filas são a essência do </a:t>
            </a:r>
            <a:r>
              <a:rPr lang="pt-BR" sz="2800" dirty="0" err="1" smtClean="0"/>
              <a:t>multithreading</a:t>
            </a:r>
            <a:r>
              <a:rPr lang="pt-BR" sz="2800" dirty="0" smtClean="0"/>
              <a:t> no </a:t>
            </a:r>
            <a:r>
              <a:rPr lang="pt-BR" sz="2800" dirty="0" err="1" smtClean="0"/>
              <a:t>iOS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Blocos podem ser enfileirados (assim como chamadas de métodos);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Blocos, então, são retirados da fila e executados na thread associada.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218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9116"/>
            <a:ext cx="8783053" cy="4066673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pt-BR" sz="2400" dirty="0" err="1" smtClean="0"/>
              <a:t>Main</a:t>
            </a:r>
            <a:r>
              <a:rPr lang="pt-BR" sz="2400" dirty="0" smtClean="0"/>
              <a:t> </a:t>
            </a:r>
            <a:r>
              <a:rPr lang="pt-BR" sz="2400" dirty="0" err="1" smtClean="0"/>
              <a:t>Queue</a:t>
            </a:r>
            <a:r>
              <a:rPr lang="pt-BR" sz="2400" dirty="0" smtClean="0"/>
              <a:t> (thread principal)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É uma fila especial, onde todas as interações visuais acontecem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Por convenção, </a:t>
            </a:r>
            <a:r>
              <a:rPr lang="pt-BR" sz="2400" b="1" dirty="0" smtClean="0"/>
              <a:t>qualquer coisa que não tenha relação com a tela deve acontecer fora desta fila</a:t>
            </a:r>
            <a:r>
              <a:rPr lang="pt-BR" sz="2400" dirty="0" smtClean="0"/>
              <a:t>.</a:t>
            </a:r>
          </a:p>
          <a:p>
            <a:pPr>
              <a:buFont typeface="Arial"/>
              <a:buChar char="•"/>
            </a:pPr>
            <a:endParaRPr lang="pt-BR" sz="2400" dirty="0"/>
          </a:p>
          <a:p>
            <a:pPr>
              <a:buFont typeface="Arial"/>
              <a:buChar char="•"/>
            </a:pPr>
            <a:r>
              <a:rPr lang="pt-BR" sz="2400" dirty="0" smtClean="0"/>
              <a:t>Outras Filas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Na maior parte das vezes, o </a:t>
            </a:r>
            <a:r>
              <a:rPr lang="pt-BR" sz="1800" dirty="0" err="1" smtClean="0"/>
              <a:t>iOS</a:t>
            </a:r>
            <a:r>
              <a:rPr lang="pt-BR" sz="1800" dirty="0" smtClean="0"/>
              <a:t> vai criar as filas conforme for necessário;</a:t>
            </a:r>
          </a:p>
          <a:p>
            <a:pPr lvl="1">
              <a:buFont typeface="Arial"/>
              <a:buChar char="•"/>
            </a:pPr>
            <a:r>
              <a:rPr lang="pt-BR" sz="1800" dirty="0" smtClean="0"/>
              <a:t>Temos também a possibilidade de programaticamente criarmos filas. Vamos dar uma olhada rápida.</a:t>
            </a:r>
          </a:p>
        </p:txBody>
      </p:sp>
    </p:spTree>
    <p:extLst>
      <p:ext uri="{BB962C8B-B14F-4D97-AF65-F5344CB8AC3E}">
        <p14:creationId xmlns:p14="http://schemas.microsoft.com/office/powerpoint/2010/main" val="4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Executando um bloco em uma outra fila:</a:t>
            </a:r>
            <a:endParaRPr lang="pt-BR" dirty="0"/>
          </a:p>
        </p:txBody>
      </p:sp>
      <p:pic>
        <p:nvPicPr>
          <p:cNvPr id="4" name="Picture 3" descr="Captura de Tela 2015-06-17 às 15.4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6" y="5037582"/>
            <a:ext cx="7956385" cy="113662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231694" y="3963123"/>
            <a:ext cx="2784703" cy="612648"/>
          </a:xfrm>
          <a:prstGeom prst="wedgeRoundRectCallout">
            <a:avLst>
              <a:gd name="adj1" fmla="val 63233"/>
              <a:gd name="adj2" fmla="val 11994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(em C) para criar uma fila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04922" y="2731341"/>
            <a:ext cx="5260579" cy="1032861"/>
          </a:xfrm>
          <a:prstGeom prst="wedgeRoundRectCallout">
            <a:avLst>
              <a:gd name="adj1" fmla="val 9706"/>
              <a:gd name="adj2" fmla="val 1699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Observe que esta não é uma </a:t>
            </a:r>
            <a:r>
              <a:rPr lang="pt-BR" dirty="0" err="1" smtClean="0"/>
              <a:t>NSString</a:t>
            </a:r>
            <a:r>
              <a:rPr lang="pt-BR" dirty="0" smtClean="0"/>
              <a:t>! Trata-se de um </a:t>
            </a:r>
            <a:r>
              <a:rPr lang="pt-BR" dirty="0" err="1" smtClean="0"/>
              <a:t>array</a:t>
            </a:r>
            <a:r>
              <a:rPr lang="pt-BR" dirty="0" smtClean="0"/>
              <a:t> de caracteres da linguagem C (chamado C 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47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Como obter a </a:t>
            </a:r>
            <a:r>
              <a:rPr lang="pt-BR" dirty="0" err="1" smtClean="0"/>
              <a:t>Main</a:t>
            </a:r>
            <a:r>
              <a:rPr lang="pt-BR" dirty="0" smtClean="0"/>
              <a:t> </a:t>
            </a:r>
            <a:r>
              <a:rPr lang="pt-BR" dirty="0" err="1" smtClean="0"/>
              <a:t>Queue</a:t>
            </a:r>
            <a:r>
              <a:rPr lang="pt-BR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dispatch_get_main_queue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err="1" smtClean="0"/>
              <a:t>performSelectorOnMainThread</a:t>
            </a:r>
            <a:endParaRPr lang="pt-BR" dirty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Quando usar um ou outro?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Veremos em breve.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Multithread</a:t>
            </a:r>
            <a:r>
              <a:rPr lang="pt-BR" dirty="0" smtClean="0"/>
              <a:t> (GCD)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Jeito fácil de chamar um método na thread principal:</a:t>
            </a:r>
            <a:endParaRPr lang="pt-BR" dirty="0"/>
          </a:p>
        </p:txBody>
      </p:sp>
      <p:pic>
        <p:nvPicPr>
          <p:cNvPr id="4" name="Picture 3" descr="Captura de Tela 2015-06-17 às 15.5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53" y="3426306"/>
            <a:ext cx="6769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Dominar o </a:t>
            </a:r>
            <a:r>
              <a:rPr lang="pt-BR" sz="2800" dirty="0" err="1" smtClean="0"/>
              <a:t>autolayout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Aprender a usar o </a:t>
            </a:r>
            <a:r>
              <a:rPr lang="pt-BR" sz="2800" dirty="0" err="1" smtClean="0"/>
              <a:t>UIScrollView</a:t>
            </a:r>
            <a:r>
              <a:rPr lang="pt-BR" sz="28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800" dirty="0" smtClean="0"/>
              <a:t>Expandir os conhecimentos sobre </a:t>
            </a:r>
            <a:r>
              <a:rPr lang="pt-BR" sz="2800" dirty="0" err="1" smtClean="0"/>
              <a:t>multithreading</a:t>
            </a:r>
            <a:r>
              <a:rPr lang="pt-BR" sz="2800" dirty="0" smtClean="0"/>
              <a:t> no </a:t>
            </a:r>
            <a:r>
              <a:rPr lang="pt-BR" sz="2800" dirty="0" err="1" smtClean="0"/>
              <a:t>iOS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8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Exercitar os conceitos do </a:t>
            </a:r>
            <a:r>
              <a:rPr lang="pt-BR" dirty="0" err="1" smtClean="0"/>
              <a:t>Autolayout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Fazer o download e uma imagem muito grande (tanto em tamanho quanto em bytes) em uma thread separada;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Exibir a imagem em um </a:t>
            </a:r>
            <a:r>
              <a:rPr lang="pt-BR" dirty="0" err="1" smtClean="0"/>
              <a:t>UIScrollView</a:t>
            </a:r>
            <a:r>
              <a:rPr lang="pt-BR" dirty="0" smtClean="0"/>
              <a:t>, com scroll em todas as direções e zoom;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2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Implementar gesto de pinça para aplicar zoom na imagem do exemplo de hoje;</a:t>
            </a:r>
          </a:p>
          <a:p>
            <a:pPr>
              <a:buFont typeface="Arial"/>
              <a:buChar char="•"/>
            </a:pPr>
            <a:r>
              <a:rPr lang="pt-BR" dirty="0" smtClean="0"/>
              <a:t>Implementar o </a:t>
            </a:r>
            <a:r>
              <a:rPr lang="pt-BR" dirty="0" err="1" smtClean="0"/>
              <a:t>autolayout</a:t>
            </a:r>
            <a:r>
              <a:rPr lang="pt-BR" dirty="0" smtClean="0"/>
              <a:t> em todos os </a:t>
            </a:r>
            <a:r>
              <a:rPr lang="pt-BR" dirty="0" smtClean="0"/>
              <a:t>exercícios anteriores</a:t>
            </a:r>
            <a:r>
              <a:rPr lang="pt-BR" dirty="0"/>
              <a:t> </a:t>
            </a:r>
            <a:r>
              <a:rPr lang="pt-BR" dirty="0" smtClean="0"/>
              <a:t>e no aplicativo KNOOWL.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0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1973179"/>
            <a:ext cx="8867273" cy="447645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 smtClean="0"/>
              <a:t>“Configurar” tamanho e posição das </a:t>
            </a:r>
            <a:r>
              <a:rPr lang="pt-BR" sz="2400" i="1" dirty="0" err="1" smtClean="0"/>
              <a:t>views</a:t>
            </a:r>
            <a:r>
              <a:rPr lang="pt-BR" sz="2400" i="1" dirty="0" smtClean="0"/>
              <a:t> </a:t>
            </a:r>
            <a:r>
              <a:rPr lang="pt-BR" sz="2400" dirty="0" smtClean="0"/>
              <a:t>usando regras, em vez de números;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Essas regras, quando bem definidas, fazem as coisas aparecerem nos lugares certos, não importa o tamanho que está disponível para o </a:t>
            </a:r>
            <a:r>
              <a:rPr lang="pt-BR" sz="2400" i="1" dirty="0" err="1" smtClean="0"/>
              <a:t>ViewController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As regras são denominadas </a:t>
            </a:r>
            <a:r>
              <a:rPr lang="pt-BR" sz="2400" b="1" dirty="0" err="1" smtClean="0"/>
              <a:t>constraints</a:t>
            </a:r>
            <a:r>
              <a:rPr lang="pt-BR" sz="2400" dirty="0" smtClean="0"/>
              <a:t>;</a:t>
            </a:r>
          </a:p>
          <a:p>
            <a:pPr>
              <a:buFont typeface="Arial"/>
              <a:buChar char="•"/>
            </a:pPr>
            <a:r>
              <a:rPr lang="pt-BR" sz="2400" dirty="0" smtClean="0"/>
              <a:t>Existe uma API muito poderosa para lidar com elas (</a:t>
            </a:r>
            <a:r>
              <a:rPr lang="pt-BR" sz="2400" b="1" dirty="0" err="1" smtClean="0">
                <a:solidFill>
                  <a:srgbClr val="660066"/>
                </a:solidFill>
              </a:rPr>
              <a:t>NSLayoutConstraint</a:t>
            </a:r>
            <a:r>
              <a:rPr lang="pt-BR" sz="2400" dirty="0" smtClean="0"/>
              <a:t>), mas...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348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Autolayout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800" dirty="0" smtClean="0"/>
              <a:t>Quase sempre, as regras são configuradas graficamente através do </a:t>
            </a:r>
            <a:r>
              <a:rPr lang="pt-BR" sz="2800" dirty="0" err="1" smtClean="0"/>
              <a:t>Xcode</a:t>
            </a:r>
            <a:r>
              <a:rPr lang="pt-BR" sz="2800" dirty="0" smtClean="0"/>
              <a:t>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772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92"/>
            <a:ext cx="9144000" cy="64811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245906" y="1377146"/>
            <a:ext cx="3932245" cy="10175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Vamos começar com estas duas </a:t>
            </a:r>
            <a:r>
              <a:rPr lang="pt-BR" dirty="0" err="1" smtClean="0"/>
              <a:t>labels</a:t>
            </a:r>
            <a:r>
              <a:rPr lang="pt-BR" dirty="0"/>
              <a:t> </a:t>
            </a:r>
            <a:r>
              <a:rPr lang="pt-BR" dirty="0" smtClean="0"/>
              <a:t>(poderia ser qualquer outra coisa)</a:t>
            </a:r>
            <a:endParaRPr lang="pt-B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45905" y="2647181"/>
            <a:ext cx="3932245" cy="986955"/>
          </a:xfrm>
          <a:prstGeom prst="wedgeRoundRectCallout">
            <a:avLst>
              <a:gd name="adj1" fmla="val -97182"/>
              <a:gd name="adj2" fmla="val 504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Elas foram arrastadas para a tela </a:t>
            </a:r>
            <a:r>
              <a:rPr lang="pt-BR" b="1" u="sng" dirty="0" smtClean="0"/>
              <a:t>sem usar</a:t>
            </a:r>
            <a:r>
              <a:rPr lang="pt-BR" dirty="0" smtClean="0"/>
              <a:t> as linhas de guia azuis.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22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2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096"/>
            <a:ext cx="9144000" cy="648111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955196" y="1210678"/>
            <a:ext cx="4704924" cy="1581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Seria muito bom que tivéssemos um jeito de ter uma visualização prévia do que vai acontecer em diferentes tamanhos de tela e em diferentes rotações...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196" y="2937914"/>
            <a:ext cx="4704924" cy="10711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Xcode</a:t>
            </a:r>
            <a:r>
              <a:rPr lang="pt-BR" dirty="0" smtClean="0"/>
              <a:t> também acha! Por isso existe uma funcionalidade chamada </a:t>
            </a:r>
            <a:r>
              <a:rPr lang="pt-BR" dirty="0" err="1" smtClean="0"/>
              <a:t>Preview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3955196" y="4169694"/>
            <a:ext cx="4697274" cy="10481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Você pode abrir o </a:t>
            </a:r>
            <a:r>
              <a:rPr lang="pt-BR" dirty="0" err="1" smtClean="0"/>
              <a:t>Preview</a:t>
            </a:r>
            <a:r>
              <a:rPr lang="pt-BR" dirty="0" smtClean="0"/>
              <a:t> onde quiser: editor </a:t>
            </a:r>
            <a:r>
              <a:rPr lang="pt-BR" dirty="0" err="1" smtClean="0"/>
              <a:t>assitente</a:t>
            </a:r>
            <a:r>
              <a:rPr lang="pt-BR" dirty="0" smtClean="0"/>
              <a:t>, mesma janela, outra janela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58900"/>
            <a:ext cx="73914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5-06-17 às 13.4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" y="808692"/>
            <a:ext cx="17475200" cy="11950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34689" y="133225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1</a:t>
            </a:r>
            <a:endParaRPr lang="pt-BR" sz="1600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077171" y="3116387"/>
            <a:ext cx="2423077" cy="810261"/>
          </a:xfrm>
          <a:prstGeom prst="wedgeRoundRectCallout">
            <a:avLst>
              <a:gd name="adj1" fmla="val -97039"/>
              <a:gd name="adj2" fmla="val -173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Segurando</a:t>
            </a:r>
            <a:br>
              <a:rPr lang="pt-BR" dirty="0" smtClean="0"/>
            </a:br>
            <a:r>
              <a:rPr lang="pt-BR" b="1" dirty="0" err="1" smtClean="0">
                <a:solidFill>
                  <a:schemeClr val="tx1"/>
                </a:solidFill>
              </a:rPr>
              <a:t>option+shift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06085" y="3222042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2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0450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1001</TotalTime>
  <Words>708</Words>
  <Application>Microsoft Macintosh PowerPoint</Application>
  <PresentationFormat>Apresentação na tela (4:3)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4" baseType="lpstr">
      <vt:lpstr>Gill Sans MT</vt:lpstr>
      <vt:lpstr>Arial</vt:lpstr>
      <vt:lpstr>Galeria</vt:lpstr>
      <vt:lpstr>Desenvolvimento para iOS – Apple 02</vt:lpstr>
      <vt:lpstr>Agenda</vt:lpstr>
      <vt:lpstr>Objetivos do Dia</vt:lpstr>
      <vt:lpstr>Autolayout</vt:lpstr>
      <vt:lpstr>Autolayout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Autolayout</vt:lpstr>
      <vt:lpstr>Autolayout</vt:lpstr>
      <vt:lpstr>Apresentação do PowerPoint</vt:lpstr>
      <vt:lpstr>Autolayout</vt:lpstr>
      <vt:lpstr>Apresentação do PowerPoint</vt:lpstr>
      <vt:lpstr>Autolayout</vt:lpstr>
      <vt:lpstr>UIScrollView</vt:lpstr>
      <vt:lpstr>UIScrollView</vt:lpstr>
      <vt:lpstr>Multithread (GCD)</vt:lpstr>
      <vt:lpstr>Multithread (GCD)</vt:lpstr>
      <vt:lpstr>Multithread (GCD)</vt:lpstr>
      <vt:lpstr>Multithread (GCD)</vt:lpstr>
      <vt:lpstr>Multithread (GCD)</vt:lpstr>
      <vt:lpstr>Hora de Brincar!</vt:lpstr>
      <vt:lpstr>Desafio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</cp:lastModifiedBy>
  <cp:revision>25</cp:revision>
  <dcterms:created xsi:type="dcterms:W3CDTF">2015-06-17T16:07:14Z</dcterms:created>
  <dcterms:modified xsi:type="dcterms:W3CDTF">2016-10-05T21:40:40Z</dcterms:modified>
</cp:coreProperties>
</file>