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09"/>
    <p:restoredTop sz="94609"/>
  </p:normalViewPr>
  <p:slideViewPr>
    <p:cSldViewPr snapToGrid="0" snapToObjects="1">
      <p:cViewPr varScale="1">
        <p:scale>
          <a:sx n="85" d="100"/>
          <a:sy n="85" d="100"/>
        </p:scale>
        <p:origin x="184" y="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5A7E-CFDC-DF4E-8368-AB91400553D8}" type="datetimeFigureOut">
              <a:rPr lang="pt-BR" smtClean="0"/>
              <a:t>16/11/16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BEBD650-F5E3-644F-A8B9-B405EDBB8D55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5A7E-CFDC-DF4E-8368-AB91400553D8}" type="datetimeFigureOut">
              <a:rPr lang="pt-BR" smtClean="0"/>
              <a:t>16/11/16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D650-F5E3-644F-A8B9-B405EDBB8D55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5A7E-CFDC-DF4E-8368-AB91400553D8}" type="datetimeFigureOut">
              <a:rPr lang="pt-BR" smtClean="0"/>
              <a:t>16/11/16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D650-F5E3-644F-A8B9-B405EDBB8D55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5A7E-CFDC-DF4E-8368-AB91400553D8}" type="datetimeFigureOut">
              <a:rPr lang="pt-BR" smtClean="0"/>
              <a:t>16/11/16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D650-F5E3-644F-A8B9-B405EDBB8D55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5A7E-CFDC-DF4E-8368-AB91400553D8}" type="datetimeFigureOut">
              <a:rPr lang="pt-BR" smtClean="0"/>
              <a:t>16/11/16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D650-F5E3-644F-A8B9-B405EDBB8D55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5A7E-CFDC-DF4E-8368-AB91400553D8}" type="datetimeFigureOut">
              <a:rPr lang="pt-BR" smtClean="0"/>
              <a:t>16/11/16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D650-F5E3-644F-A8B9-B405EDBB8D55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5A7E-CFDC-DF4E-8368-AB91400553D8}" type="datetimeFigureOut">
              <a:rPr lang="pt-BR" smtClean="0"/>
              <a:t>16/11/16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D650-F5E3-644F-A8B9-B405EDBB8D55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5A7E-CFDC-DF4E-8368-AB91400553D8}" type="datetimeFigureOut">
              <a:rPr lang="pt-BR" smtClean="0"/>
              <a:t>16/11/16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D650-F5E3-644F-A8B9-B405EDBB8D55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5A7E-CFDC-DF4E-8368-AB91400553D8}" type="datetimeFigureOut">
              <a:rPr lang="pt-BR" smtClean="0"/>
              <a:t>16/11/16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D650-F5E3-644F-A8B9-B405EDBB8D55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5A7E-CFDC-DF4E-8368-AB91400553D8}" type="datetimeFigureOut">
              <a:rPr lang="pt-BR" smtClean="0"/>
              <a:t>16/11/16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D650-F5E3-644F-A8B9-B405EDBB8D55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72F5A7E-CFDC-DF4E-8368-AB91400553D8}" type="datetimeFigureOut">
              <a:rPr lang="pt-BR" smtClean="0"/>
              <a:t>16/11/16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D650-F5E3-644F-A8B9-B405EDBB8D55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5A7E-CFDC-DF4E-8368-AB91400553D8}" type="datetimeFigureOut">
              <a:rPr lang="pt-BR" smtClean="0"/>
              <a:t>16/11/16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EBD650-F5E3-644F-A8B9-B405EDBB8D5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19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onplaceholder.typicode.com)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Desenvolvimento</a:t>
            </a:r>
            <a:r>
              <a:rPr lang="en-US" sz="4400" dirty="0"/>
              <a:t> para iOS – Apple </a:t>
            </a:r>
            <a:r>
              <a:rPr lang="en-US" sz="4400" dirty="0" smtClean="0"/>
              <a:t>03</a:t>
            </a:r>
            <a:endParaRPr lang="pt-B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iOS SDK 10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187295" y="4865915"/>
            <a:ext cx="29594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50" dirty="0"/>
              <a:t>Professor: Pedro Henrique</a:t>
            </a:r>
            <a:br>
              <a:rPr lang="pt-BR" sz="1350" dirty="0"/>
            </a:br>
            <a:r>
              <a:rPr lang="pt-BR" sz="1350" dirty="0" err="1"/>
              <a:t>prof.pedrohenrique.iossdk@gmail.com</a:t>
            </a:r>
            <a:r>
              <a:rPr lang="pt-BR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9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Usar o serviço </a:t>
            </a:r>
            <a:r>
              <a:rPr lang="pt-BR" dirty="0" err="1" smtClean="0"/>
              <a:t>JsonPlaceholder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jsonplaceholder.typicode.com)</a:t>
            </a:r>
            <a:r>
              <a:rPr lang="pt-BR" dirty="0" smtClean="0"/>
              <a:t>, no </a:t>
            </a:r>
            <a:r>
              <a:rPr lang="pt-BR" dirty="0" err="1" smtClean="0"/>
              <a:t>endpoint</a:t>
            </a:r>
            <a:r>
              <a:rPr lang="pt-BR" dirty="0" smtClean="0"/>
              <a:t> /</a:t>
            </a:r>
            <a:r>
              <a:rPr lang="pt-BR" dirty="0" err="1" smtClean="0"/>
              <a:t>users</a:t>
            </a:r>
            <a:r>
              <a:rPr lang="pt-BR" dirty="0" smtClean="0"/>
              <a:t> para alimentar a lista de contatos do aplicativo KNOOWL</a:t>
            </a:r>
          </a:p>
          <a:p>
            <a:pPr lvl="1"/>
            <a:r>
              <a:rPr lang="pt-BR" dirty="0" smtClean="0"/>
              <a:t>Caso seu </a:t>
            </a:r>
            <a:r>
              <a:rPr lang="pt-BR" dirty="0" err="1" smtClean="0"/>
              <a:t>app</a:t>
            </a:r>
            <a:r>
              <a:rPr lang="pt-BR" dirty="0" smtClean="0"/>
              <a:t> seja diferente, encontre um </a:t>
            </a:r>
            <a:r>
              <a:rPr lang="pt-BR" dirty="0" err="1" smtClean="0"/>
              <a:t>endpoint</a:t>
            </a:r>
            <a:r>
              <a:rPr lang="pt-BR" dirty="0" smtClean="0"/>
              <a:t> adequado no site.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69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993692"/>
            <a:ext cx="6571342" cy="4647740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NSURLSession</a:t>
            </a:r>
            <a:r>
              <a:rPr lang="pt-BR" sz="2800" dirty="0" smtClean="0"/>
              <a:t>;</a:t>
            </a:r>
          </a:p>
          <a:p>
            <a:r>
              <a:rPr lang="pt-BR" sz="2800" dirty="0" smtClean="0"/>
              <a:t>Network </a:t>
            </a:r>
            <a:r>
              <a:rPr lang="pt-BR" sz="2800" dirty="0" err="1" smtClean="0"/>
              <a:t>Activity</a:t>
            </a:r>
            <a:r>
              <a:rPr lang="pt-BR" sz="2800" dirty="0" smtClean="0"/>
              <a:t> </a:t>
            </a:r>
            <a:r>
              <a:rPr lang="pt-BR" sz="2800" dirty="0" err="1" smtClean="0"/>
              <a:t>Indicator</a:t>
            </a:r>
            <a:r>
              <a:rPr lang="pt-BR" sz="2800" dirty="0" smtClean="0"/>
              <a:t>;</a:t>
            </a:r>
          </a:p>
          <a:p>
            <a:r>
              <a:rPr lang="pt-BR" sz="2800" dirty="0" err="1" smtClean="0"/>
              <a:t>Exerc</a:t>
            </a:r>
            <a:r>
              <a:rPr lang="en-US" sz="2800" dirty="0" err="1" smtClean="0"/>
              <a:t>ícios</a:t>
            </a:r>
            <a:r>
              <a:rPr lang="en-US" sz="2800" dirty="0" smtClean="0"/>
              <a:t>!</a:t>
            </a:r>
            <a:endParaRPr lang="pt-BR" sz="2400" dirty="0" smtClean="0"/>
          </a:p>
          <a:p>
            <a:pPr lvl="1"/>
            <a:r>
              <a:rPr lang="pt-BR" sz="2600" dirty="0" err="1" smtClean="0"/>
              <a:t>UITableViewController</a:t>
            </a:r>
            <a:endParaRPr lang="pt-BR" sz="2600" dirty="0" smtClean="0"/>
          </a:p>
          <a:p>
            <a:pPr lvl="2"/>
            <a:r>
              <a:rPr lang="pt-BR" sz="2200" dirty="0" smtClean="0"/>
              <a:t>Puxar para Atualizar;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019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NSURLSession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8526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Apresentado ao mundo na WWDC</a:t>
            </a:r>
            <a:r>
              <a:rPr lang="en-US" sz="2800" dirty="0" smtClean="0"/>
              <a:t>’13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das </a:t>
            </a:r>
            <a:r>
              <a:rPr lang="en-US" sz="2800" dirty="0" err="1" smtClean="0"/>
              <a:t>novidades</a:t>
            </a:r>
            <a:r>
              <a:rPr lang="en-US" sz="2800" dirty="0" smtClean="0"/>
              <a:t> do iOS 7</a:t>
            </a:r>
          </a:p>
          <a:p>
            <a:r>
              <a:rPr lang="en-US" sz="2800" dirty="0" smtClean="0"/>
              <a:t>No iOS 9 (WWDC’15), o </a:t>
            </a:r>
            <a:r>
              <a:rPr lang="en-US" sz="2800" dirty="0" err="1" smtClean="0"/>
              <a:t>jeito</a:t>
            </a:r>
            <a:r>
              <a:rPr lang="en-US" sz="2800" dirty="0" smtClean="0"/>
              <a:t> usual (</a:t>
            </a:r>
            <a:r>
              <a:rPr lang="en-US" sz="2800" dirty="0" err="1" smtClean="0"/>
              <a:t>NSURLConnection</a:t>
            </a:r>
            <a:r>
              <a:rPr lang="en-US" sz="2800" dirty="0" smtClean="0"/>
              <a:t>) se </a:t>
            </a:r>
            <a:r>
              <a:rPr lang="en-US" sz="2800" dirty="0" err="1" smtClean="0"/>
              <a:t>tornou</a:t>
            </a:r>
            <a:r>
              <a:rPr lang="en-US" sz="2800" dirty="0" smtClean="0"/>
              <a:t> </a:t>
            </a:r>
            <a:r>
              <a:rPr lang="en-US" sz="2800" dirty="0" err="1" smtClean="0"/>
              <a:t>depreciado</a:t>
            </a:r>
            <a:endParaRPr lang="en-US" sz="2800" dirty="0" smtClean="0"/>
          </a:p>
          <a:p>
            <a:pPr lvl="1"/>
            <a:r>
              <a:rPr lang="en-US" sz="2400" dirty="0" smtClean="0"/>
              <a:t>Mas </a:t>
            </a:r>
            <a:r>
              <a:rPr lang="en-US" sz="2400" dirty="0" err="1" smtClean="0"/>
              <a:t>então</a:t>
            </a:r>
            <a:r>
              <a:rPr lang="en-US" sz="2400" dirty="0" smtClean="0"/>
              <a:t> </a:t>
            </a:r>
            <a:r>
              <a:rPr lang="en-US" sz="2400" dirty="0" err="1" smtClean="0"/>
              <a:t>porque</a:t>
            </a:r>
            <a:r>
              <a:rPr lang="en-US" sz="2400" dirty="0" smtClean="0"/>
              <a:t> </a:t>
            </a:r>
            <a:r>
              <a:rPr lang="en-US" sz="2400" dirty="0" err="1" smtClean="0"/>
              <a:t>aprendemos</a:t>
            </a:r>
            <a:r>
              <a:rPr lang="en-US" sz="2400" dirty="0" smtClean="0"/>
              <a:t> </a:t>
            </a:r>
            <a:r>
              <a:rPr lang="en-US" sz="2400" dirty="0" err="1" smtClean="0"/>
              <a:t>ele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aula </a:t>
            </a:r>
            <a:r>
              <a:rPr lang="en-US" sz="2400" dirty="0" err="1" smtClean="0"/>
              <a:t>passada</a:t>
            </a:r>
            <a:r>
              <a:rPr lang="en-US" sz="2400" dirty="0" smtClean="0"/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105612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NSURLSession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4617" y="2015732"/>
            <a:ext cx="7989758" cy="402530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Simplifica as tarefas mais comuns que um aplicativo precisa fazer;</a:t>
            </a:r>
          </a:p>
          <a:p>
            <a:r>
              <a:rPr lang="pt-BR" sz="2800" dirty="0" smtClean="0"/>
              <a:t>A contrapartida </a:t>
            </a:r>
            <a:r>
              <a:rPr lang="en-US" sz="2800" dirty="0" err="1" smtClean="0"/>
              <a:t>é</a:t>
            </a:r>
            <a:r>
              <a:rPr lang="en-US" sz="2800" dirty="0" smtClean="0"/>
              <a:t> </a:t>
            </a:r>
            <a:r>
              <a:rPr lang="en-US" sz="2800" dirty="0" err="1" smtClean="0"/>
              <a:t>oferecer</a:t>
            </a:r>
            <a:r>
              <a:rPr lang="en-US" sz="2800" dirty="0" smtClean="0"/>
              <a:t> </a:t>
            </a:r>
            <a:r>
              <a:rPr lang="en-US" sz="2800" dirty="0" err="1" smtClean="0"/>
              <a:t>menos</a:t>
            </a:r>
            <a:r>
              <a:rPr lang="en-US" sz="2800" dirty="0" smtClean="0"/>
              <a:t> </a:t>
            </a:r>
            <a:r>
              <a:rPr lang="en-US" sz="2800" dirty="0" err="1" smtClean="0"/>
              <a:t>controle</a:t>
            </a:r>
            <a:r>
              <a:rPr lang="en-US" sz="2800" dirty="0" smtClean="0"/>
              <a:t> para o </a:t>
            </a:r>
            <a:r>
              <a:rPr lang="en-US" sz="2800" dirty="0" err="1" smtClean="0"/>
              <a:t>programador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Vamos</a:t>
            </a:r>
            <a:r>
              <a:rPr lang="en-US" sz="2800" dirty="0" smtClean="0"/>
              <a:t> </a:t>
            </a:r>
            <a:r>
              <a:rPr lang="en-US" sz="2800" dirty="0" err="1" smtClean="0"/>
              <a:t>comparar</a:t>
            </a:r>
            <a:r>
              <a:rPr lang="en-US" sz="2800" dirty="0" smtClean="0"/>
              <a:t> um </a:t>
            </a:r>
            <a:r>
              <a:rPr lang="en-US" sz="2800" dirty="0" err="1" smtClean="0"/>
              <a:t>exemplo</a:t>
            </a:r>
            <a:r>
              <a:rPr lang="en-US" sz="2800" dirty="0" smtClean="0"/>
              <a:t> da aula </a:t>
            </a:r>
            <a:r>
              <a:rPr lang="en-US" sz="2800" dirty="0" err="1" smtClean="0"/>
              <a:t>passada</a:t>
            </a:r>
            <a:r>
              <a:rPr lang="en-US" sz="2800" dirty="0" smtClean="0"/>
              <a:t>, que </a:t>
            </a:r>
            <a:r>
              <a:rPr lang="en-US" sz="2800" dirty="0" err="1" smtClean="0"/>
              <a:t>usa</a:t>
            </a:r>
            <a:r>
              <a:rPr lang="en-US" sz="2800" dirty="0" smtClean="0"/>
              <a:t> </a:t>
            </a:r>
            <a:r>
              <a:rPr lang="en-US" sz="2800" dirty="0" err="1" smtClean="0"/>
              <a:t>NSURLConnection</a:t>
            </a:r>
            <a:r>
              <a:rPr lang="en-US" sz="2800" dirty="0" smtClean="0"/>
              <a:t>, com um novo </a:t>
            </a:r>
            <a:r>
              <a:rPr lang="en-US" sz="2800" dirty="0" err="1" smtClean="0"/>
              <a:t>exemplo</a:t>
            </a:r>
            <a:r>
              <a:rPr lang="en-US" sz="2800" dirty="0" smtClean="0"/>
              <a:t> que </a:t>
            </a:r>
            <a:r>
              <a:rPr lang="en-US" sz="2800" dirty="0" err="1" smtClean="0"/>
              <a:t>faz</a:t>
            </a:r>
            <a:r>
              <a:rPr lang="en-US" sz="2800" dirty="0" smtClean="0"/>
              <a:t> a </a:t>
            </a:r>
            <a:r>
              <a:rPr lang="en-US" sz="2800" dirty="0" err="1" smtClean="0"/>
              <a:t>mesma</a:t>
            </a:r>
            <a:r>
              <a:rPr lang="en-US" sz="2800" dirty="0" smtClean="0"/>
              <a:t> </a:t>
            </a:r>
            <a:r>
              <a:rPr lang="en-US" sz="2800" dirty="0" err="1" smtClean="0"/>
              <a:t>coisa</a:t>
            </a:r>
            <a:r>
              <a:rPr lang="en-US" sz="2800" dirty="0" smtClean="0"/>
              <a:t> </a:t>
            </a:r>
            <a:r>
              <a:rPr lang="en-US" sz="2800" dirty="0" err="1" smtClean="0"/>
              <a:t>usando</a:t>
            </a:r>
            <a:r>
              <a:rPr lang="en-US" sz="2800" dirty="0" smtClean="0"/>
              <a:t> </a:t>
            </a:r>
            <a:r>
              <a:rPr lang="en-US" sz="2800" dirty="0" err="1" smtClean="0"/>
              <a:t>NSURLSession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0340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NSURLSession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" y="1790700"/>
            <a:ext cx="9140931" cy="1778000"/>
          </a:xfrm>
        </p:spPr>
      </p:pic>
    </p:spTree>
    <p:extLst>
      <p:ext uri="{BB962C8B-B14F-4D97-AF65-F5344CB8AC3E}">
        <p14:creationId xmlns:p14="http://schemas.microsoft.com/office/powerpoint/2010/main" val="20094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NSURLSession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32" y="1835150"/>
            <a:ext cx="9274272" cy="50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6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NSURLSession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 principal motivo da </a:t>
            </a:r>
            <a:r>
              <a:rPr lang="pt-BR" sz="2800" dirty="0" err="1" smtClean="0"/>
              <a:t>exist</a:t>
            </a:r>
            <a:r>
              <a:rPr lang="en-US" sz="2800" dirty="0" err="1" smtClean="0"/>
              <a:t>ência</a:t>
            </a:r>
            <a:r>
              <a:rPr lang="en-US" sz="2800" dirty="0" smtClean="0"/>
              <a:t> dele </a:t>
            </a:r>
            <a:r>
              <a:rPr lang="en-US" sz="2800" dirty="0" err="1" smtClean="0"/>
              <a:t>é</a:t>
            </a:r>
            <a:r>
              <a:rPr lang="en-US" sz="2800" dirty="0" smtClean="0"/>
              <a:t> que </a:t>
            </a:r>
            <a:r>
              <a:rPr lang="en-US" sz="2800" dirty="0" err="1" smtClean="0"/>
              <a:t>ele</a:t>
            </a:r>
            <a:r>
              <a:rPr lang="en-US" sz="2800" dirty="0" smtClean="0"/>
              <a:t> </a:t>
            </a:r>
            <a:r>
              <a:rPr lang="en-US" sz="2800" dirty="0" err="1" smtClean="0"/>
              <a:t>é</a:t>
            </a:r>
            <a:r>
              <a:rPr lang="en-US" sz="2800" dirty="0" smtClean="0"/>
              <a:t> </a:t>
            </a:r>
            <a:r>
              <a:rPr lang="en-US" sz="2800" dirty="0" err="1" smtClean="0"/>
              <a:t>amigável</a:t>
            </a:r>
            <a:r>
              <a:rPr lang="en-US" sz="2800" dirty="0" smtClean="0"/>
              <a:t> </a:t>
            </a:r>
            <a:r>
              <a:rPr lang="en-US" sz="2800" dirty="0" err="1" smtClean="0"/>
              <a:t>ao</a:t>
            </a:r>
            <a:r>
              <a:rPr lang="en-US" sz="2800" dirty="0" smtClean="0"/>
              <a:t> </a:t>
            </a:r>
            <a:r>
              <a:rPr lang="en-US" sz="2800" dirty="0" err="1" smtClean="0"/>
              <a:t>ViewController</a:t>
            </a:r>
            <a:r>
              <a:rPr lang="en-US" sz="2800" dirty="0" smtClean="0"/>
              <a:t>!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2364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74" y="0"/>
            <a:ext cx="9211574" cy="5435600"/>
          </a:xfrm>
        </p:spPr>
      </p:pic>
    </p:spTree>
    <p:extLst>
      <p:ext uri="{BB962C8B-B14F-4D97-AF65-F5344CB8AC3E}">
        <p14:creationId xmlns:p14="http://schemas.microsoft.com/office/powerpoint/2010/main" val="92962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Network </a:t>
            </a:r>
            <a:r>
              <a:rPr lang="pt-BR" dirty="0" err="1" smtClean="0"/>
              <a:t>Activity</a:t>
            </a:r>
            <a:r>
              <a:rPr lang="pt-BR" dirty="0" smtClean="0"/>
              <a:t> </a:t>
            </a:r>
            <a:r>
              <a:rPr lang="pt-BR" dirty="0" err="1" smtClean="0"/>
              <a:t>Indicator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647" y="2015733"/>
            <a:ext cx="8259580" cy="345061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 uso correto é obrigatório para enviar o </a:t>
            </a:r>
            <a:r>
              <a:rPr lang="pt-BR" sz="2800" dirty="0" err="1" smtClean="0"/>
              <a:t>app</a:t>
            </a:r>
            <a:r>
              <a:rPr lang="pt-BR" sz="2800" dirty="0" smtClean="0"/>
              <a:t> para a </a:t>
            </a:r>
            <a:r>
              <a:rPr lang="pt-BR" sz="2800" dirty="0" err="1" smtClean="0"/>
              <a:t>AppStore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r>
              <a:rPr lang="pt-BR" sz="2800" dirty="0" smtClean="0"/>
              <a:t>Nada </a:t>
            </a:r>
            <a:r>
              <a:rPr lang="pt-BR" sz="2800" dirty="0" smtClean="0"/>
              <a:t>mais </a:t>
            </a:r>
            <a:r>
              <a:rPr lang="en-US" sz="2800" dirty="0" err="1" smtClean="0"/>
              <a:t>é</a:t>
            </a:r>
            <a:r>
              <a:rPr lang="en-US" sz="2800" dirty="0" smtClean="0"/>
              <a:t> do que um </a:t>
            </a:r>
            <a:r>
              <a:rPr lang="en-US" sz="2800" dirty="0" err="1" smtClean="0"/>
              <a:t>indicador</a:t>
            </a:r>
            <a:r>
              <a:rPr lang="en-US" sz="2800" dirty="0" smtClean="0"/>
              <a:t> do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</a:t>
            </a:r>
            <a:r>
              <a:rPr lang="en-US" sz="2800" dirty="0" err="1" smtClean="0"/>
              <a:t>operacional</a:t>
            </a:r>
            <a:r>
              <a:rPr lang="en-US" sz="2800" dirty="0" smtClean="0"/>
              <a:t> que </a:t>
            </a:r>
            <a:r>
              <a:rPr lang="en-US" sz="2800" dirty="0" err="1" smtClean="0"/>
              <a:t>informa</a:t>
            </a:r>
            <a:r>
              <a:rPr lang="en-US" sz="2800" dirty="0" smtClean="0"/>
              <a:t> o </a:t>
            </a:r>
            <a:r>
              <a:rPr lang="en-US" sz="2800" dirty="0" err="1" smtClean="0"/>
              <a:t>usuário</a:t>
            </a:r>
            <a:r>
              <a:rPr lang="en-US" sz="2800" dirty="0" smtClean="0"/>
              <a:t> de que </a:t>
            </a:r>
            <a:r>
              <a:rPr lang="en-US" sz="2800" dirty="0" err="1" smtClean="0"/>
              <a:t>há</a:t>
            </a:r>
            <a:r>
              <a:rPr lang="en-US" sz="2800" dirty="0" smtClean="0"/>
              <a:t> </a:t>
            </a:r>
            <a:r>
              <a:rPr lang="en-US" sz="2800" dirty="0" err="1" smtClean="0"/>
              <a:t>atividade</a:t>
            </a:r>
            <a:r>
              <a:rPr lang="en-US" sz="2800" dirty="0" smtClean="0"/>
              <a:t> de </a:t>
            </a:r>
            <a:r>
              <a:rPr lang="en-US" sz="2800" dirty="0" err="1" smtClean="0"/>
              <a:t>rede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andamento</a:t>
            </a:r>
            <a:r>
              <a:rPr lang="en-US" sz="2800" dirty="0" smtClean="0"/>
              <a:t>. </a:t>
            </a:r>
            <a:r>
              <a:rPr lang="en-US" sz="2800" dirty="0" err="1" smtClean="0"/>
              <a:t>Vamos</a:t>
            </a:r>
            <a:r>
              <a:rPr lang="en-US" sz="2800" dirty="0" smtClean="0"/>
              <a:t> </a:t>
            </a:r>
            <a:r>
              <a:rPr lang="en-US" sz="2800" dirty="0" err="1" smtClean="0"/>
              <a:t>ver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prática</a:t>
            </a:r>
            <a:r>
              <a:rPr lang="en-US" sz="2800" dirty="0" smtClean="0"/>
              <a:t>!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0360549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209</Words>
  <Application>Microsoft Macintosh PowerPoint</Application>
  <PresentationFormat>Apresentação na tela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Galeria</vt:lpstr>
      <vt:lpstr>Desenvolvimento para iOS – Apple 03</vt:lpstr>
      <vt:lpstr>Agenda</vt:lpstr>
      <vt:lpstr>NSURLSession</vt:lpstr>
      <vt:lpstr>NSURLSession</vt:lpstr>
      <vt:lpstr>NSURLSession</vt:lpstr>
      <vt:lpstr>NSURLSession</vt:lpstr>
      <vt:lpstr>NSURLSession</vt:lpstr>
      <vt:lpstr>Apresentação do PowerPoint</vt:lpstr>
      <vt:lpstr>Network Activity Indicator</vt:lpstr>
      <vt:lpstr>Exercício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iOS – Apple 03</dc:title>
  <dc:creator>Pedro Henrique</dc:creator>
  <cp:lastModifiedBy>Pedro Henrique</cp:lastModifiedBy>
  <cp:revision>1</cp:revision>
  <dcterms:created xsi:type="dcterms:W3CDTF">2016-11-16T15:22:51Z</dcterms:created>
  <dcterms:modified xsi:type="dcterms:W3CDTF">2016-11-16T15:29:31Z</dcterms:modified>
</cp:coreProperties>
</file>