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2" r:id="rId2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e Chanmugam" initials="MC" lastIdx="1" clrIdx="0">
    <p:extLst>
      <p:ext uri="{19B8F6BF-5375-455C-9EA6-DF929625EA0E}">
        <p15:presenceInfo xmlns:p15="http://schemas.microsoft.com/office/powerpoint/2012/main" userId="4d47b8c358d6e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415" autoAdjust="0"/>
  </p:normalViewPr>
  <p:slideViewPr>
    <p:cSldViewPr snapToGrid="0">
      <p:cViewPr varScale="1">
        <p:scale>
          <a:sx n="160" d="100"/>
          <a:sy n="160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3B0-1184-4CC7-86CC-1156817C7C2D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8186-AE5D-4A3E-AFA7-A38A53923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4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C8EA-1E6A-43F2-AC6D-B26833F9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7D1BE-EE9F-4EAF-8F9B-89F81D22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2AD0-E8D6-4F00-8246-1209096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3802-5C58-4A9A-91D1-0E06789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86C8-B34F-408D-ADC2-716153A7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1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5583-7859-448A-8DC9-32F26E8C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74D86-4828-4EA9-AFFA-0563B361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F485-659E-44BB-BE56-75C3720C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B245-3C10-4345-AE79-9AFAD2DD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CC13-78A4-41F2-9711-47BD5C07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9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99E64-727E-4C19-83D7-23E2E163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80DE3-E17F-4DEE-9EC1-8E88A537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AC98-DD19-44F6-910A-8FF114F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EE7D-49C9-435B-B095-4217A892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9069-60CA-499C-8EBA-6EDD7BE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6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B52-13BF-4976-9F66-8D5ACB0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BC15-D4FB-498E-B1FF-2F766AA3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AA16-BC0A-4C91-AD4C-4F2F7ACE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4551-8D7D-4007-AA02-1C79F0A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CB0B-6281-4281-A462-114902B9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8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0994-3BB2-4FFA-A58F-89082997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B598-87A3-4875-904E-7D8395D7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407C-A56A-44B5-B55B-018ACB7F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058D-4964-4362-9DEE-6D92AFD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8DC1-E518-48AE-9E15-F708865A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6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7F14-F74F-4843-B2E6-3DAFD410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78AA-29F0-48E4-AD2C-1C0D1722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9344-B0DB-41E5-B2F9-7CCBB4D3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7033-1B93-49B3-B202-93C68611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32D9-18B7-4AFF-ACB0-088403A1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4853-008E-418F-A048-014C4D29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9CEA-2174-4BDD-84B7-A7D8A97C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C5B9-07BC-468C-85A8-4115B861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1CD1C-ED8E-45F8-AB04-FB90A599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B2623-F527-44B1-B8CE-BC5CC4E7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A66C9-02A5-4395-A642-B49143F2A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1A46-FFAB-430F-909E-D9515A8D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72543-4759-422F-84AF-B9F038B1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F5BE4-69E7-456B-B601-332D29CB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3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BD3F-A46B-429F-AB0D-32DF314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C6DE7-87F6-47D9-894D-03135728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9F914-4190-491B-AE68-84D409EF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BA63F-8D6A-4FB3-815D-C22B225F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8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4665-5C19-444D-A85F-0254D0E2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FA944-417C-449B-9C58-97ED9D6F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F7D7-BBA6-4264-9205-8E6625A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0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B50-8B2B-40D4-82D2-C44A0AB8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73A7-5D52-4EBB-9179-7FED0CF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67B62-9983-4012-B8D9-2788CD70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155BE-BEFD-42EE-907C-1DF66B9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93D3-6AC0-4DB9-9324-8B6286B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1BE08-BCD5-4975-A53A-3A59100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2D9E-1F0A-48FB-A4D2-08F6CC40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932A7-3FF5-46B7-B50F-B7E45C05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7241-80F3-4C18-955B-06C8B0DF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9151-7124-4048-AC00-16A846C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ABF0-DF6A-4A35-AB99-AEA36BD7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78E8-E775-4592-9DC9-5531DF5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96EB-44F7-4FB7-B5BE-89E47E7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F7C4-4378-4BAB-9D92-C7FE6E15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5A92-8D8C-4AD8-AB9B-B5B3EF139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5EE4-2EDD-4F39-ABE6-4A776B21E3E3}" type="datetimeFigureOut">
              <a:rPr lang="en-AU" smtClean="0"/>
              <a:t>13/02/2019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0C06-A099-4266-ADE9-B6D79676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CE41-178E-45ED-9DBF-0A9AEA9CD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1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34D981-5DEA-4252-8CE6-41AA04DC51C0}"/>
              </a:ext>
            </a:extLst>
          </p:cNvPr>
          <p:cNvSpPr/>
          <p:nvPr/>
        </p:nvSpPr>
        <p:spPr>
          <a:xfrm>
            <a:off x="6701343" y="4612493"/>
            <a:ext cx="1029963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00">
                <a:solidFill>
                  <a:schemeClr val="accent1">
                    <a:lumMod val="75000"/>
                  </a:schemeClr>
                </a:solidFill>
              </a:rPr>
              <a:t>child period </a:t>
            </a:r>
            <a:r>
              <a:rPr lang="en-AU" sz="800" i="1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FA520F-397F-4116-A6FB-025CC6252559}"/>
              </a:ext>
            </a:extLst>
          </p:cNvPr>
          <p:cNvSpPr/>
          <p:nvPr/>
        </p:nvSpPr>
        <p:spPr>
          <a:xfrm>
            <a:off x="3643835" y="1686710"/>
            <a:ext cx="774053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</a:rPr>
              <a:t>next period </a:t>
            </a:r>
            <a:r>
              <a:rPr lang="en-AU" sz="800" i="1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en-AU" sz="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2774CF-8489-45BD-BA6F-742DB7EC2BFD}"/>
              </a:ext>
            </a:extLst>
          </p:cNvPr>
          <p:cNvSpPr/>
          <p:nvPr/>
        </p:nvSpPr>
        <p:spPr>
          <a:xfrm>
            <a:off x="4613376" y="1686710"/>
            <a:ext cx="469183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00">
                <a:solidFill>
                  <a:schemeClr val="accent1">
                    <a:lumMod val="75000"/>
                  </a:schemeClr>
                </a:solidFill>
              </a:rPr>
              <a:t>period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EAA5F-2B33-4133-A8B3-86775CB984F0}"/>
              </a:ext>
            </a:extLst>
          </p:cNvPr>
          <p:cNvSpPr/>
          <p:nvPr/>
        </p:nvSpPr>
        <p:spPr>
          <a:xfrm>
            <a:off x="5722799" y="1686710"/>
            <a:ext cx="469183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00">
                <a:solidFill>
                  <a:schemeClr val="accent1">
                    <a:lumMod val="75000"/>
                  </a:schemeClr>
                </a:solidFill>
              </a:rPr>
              <a:t>interval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21E695-E190-4B23-8F22-34DDAF502885}"/>
              </a:ext>
            </a:extLst>
          </p:cNvPr>
          <p:cNvSpPr/>
          <p:nvPr/>
        </p:nvSpPr>
        <p:spPr>
          <a:xfrm>
            <a:off x="6550383" y="1686710"/>
            <a:ext cx="957456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00">
                <a:solidFill>
                  <a:schemeClr val="accent1">
                    <a:lumMod val="75000"/>
                  </a:schemeClr>
                </a:solidFill>
              </a:rPr>
              <a:t>previous period </a:t>
            </a:r>
            <a:r>
              <a:rPr lang="en-AU" sz="800" i="1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en-AU" sz="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A410C-08E7-4C57-989B-AF1A8E87FA3D}"/>
              </a:ext>
            </a:extLst>
          </p:cNvPr>
          <p:cNvSpPr/>
          <p:nvPr/>
        </p:nvSpPr>
        <p:spPr>
          <a:xfrm>
            <a:off x="7685490" y="1686710"/>
            <a:ext cx="867741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00">
                <a:solidFill>
                  <a:schemeClr val="accent1">
                    <a:lumMod val="75000"/>
                  </a:schemeClr>
                </a:solidFill>
              </a:rPr>
              <a:t>parent period </a:t>
            </a:r>
            <a:r>
              <a:rPr lang="en-AU" sz="800" i="1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en-AU" sz="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5E7BB9-074A-4246-A5FC-A38748E1B4ED}"/>
              </a:ext>
            </a:extLst>
          </p:cNvPr>
          <p:cNvSpPr/>
          <p:nvPr/>
        </p:nvSpPr>
        <p:spPr>
          <a:xfrm>
            <a:off x="3610028" y="2178915"/>
            <a:ext cx="4879477" cy="22697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AU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FD1447-406A-492A-83D5-5E300BE0C715}"/>
              </a:ext>
            </a:extLst>
          </p:cNvPr>
          <p:cNvGrpSpPr/>
          <p:nvPr/>
        </p:nvGrpSpPr>
        <p:grpSpPr>
          <a:xfrm>
            <a:off x="3723176" y="2410488"/>
            <a:ext cx="3680775" cy="1948631"/>
            <a:chOff x="4082768" y="2667338"/>
            <a:chExt cx="3680775" cy="19486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B9A7675-0B4E-417A-87F7-5788F2ADAA5C}"/>
                </a:ext>
              </a:extLst>
            </p:cNvPr>
            <p:cNvGrpSpPr/>
            <p:nvPr/>
          </p:nvGrpSpPr>
          <p:grpSpPr>
            <a:xfrm>
              <a:off x="4252573" y="2667338"/>
              <a:ext cx="3407614" cy="1948631"/>
              <a:chOff x="4275207" y="2662201"/>
              <a:chExt cx="3407614" cy="194863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6E2007D-710A-4138-96B7-045D207CD9B0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822"/>
              <a:stretch/>
            </p:blipFill>
            <p:spPr>
              <a:xfrm>
                <a:off x="4275207" y="2693132"/>
                <a:ext cx="3407614" cy="1917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2607AF8-06C7-4C34-A7BF-218E334CA5E6}"/>
                  </a:ext>
                </a:extLst>
              </p:cNvPr>
              <p:cNvSpPr/>
              <p:nvPr/>
            </p:nvSpPr>
            <p:spPr>
              <a:xfrm>
                <a:off x="4275207" y="2662201"/>
                <a:ext cx="728222" cy="267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AU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08A17C-BAAA-46A1-94DC-28AB83476351}"/>
                </a:ext>
              </a:extLst>
            </p:cNvPr>
            <p:cNvSpPr/>
            <p:nvPr/>
          </p:nvSpPr>
          <p:spPr>
            <a:xfrm>
              <a:off x="4082768" y="3563889"/>
              <a:ext cx="3680775" cy="19673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Monday Tuesday Wednesday Thursday Friday Saturday Sunday</a:t>
              </a:r>
              <a:endParaRPr lang="en-AU" sz="80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1CE303-2949-4F3A-9DB9-4EB361A5A583}"/>
              </a:ext>
            </a:extLst>
          </p:cNvPr>
          <p:cNvGrpSpPr/>
          <p:nvPr/>
        </p:nvGrpSpPr>
        <p:grpSpPr>
          <a:xfrm>
            <a:off x="3692620" y="2244286"/>
            <a:ext cx="3826576" cy="196733"/>
            <a:chOff x="6766741" y="1550781"/>
            <a:chExt cx="3826576" cy="1967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1CB4EC-8D9F-4DF9-8048-B176E0FF49D5}"/>
                </a:ext>
              </a:extLst>
            </p:cNvPr>
            <p:cNvSpPr/>
            <p:nvPr/>
          </p:nvSpPr>
          <p:spPr>
            <a:xfrm>
              <a:off x="7492013" y="1550781"/>
              <a:ext cx="662020" cy="196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Week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B824F3-2C09-49F0-B8BF-3E2369805B29}"/>
                </a:ext>
              </a:extLst>
            </p:cNvPr>
            <p:cNvSpPr/>
            <p:nvPr/>
          </p:nvSpPr>
          <p:spPr>
            <a:xfrm>
              <a:off x="8145946" y="1550781"/>
              <a:ext cx="1717109" cy="196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04/02/2019 - 10/02/2019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E16771-5EC2-4195-9D19-01524643229D}"/>
                </a:ext>
              </a:extLst>
            </p:cNvPr>
            <p:cNvSpPr/>
            <p:nvPr/>
          </p:nvSpPr>
          <p:spPr>
            <a:xfrm>
              <a:off x="6766741" y="1550781"/>
              <a:ext cx="728222" cy="196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    Next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790AB9-4A40-4037-9A76-6FE0D2999711}"/>
                </a:ext>
              </a:extLst>
            </p:cNvPr>
            <p:cNvSpPr/>
            <p:nvPr/>
          </p:nvSpPr>
          <p:spPr>
            <a:xfrm rot="16200000" flipH="1">
              <a:off x="6816358" y="1595149"/>
              <a:ext cx="108000" cy="1080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AU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48BC00-3CBE-4329-811E-FD8B6E362882}"/>
                </a:ext>
              </a:extLst>
            </p:cNvPr>
            <p:cNvSpPr/>
            <p:nvPr/>
          </p:nvSpPr>
          <p:spPr>
            <a:xfrm>
              <a:off x="9865095" y="1550781"/>
              <a:ext cx="728222" cy="196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Previous</a:t>
              </a:r>
              <a:endParaRPr lang="en-AU" sz="90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7BC8B61-47DC-4E4D-A255-AA3B2FBD8BFE}"/>
                </a:ext>
              </a:extLst>
            </p:cNvPr>
            <p:cNvSpPr/>
            <p:nvPr/>
          </p:nvSpPr>
          <p:spPr>
            <a:xfrm rot="5400000">
              <a:off x="10424522" y="1595149"/>
              <a:ext cx="108000" cy="1080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AU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07A236C-CA0D-4993-9AA0-FBC0BFB48C6E}"/>
              </a:ext>
            </a:extLst>
          </p:cNvPr>
          <p:cNvSpPr/>
          <p:nvPr/>
        </p:nvSpPr>
        <p:spPr>
          <a:xfrm>
            <a:off x="7683926" y="2244286"/>
            <a:ext cx="728222" cy="1967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Month</a:t>
            </a:r>
            <a:endParaRPr lang="en-AU" sz="90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FDE2162-BF0B-4336-9E6D-04CF3C1533BE}"/>
              </a:ext>
            </a:extLst>
          </p:cNvPr>
          <p:cNvSpPr/>
          <p:nvPr/>
        </p:nvSpPr>
        <p:spPr>
          <a:xfrm flipH="1">
            <a:off x="8233646" y="2281104"/>
            <a:ext cx="108000" cy="108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AU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254B63-AB7D-4386-A882-20000E1382EC}"/>
              </a:ext>
            </a:extLst>
          </p:cNvPr>
          <p:cNvCxnSpPr>
            <a:cxnSpLocks/>
          </p:cNvCxnSpPr>
          <p:nvPr/>
        </p:nvCxnSpPr>
        <p:spPr>
          <a:xfrm>
            <a:off x="4765776" y="1889338"/>
            <a:ext cx="0" cy="2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4909BA-9CE2-4060-A5F2-55E884F19BD5}"/>
              </a:ext>
            </a:extLst>
          </p:cNvPr>
          <p:cNvCxnSpPr>
            <a:cxnSpLocks/>
          </p:cNvCxnSpPr>
          <p:nvPr/>
        </p:nvCxnSpPr>
        <p:spPr>
          <a:xfrm>
            <a:off x="5923155" y="1889338"/>
            <a:ext cx="0" cy="2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55FC7E-631E-422C-9321-0F5706DE816A}"/>
              </a:ext>
            </a:extLst>
          </p:cNvPr>
          <p:cNvCxnSpPr>
            <a:cxnSpLocks/>
          </p:cNvCxnSpPr>
          <p:nvPr/>
        </p:nvCxnSpPr>
        <p:spPr>
          <a:xfrm>
            <a:off x="7108955" y="1889338"/>
            <a:ext cx="0" cy="2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41D8AE-60A8-4ABC-9D2A-4B7C373A9A44}"/>
              </a:ext>
            </a:extLst>
          </p:cNvPr>
          <p:cNvCxnSpPr>
            <a:cxnSpLocks/>
          </p:cNvCxnSpPr>
          <p:nvPr/>
        </p:nvCxnSpPr>
        <p:spPr>
          <a:xfrm>
            <a:off x="8006179" y="1889338"/>
            <a:ext cx="0" cy="2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479AC0-1093-4488-A637-B4B4197C6B81}"/>
              </a:ext>
            </a:extLst>
          </p:cNvPr>
          <p:cNvCxnSpPr>
            <a:cxnSpLocks/>
          </p:cNvCxnSpPr>
          <p:nvPr/>
        </p:nvCxnSpPr>
        <p:spPr>
          <a:xfrm>
            <a:off x="3958161" y="1889338"/>
            <a:ext cx="0" cy="2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F94256-46EF-4C38-8EF7-5ED7E62FA49D}"/>
              </a:ext>
            </a:extLst>
          </p:cNvPr>
          <p:cNvCxnSpPr>
            <a:cxnSpLocks/>
          </p:cNvCxnSpPr>
          <p:nvPr/>
        </p:nvCxnSpPr>
        <p:spPr>
          <a:xfrm flipV="1">
            <a:off x="6990809" y="4167941"/>
            <a:ext cx="0" cy="51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3B9308-A122-4E56-BEF8-82589491E90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95497" y="3167293"/>
            <a:ext cx="0" cy="51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68BE092-62E3-4992-94B3-F6DA60B7AE1E}"/>
              </a:ext>
            </a:extLst>
          </p:cNvPr>
          <p:cNvSpPr/>
          <p:nvPr/>
        </p:nvSpPr>
        <p:spPr>
          <a:xfrm>
            <a:off x="7604096" y="3278251"/>
            <a:ext cx="1029963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solidFill>
                  <a:schemeClr val="accent1">
                    <a:lumMod val="75000"/>
                  </a:schemeClr>
                </a:solidFill>
              </a:rPr>
              <a:t>child period headings</a:t>
            </a:r>
            <a:endParaRPr lang="en-AU" sz="800" i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23EB31-AEB7-4CD5-96E1-9B4819ED1D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3269" y="2497525"/>
            <a:ext cx="0" cy="51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7095711-394F-45B5-A17C-FD475B344E11}"/>
              </a:ext>
            </a:extLst>
          </p:cNvPr>
          <p:cNvSpPr/>
          <p:nvPr/>
        </p:nvSpPr>
        <p:spPr>
          <a:xfrm>
            <a:off x="7591868" y="2608483"/>
            <a:ext cx="1336375" cy="26548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solidFill>
                  <a:schemeClr val="accent1">
                    <a:lumMod val="75000"/>
                  </a:schemeClr>
                </a:solidFill>
              </a:rPr>
              <a:t>child period totals </a:t>
            </a:r>
          </a:p>
          <a:p>
            <a:r>
              <a:rPr lang="en-US" sz="800" i="1">
                <a:solidFill>
                  <a:schemeClr val="accent1">
                    <a:lumMod val="75000"/>
                  </a:schemeClr>
                </a:solidFill>
              </a:rPr>
              <a:t>(harvest, store, enjoy, grid)</a:t>
            </a:r>
            <a:endParaRPr lang="en-AU" sz="8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>
              <a:lumMod val="75000"/>
            </a:schemeClr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DD7788-2FD2-4994-A446-69EAF0E095EF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Chanmugam</dc:creator>
  <cp:lastModifiedBy>Maurice Chanmugam</cp:lastModifiedBy>
  <cp:revision>591</cp:revision>
  <cp:lastPrinted>2019-01-15T10:48:00Z</cp:lastPrinted>
  <dcterms:created xsi:type="dcterms:W3CDTF">2018-10-21T03:22:40Z</dcterms:created>
  <dcterms:modified xsi:type="dcterms:W3CDTF">2019-02-13T08:02:52Z</dcterms:modified>
</cp:coreProperties>
</file>