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Dynamic Presentation System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arrow-circle-left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Business Overview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Strategic business planning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Market analysis and insights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Performance optimization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Growth opportunities</a:t>
            </a:r>
            <a:endParaRPr lang="en-US" sz="1600" dirty="0"/>
          </a:p>
        </p:txBody>
      </p:sp>
      <p:pic>
        <p:nvPicPr>
          <p:cNvPr id="4" name="Image 0" descr="C:\Users\jayve\projects\Presto\presto\assets-images-png\svgrepo-icons-graphics\business-car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828800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Technology Integration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Modern tech stack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Scalable architecture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Security best practices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Performance monitoring</a:t>
            </a:r>
            <a:endParaRPr lang="en-US" sz="1600" dirty="0"/>
          </a:p>
        </p:txBody>
      </p:sp>
      <p:pic>
        <p:nvPicPr>
          <p:cNvPr id="4" name="Image 0" descr="C:\Users\jayve\projects\Presto\presto\assets-images-png\svgrepo-icons-graphics\technology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Analytics Dashboard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Real-time metrics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Data visualization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Trend analysis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Predictive insights</a:t>
            </a:r>
            <a:endParaRPr lang="en-US" sz="1600" dirty="0"/>
          </a:p>
        </p:txBody>
      </p:sp>
      <p:pic>
        <p:nvPicPr>
          <p:cNvPr id="4" name="Image 0" descr="C:\Users\jayve\projects\Presto\presto\assets-images-png\svgrepo-icons-graphics\icon-chart-people-population-majo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828800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Team Collaboration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Cross-functional teams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Agile methodologies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Communication tools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• Knowledge sharing</a:t>
            </a:r>
            <a:endParaRPr lang="en-US" sz="1600" dirty="0"/>
          </a:p>
        </p:txBody>
      </p:sp>
      <p:pic>
        <p:nvPicPr>
          <p:cNvPr id="4" name="Image 0" descr="C:\Users\jayve\projects\Presto\presto\assets-images-png\svgrepo-icons-graphics\arrow-circle-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Success Metrics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✅ PNG assets properly integrated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✅ File-based image loading working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✅ Fallback mechanisms in place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✅ Error handling implemented</a:t>
            </a:r>
            <a:endParaRPr lang="en-US" sz="1600" dirty="0"/>
          </a:p>
        </p:txBody>
      </p:sp>
      <p:pic>
        <p:nvPicPr>
          <p:cNvPr id="4" name="Image 0" descr="C:\Users\jayve\projects\Presto\presto\assets-images-png\svgrepo-icons-graphics\arrow-circle-left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Presto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Presentation</dc:title>
  <dc:subject>PptxGenJS Presentation</dc:subject>
  <dc:creator>Presto Dynamic System</dc:creator>
  <cp:lastModifiedBy>Presto Dynamic System</cp:lastModifiedBy>
  <cp:revision>1</cp:revision>
  <dcterms:created xsi:type="dcterms:W3CDTF">2025-09-12T03:44:01Z</dcterms:created>
  <dcterms:modified xsi:type="dcterms:W3CDTF">2025-09-12T03:44:01Z</dcterms:modified>
</cp:coreProperties>
</file>