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8F5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371600"/>
            <a:ext cx="73152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2E8B5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Modern Sustainable Technology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914400" y="256032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4682B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Innovations for a Greener Future</a:t>
            </a:r>
            <a:endParaRPr lang="en-US" sz="2400" dirty="0"/>
          </a:p>
        </p:txBody>
      </p:sp>
      <p:sp>
        <p:nvSpPr>
          <p:cNvPr id="4" name="Shape 2"/>
          <p:cNvSpPr/>
          <p:nvPr/>
        </p:nvSpPr>
        <p:spPr>
          <a:xfrm>
            <a:off x="1828800" y="3657600"/>
            <a:ext cx="5486400" cy="91440"/>
          </a:xfrm>
          <a:prstGeom prst="rect">
            <a:avLst/>
          </a:prstGeom>
          <a:solidFill>
            <a:srgbClr val="FF8C00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2E8B5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Introduction to Sustainable Technology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1005840"/>
            <a:ext cx="2743200" cy="45720"/>
          </a:xfrm>
          <a:prstGeom prst="rect">
            <a:avLst/>
          </a:prstGeom>
          <a:solidFill>
            <a:srgbClr val="FF8C00"/>
          </a:solidFill>
          <a:ln/>
        </p:spPr>
      </p:sp>
      <p:sp>
        <p:nvSpPr>
          <p:cNvPr id="4" name="Text 2"/>
          <p:cNvSpPr/>
          <p:nvPr/>
        </p:nvSpPr>
        <p:spPr>
          <a:xfrm>
            <a:off x="731520" y="146304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Technology designed to minimize environmental impact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731520" y="201168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Focus on renewable resources and energy efficiency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731520" y="256032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Integration of circular economy principles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731520" y="310896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Smart systems for resource optimization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731520" y="365760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Innovation driving environmental solutions</a:t>
            </a:r>
            <a:endParaRPr lang="en-US" sz="1800" dirty="0"/>
          </a:p>
        </p:txBody>
      </p:sp>
      <p:sp>
        <p:nvSpPr>
          <p:cNvPr id="9" name="Shape 7"/>
          <p:cNvSpPr/>
          <p:nvPr/>
        </p:nvSpPr>
        <p:spPr>
          <a:xfrm>
            <a:off x="8412480" y="1463040"/>
            <a:ext cx="274320" cy="2743200"/>
          </a:xfrm>
          <a:prstGeom prst="rect">
            <a:avLst/>
          </a:prstGeom>
          <a:solidFill>
            <a:srgbClr val="E6F3FF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2E8B5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Renewable Energy Technologies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1005840"/>
            <a:ext cx="2743200" cy="45720"/>
          </a:xfrm>
          <a:prstGeom prst="rect">
            <a:avLst/>
          </a:prstGeom>
          <a:solidFill>
            <a:srgbClr val="FF8C00"/>
          </a:solidFill>
          <a:ln/>
        </p:spPr>
      </p:sp>
      <p:sp>
        <p:nvSpPr>
          <p:cNvPr id="4" name="Text 2"/>
          <p:cNvSpPr/>
          <p:nvPr/>
        </p:nvSpPr>
        <p:spPr>
          <a:xfrm>
            <a:off x="731520" y="146304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Solar photovoltaic systems with improved efficiency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731520" y="201168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Advanced wind turbine designs and offshore farms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731520" y="256032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Hydroelectric power with minimal ecosystem impact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731520" y="310896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Geothermal energy extraction innovations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731520" y="365760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Energy storage solutions and smart grids</a:t>
            </a:r>
            <a:endParaRPr lang="en-US" sz="1800" dirty="0"/>
          </a:p>
        </p:txBody>
      </p:sp>
      <p:sp>
        <p:nvSpPr>
          <p:cNvPr id="9" name="Shape 7"/>
          <p:cNvSpPr/>
          <p:nvPr/>
        </p:nvSpPr>
        <p:spPr>
          <a:xfrm>
            <a:off x="8412480" y="1463040"/>
            <a:ext cx="274320" cy="2743200"/>
          </a:xfrm>
          <a:prstGeom prst="rect">
            <a:avLst/>
          </a:prstGeom>
          <a:solidFill>
            <a:srgbClr val="E6F3FF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2E8B5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Green Transportation Solutions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1005840"/>
            <a:ext cx="2743200" cy="45720"/>
          </a:xfrm>
          <a:prstGeom prst="rect">
            <a:avLst/>
          </a:prstGeom>
          <a:solidFill>
            <a:srgbClr val="FF8C00"/>
          </a:solidFill>
          <a:ln/>
        </p:spPr>
      </p:sp>
      <p:sp>
        <p:nvSpPr>
          <p:cNvPr id="4" name="Text 2"/>
          <p:cNvSpPr/>
          <p:nvPr/>
        </p:nvSpPr>
        <p:spPr>
          <a:xfrm>
            <a:off x="731520" y="146304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Electric vehicles with extended battery life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731520" y="201168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Hydrogen fuel cell technology advancement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731520" y="256032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Autonomous vehicles for optimized efficiency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731520" y="310896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Public transportation electrification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731520" y="365760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Sustainable aviation and maritime fuels</a:t>
            </a:r>
            <a:endParaRPr lang="en-US" sz="1800" dirty="0"/>
          </a:p>
        </p:txBody>
      </p:sp>
      <p:sp>
        <p:nvSpPr>
          <p:cNvPr id="9" name="Shape 7"/>
          <p:cNvSpPr/>
          <p:nvPr/>
        </p:nvSpPr>
        <p:spPr>
          <a:xfrm>
            <a:off x="8412480" y="1463040"/>
            <a:ext cx="274320" cy="2743200"/>
          </a:xfrm>
          <a:prstGeom prst="rect">
            <a:avLst/>
          </a:prstGeom>
          <a:solidFill>
            <a:srgbClr val="E6F3FF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2E8B5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Smart Cities and IoT Integration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1005840"/>
            <a:ext cx="2743200" cy="45720"/>
          </a:xfrm>
          <a:prstGeom prst="rect">
            <a:avLst/>
          </a:prstGeom>
          <a:solidFill>
            <a:srgbClr val="FF8C00"/>
          </a:solidFill>
          <a:ln/>
        </p:spPr>
      </p:sp>
      <p:sp>
        <p:nvSpPr>
          <p:cNvPr id="4" name="Text 2"/>
          <p:cNvSpPr/>
          <p:nvPr/>
        </p:nvSpPr>
        <p:spPr>
          <a:xfrm>
            <a:off x="731520" y="146304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Intelligent traffic management systems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731520" y="201168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Smart building automation for energy efficiency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731520" y="256032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Waste management optimization through sensors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731520" y="310896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Water conservation and quality monitoring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731520" y="365760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Air quality tracking and improvement systems</a:t>
            </a:r>
            <a:endParaRPr lang="en-US" sz="1800" dirty="0"/>
          </a:p>
        </p:txBody>
      </p:sp>
      <p:sp>
        <p:nvSpPr>
          <p:cNvPr id="9" name="Shape 7"/>
          <p:cNvSpPr/>
          <p:nvPr/>
        </p:nvSpPr>
        <p:spPr>
          <a:xfrm>
            <a:off x="8412480" y="1463040"/>
            <a:ext cx="274320" cy="2743200"/>
          </a:xfrm>
          <a:prstGeom prst="rect">
            <a:avLst/>
          </a:prstGeom>
          <a:solidFill>
            <a:srgbClr val="E6F3FF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2E8B5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Circular Economy Technologies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1005840"/>
            <a:ext cx="2743200" cy="45720"/>
          </a:xfrm>
          <a:prstGeom prst="rect">
            <a:avLst/>
          </a:prstGeom>
          <a:solidFill>
            <a:srgbClr val="FF8C00"/>
          </a:solidFill>
          <a:ln/>
        </p:spPr>
      </p:sp>
      <p:sp>
        <p:nvSpPr>
          <p:cNvPr id="4" name="Text 2"/>
          <p:cNvSpPr/>
          <p:nvPr/>
        </p:nvSpPr>
        <p:spPr>
          <a:xfrm>
            <a:off x="731520" y="146304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Advanced recycling and material recovery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731520" y="201168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Biodegradable materials and packaging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731520" y="256032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Industrial symbiosis and waste-to-energy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731520" y="310896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Product lifecycle optimization systems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731520" y="365760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3D printing with sustainable materials</a:t>
            </a:r>
            <a:endParaRPr lang="en-US" sz="1800" dirty="0"/>
          </a:p>
        </p:txBody>
      </p:sp>
      <p:sp>
        <p:nvSpPr>
          <p:cNvPr id="9" name="Shape 7"/>
          <p:cNvSpPr/>
          <p:nvPr/>
        </p:nvSpPr>
        <p:spPr>
          <a:xfrm>
            <a:off x="8412480" y="1463040"/>
            <a:ext cx="274320" cy="2743200"/>
          </a:xfrm>
          <a:prstGeom prst="rect">
            <a:avLst/>
          </a:prstGeom>
          <a:solidFill>
            <a:srgbClr val="E6F3FF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2E8B5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Agricultural Innovation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1005840"/>
            <a:ext cx="2743200" cy="45720"/>
          </a:xfrm>
          <a:prstGeom prst="rect">
            <a:avLst/>
          </a:prstGeom>
          <a:solidFill>
            <a:srgbClr val="FF8C00"/>
          </a:solidFill>
          <a:ln/>
        </p:spPr>
      </p:sp>
      <p:sp>
        <p:nvSpPr>
          <p:cNvPr id="4" name="Text 2"/>
          <p:cNvSpPr/>
          <p:nvPr/>
        </p:nvSpPr>
        <p:spPr>
          <a:xfrm>
            <a:off x="731520" y="146304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Precision farming with AI and drones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731520" y="201168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Vertical farming and controlled environments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731520" y="256032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Sustainable pest management systems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731520" y="310896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Water-efficient irrigation technologies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731520" y="365760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Alternative protein production methods</a:t>
            </a:r>
            <a:endParaRPr lang="en-US" sz="1800" dirty="0"/>
          </a:p>
        </p:txBody>
      </p:sp>
      <p:sp>
        <p:nvSpPr>
          <p:cNvPr id="9" name="Shape 7"/>
          <p:cNvSpPr/>
          <p:nvPr/>
        </p:nvSpPr>
        <p:spPr>
          <a:xfrm>
            <a:off x="8412480" y="1463040"/>
            <a:ext cx="274320" cy="2743200"/>
          </a:xfrm>
          <a:prstGeom prst="rect">
            <a:avLst/>
          </a:prstGeom>
          <a:solidFill>
            <a:srgbClr val="E6F3FF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2E8B5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Implementation Challenges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1005840"/>
            <a:ext cx="2743200" cy="45720"/>
          </a:xfrm>
          <a:prstGeom prst="rect">
            <a:avLst/>
          </a:prstGeom>
          <a:solidFill>
            <a:srgbClr val="FF8C00"/>
          </a:solidFill>
          <a:ln/>
        </p:spPr>
      </p:sp>
      <p:sp>
        <p:nvSpPr>
          <p:cNvPr id="4" name="Text 2"/>
          <p:cNvSpPr/>
          <p:nvPr/>
        </p:nvSpPr>
        <p:spPr>
          <a:xfrm>
            <a:off x="731520" y="146304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High initial investment and infrastructure costs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731520" y="201168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Technology adoption and user behavior change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731520" y="256032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Regulatory frameworks and policy alignment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731520" y="310896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Skills gap and workforce development needs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731520" y="365760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Integration with existing systems and processes</a:t>
            </a:r>
            <a:endParaRPr lang="en-US" sz="1800" dirty="0"/>
          </a:p>
        </p:txBody>
      </p:sp>
      <p:sp>
        <p:nvSpPr>
          <p:cNvPr id="9" name="Shape 7"/>
          <p:cNvSpPr/>
          <p:nvPr/>
        </p:nvSpPr>
        <p:spPr>
          <a:xfrm>
            <a:off x="8412480" y="1463040"/>
            <a:ext cx="274320" cy="2743200"/>
          </a:xfrm>
          <a:prstGeom prst="rect">
            <a:avLst/>
          </a:prstGeom>
          <a:solidFill>
            <a:srgbClr val="E6F3FF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8F5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2E8B5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Future Outlook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914400" y="1371600"/>
            <a:ext cx="7315200" cy="3200400"/>
          </a:xfrm>
          <a:prstGeom prst="rect">
            <a:avLst/>
          </a:prstGeom>
          <a:solidFill>
            <a:srgbClr val="FFFFFF"/>
          </a:solidFill>
          <a:ln w="25400">
            <a:solidFill>
              <a:srgbClr val="2E8B5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188720" y="1645920"/>
            <a:ext cx="67665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✓ Accelerating innovation in sustainable technologies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2194560"/>
            <a:ext cx="67665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✓ Increasing investment and government support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188720" y="2743200"/>
            <a:ext cx="67665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✓ Growing consumer demand for green solutions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188720" y="3291840"/>
            <a:ext cx="67665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✓ Integration of AI and machine learning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188720" y="3840480"/>
            <a:ext cx="67665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2F4F4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✓ Collaborative global efforts for climate goals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Sustainable Technology Presentation</dc:title>
  <dc:subject>PptxGenJS Presentation</dc:subject>
  <dc:creator>PptxGenJS</dc:creator>
  <cp:lastModifiedBy>PptxGenJS</cp:lastModifiedBy>
  <cp:revision>1</cp:revision>
  <dcterms:created xsi:type="dcterms:W3CDTF">2025-09-12T00:36:31Z</dcterms:created>
  <dcterms:modified xsi:type="dcterms:W3CDTF">2025-09-12T00:36:31Z</dcterms:modified>
</cp:coreProperties>
</file>