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120000</c:v>
                </c:pt>
                <c:pt idx="1">
                  <c:v>135000</c:v>
                </c:pt>
                <c:pt idx="2">
                  <c:v>158000</c:v>
                </c:pt>
                <c:pt idx="3">
                  <c:v>182000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Growth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22</c:v>
                </c:pt>
                <c:pt idx="2">
                  <c:v>32</c:v>
                </c:pt>
                <c:pt idx="3">
                  <c:v>45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914400"/>
            <a:ext cx="8229600" cy="3200400"/>
          </a:xfrm>
          <a:prstGeom prst="rect">
            <a:avLst/>
          </a:prstGeom>
          <a:solidFill>
            <a:srgbClr val="F0F0F0">
              <a:alpha val="15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Infographic &amp; Lucid Icons Layouts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14400" y="27432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Dynamic Presentation Generator with Visual Assets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3366"/>
                </a:solidFill>
              </a:rPr>
              <a:t>Dashboard Overview - Q4 Metrics</a:t>
            </a:r>
            <a:endParaRPr lang="en-US" sz="28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1371600"/>
          <a:ext cx="5486400" cy="32004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Shape 1"/>
          <p:cNvSpPr/>
          <p:nvPr/>
        </p:nvSpPr>
        <p:spPr>
          <a:xfrm>
            <a:off x="6858000" y="1097280"/>
            <a:ext cx="1828800" cy="914400"/>
          </a:xfrm>
          <a:prstGeom prst="rect">
            <a:avLst/>
          </a:prstGeom>
          <a:solidFill>
            <a:srgbClr val="F0F0F0"/>
          </a:solidFill>
          <a:ln w="38100">
            <a:solidFill>
              <a:srgbClr val="00A1E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498080" y="1188720"/>
            <a:ext cx="10972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Revenue Growth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7498080" y="1463040"/>
            <a:ext cx="1097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A1E0"/>
                </a:solidFill>
              </a:rPr>
              <a:t>+45%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858000" y="2194560"/>
            <a:ext cx="1828800" cy="914400"/>
          </a:xfrm>
          <a:prstGeom prst="rect">
            <a:avLst/>
          </a:prstGeom>
          <a:solidFill>
            <a:srgbClr val="F0F0F0"/>
          </a:solidFill>
          <a:ln w="38100">
            <a:solidFill>
              <a:srgbClr val="00336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498080" y="2286000"/>
            <a:ext cx="10972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Customer Satisfaction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498080" y="2560320"/>
            <a:ext cx="1097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3366"/>
                </a:solidFill>
              </a:rPr>
              <a:t>94%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858000" y="3291840"/>
            <a:ext cx="1828800" cy="914400"/>
          </a:xfrm>
          <a:prstGeom prst="rect">
            <a:avLst/>
          </a:prstGeom>
          <a:solidFill>
            <a:srgbClr val="F0F0F0"/>
          </a:solidFill>
          <a:ln w="38100">
            <a:solidFill>
              <a:srgbClr val="FFC72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98080" y="3383280"/>
            <a:ext cx="10972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New Clients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7498080" y="3657600"/>
            <a:ext cx="1097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C72C"/>
                </a:solidFill>
              </a:rPr>
              <a:t>+27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3366"/>
                </a:solidFill>
              </a:rPr>
              <a:t>Project Development Timeline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1371600" y="1828800"/>
            <a:ext cx="822960" cy="0"/>
          </a:xfrm>
          <a:prstGeom prst="line">
            <a:avLst/>
          </a:prstGeom>
          <a:noFill/>
          <a:ln w="38100">
            <a:solidFill>
              <a:srgbClr val="00336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7200" y="1371600"/>
            <a:ext cx="914400" cy="914400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5" name="Text 3"/>
          <p:cNvSpPr/>
          <p:nvPr/>
        </p:nvSpPr>
        <p:spPr>
          <a:xfrm>
            <a:off x="457200" y="21031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PLANNING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56032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Strategy &amp; requirements gathering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3108960" y="1828800"/>
            <a:ext cx="822960" cy="0"/>
          </a:xfrm>
          <a:prstGeom prst="line">
            <a:avLst/>
          </a:prstGeom>
          <a:noFill/>
          <a:ln w="38100">
            <a:solidFill>
              <a:srgbClr val="0033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94560" y="1371600"/>
            <a:ext cx="914400" cy="914400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9" name="Text 7"/>
          <p:cNvSpPr/>
          <p:nvPr/>
        </p:nvSpPr>
        <p:spPr>
          <a:xfrm>
            <a:off x="2194560" y="21031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DESIGN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194560" y="256032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UI/UX design and prototyping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4846320" y="1828800"/>
            <a:ext cx="822960" cy="0"/>
          </a:xfrm>
          <a:prstGeom prst="line">
            <a:avLst/>
          </a:prstGeom>
          <a:noFill/>
          <a:ln w="38100">
            <a:solidFill>
              <a:srgbClr val="003366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931920" y="1371600"/>
            <a:ext cx="914400" cy="914400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13" name="Text 11"/>
          <p:cNvSpPr/>
          <p:nvPr/>
        </p:nvSpPr>
        <p:spPr>
          <a:xfrm>
            <a:off x="3931920" y="21031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DEVELOPMENT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3931920" y="256032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Implementation and coding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6583680" y="1828800"/>
            <a:ext cx="822960" cy="0"/>
          </a:xfrm>
          <a:prstGeom prst="line">
            <a:avLst/>
          </a:prstGeom>
          <a:noFill/>
          <a:ln w="38100">
            <a:solidFill>
              <a:srgbClr val="003366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5669280" y="1371600"/>
            <a:ext cx="914400" cy="914400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17" name="Text 15"/>
          <p:cNvSpPr/>
          <p:nvPr/>
        </p:nvSpPr>
        <p:spPr>
          <a:xfrm>
            <a:off x="5669280" y="21031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TESTING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5669280" y="256032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Quality assurance &amp; bug fixes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7406640" y="1371600"/>
            <a:ext cx="914400" cy="914400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20" name="Text 18"/>
          <p:cNvSpPr/>
          <p:nvPr/>
        </p:nvSpPr>
        <p:spPr>
          <a:xfrm>
            <a:off x="7406640" y="210312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LAUNCH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7406640" y="256032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</a:rPr>
              <a:t>Production deployment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943600" cy="5143500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731520"/>
            <a:ext cx="5486400" cy="3657600"/>
          </a:xfrm>
          <a:prstGeom prst="rect">
            <a:avLst/>
          </a:prstGeom>
          <a:solidFill>
            <a:srgbClr val="E0E0E0"/>
          </a:solidFill>
          <a:ln w="25400">
            <a:solidFill>
              <a:srgbClr val="C0C0C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40080" y="1950720"/>
            <a:ext cx="5120640" cy="121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A1E0"/>
                </a:solidFill>
              </a:rPr>
              <a:t>Hero Illustration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217920" y="1285875"/>
            <a:ext cx="2560320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0F0F0"/>
                </a:solidFill>
              </a:rPr>
              <a:t>Revolutionary Approach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6217920" y="2314575"/>
            <a:ext cx="2560320" cy="2057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E0E0E0"/>
                </a:solidFill>
              </a:rPr>
              <a:t>Transform your business with innovative solutions that drive growth and create lasting impact. Our comprehensive platform delivers results that matter.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457200"/>
            <a:ext cx="91440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3366"/>
                </a:solidFill>
              </a:rPr>
              <a:t>Key 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554480" y="1371600"/>
            <a:ext cx="1706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</a:rPr>
              <a:t>Feature 1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554480" y="1737360"/>
            <a:ext cx="17068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08080"/>
                </a:solidFill>
              </a:rPr>
              <a:t>Brief description of this amazing feature.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992880" y="1371600"/>
            <a:ext cx="1706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</a:rPr>
              <a:t>Feature 2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3992880" y="1737360"/>
            <a:ext cx="17068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08080"/>
                </a:solidFill>
              </a:rPr>
              <a:t>Brief description of this amazing feature.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431280" y="1371600"/>
            <a:ext cx="1706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</a:rPr>
              <a:t>Feature 3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431280" y="1737360"/>
            <a:ext cx="17068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08080"/>
                </a:solidFill>
              </a:rPr>
              <a:t>Brief description of this amazing feature.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1554480" y="2743200"/>
            <a:ext cx="1706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</a:rPr>
              <a:t>Feature 4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1554480" y="3108960"/>
            <a:ext cx="17068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08080"/>
                </a:solidFill>
              </a:rPr>
              <a:t>Brief description of this amazing feature.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992880" y="2743200"/>
            <a:ext cx="1706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</a:rPr>
              <a:t>Feature 5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3992880" y="3108960"/>
            <a:ext cx="17068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08080"/>
                </a:solidFill>
              </a:rPr>
              <a:t>Brief description of this amazing feature.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431280" y="2743200"/>
            <a:ext cx="17068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33333"/>
                </a:solidFill>
              </a:rPr>
              <a:t>Feature 6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6431280" y="3108960"/>
            <a:ext cx="17068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08080"/>
                </a:solidFill>
              </a:rPr>
              <a:t>Brief description of this amazing feature.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0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3366"/>
                </a:solidFill>
              </a:rPr>
              <a:t>Data-Driven Insights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2011680"/>
            <a:ext cx="3657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Our platform provides deep analytics and data visualization to help you make informed decisions. Track KPIs, monitor performance, and uncover trends with our powerful reporting tools.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5029200" y="914400"/>
            <a:ext cx="3657600" cy="3657600"/>
          </a:xfrm>
          <a:prstGeom prst="rect">
            <a:avLst/>
          </a:prstGeom>
          <a:solidFill>
            <a:srgbClr val="E0E0E0"/>
          </a:solidFill>
          <a:ln w="25400">
            <a:solidFill>
              <a:srgbClr val="C0C0C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212080" y="2133600"/>
            <a:ext cx="3291840" cy="121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0A1E0"/>
                </a:solidFill>
              </a:rPr>
              <a:t>Infographic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0F0F0"/>
                </a:solidFill>
              </a:rPr>
              <a:t>Layout Showcase Summary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0F0F0"/>
                </a:solidFill>
              </a:rPr>
              <a:t>🎯 Dashboard Analytics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0F0F0"/>
                </a:solidFill>
              </a:rPr>
              <a:t>⏱️ Timeline Processes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0F0F0"/>
                </a:solidFill>
              </a:rPr>
              <a:t>🖼️ Hero Illustrations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35661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0F0F0"/>
                </a:solidFill>
              </a:rPr>
              <a:t>🔧 Icon Feature Grids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42062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0F0F0"/>
                </a:solidFill>
              </a:rPr>
              <a:t>📊 Split Infographics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438912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F0F0F0"/>
                </a:solidFill>
              </a:rPr>
              <a:t>Using 0+ Lucide icons and illustration galleries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2025-09-11T23:57:42Z</dcterms:created>
  <dcterms:modified xsi:type="dcterms:W3CDTF">2025-09-11T23:57:42Z</dcterms:modified>
</cp:coreProperties>
</file>