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3657600" cy="27432"/>
          </a:xfrm>
          <a:prstGeom prst="rect">
            <a:avLst/>
          </a:prstGeom>
          <a:solidFill>
            <a:srgbClr val="5A745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57200" y="548640"/>
            <a:ext cx="5029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800" dirty="0">
                <a:solidFill>
                  <a:srgbClr val="5A74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Methodology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Describe your experimental setup, including the list of materials used.</a:t>
            </a:r>
            <a:endParaRPr lang="en-US" sz="1400" dirty="0"/>
          </a:p>
          <a:p>
            <a:pPr algn="l" indent="0" marL="0">
              <a:buNone/>
            </a:pPr>
            <a:r>
              <a:rPr lang="en-US" sz="1400" dirty="0">
                <a:solidFill>
                  <a:srgbClr val="6C757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 it clear enough for others to replicate your experiment.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457200" y="256032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48640" y="256032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with the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step.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2926080" y="256032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017520" y="256032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 the next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457200" y="384048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8640" y="384048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Highlight only key</a:t>
            </a:r>
            <a:endParaRPr lang="en-US" sz="1200" dirty="0"/>
          </a:p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actions.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2926080" y="3840480"/>
            <a:ext cx="2286000" cy="1097280"/>
          </a:xfrm>
          <a:prstGeom prst="rect">
            <a:avLst/>
          </a:prstGeom>
          <a:solidFill>
            <a:srgbClr val="F0F3F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017520" y="3840480"/>
            <a:ext cx="21031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43A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 it concise.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2743200" y="3108960"/>
            <a:ext cx="182880" cy="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4" name="Shape 12"/>
          <p:cNvSpPr/>
          <p:nvPr/>
        </p:nvSpPr>
        <p:spPr>
          <a:xfrm>
            <a:off x="1600200" y="3657600"/>
            <a:ext cx="0" cy="18288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5" name="Shape 13"/>
          <p:cNvSpPr/>
          <p:nvPr/>
        </p:nvSpPr>
        <p:spPr>
          <a:xfrm>
            <a:off x="2743200" y="4389120"/>
            <a:ext cx="182880" cy="0"/>
          </a:xfrm>
          <a:prstGeom prst="line">
            <a:avLst/>
          </a:prstGeom>
          <a:noFill/>
          <a:ln w="12700">
            <a:solidFill>
              <a:srgbClr val="5A7454"/>
            </a:solidFill>
            <a:prstDash val="solid"/>
            <a:tailEnd type="arrow"/>
          </a:ln>
        </p:spPr>
      </p:sp>
      <p:sp>
        <p:nvSpPr>
          <p:cNvPr id="16" name="Shape 14"/>
          <p:cNvSpPr/>
          <p:nvPr/>
        </p:nvSpPr>
        <p:spPr>
          <a:xfrm>
            <a:off x="5486400" y="914400"/>
            <a:ext cx="3474720" cy="4114800"/>
          </a:xfrm>
          <a:prstGeom prst="rect">
            <a:avLst/>
          </a:prstGeom>
          <a:solidFill>
            <a:srgbClr val="F3F4F6"/>
          </a:solidFill>
          <a:ln w="12700">
            <a:solidFill>
              <a:srgbClr val="D1D5DB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486400" y="256032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B7280"/>
                </a:solidFill>
              </a:rPr>
              <a:t>Image placeholder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Research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Methodology Presentation</dc:title>
  <dc:subject>Methodology Slide</dc:subject>
  <dc:creator>Slidy-Presto Generator</dc:creator>
  <cp:lastModifiedBy>Slidy-Presto Generator</cp:lastModifiedBy>
  <cp:revision>1</cp:revision>
  <dcterms:created xsi:type="dcterms:W3CDTF">2025-09-12T00:35:10Z</dcterms:created>
  <dcterms:modified xsi:type="dcterms:W3CDTF">2025-09-12T00:35:10Z</dcterms:modified>
</cp:coreProperties>
</file>