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3716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Dynamic AI-Powered Presentation System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457200" y="292608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7C3AED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Intelligent Content Generation with Advanced Asset Management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457200" y="438912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Presto Dynamic System • 9/11/2025</a:t>
            </a:r>
            <a:endParaRPr lang="en-US" sz="1600" dirty="0"/>
          </a:p>
        </p:txBody>
      </p:sp>
      <p:sp>
        <p:nvSpPr>
          <p:cNvPr id="5" name="Shape 3"/>
          <p:cNvSpPr/>
          <p:nvPr/>
        </p:nvSpPr>
        <p:spPr>
          <a:xfrm>
            <a:off x="1828800" y="4114800"/>
            <a:ext cx="5486400" cy="91440"/>
          </a:xfrm>
          <a:prstGeom prst="rect">
            <a:avLst/>
          </a:prstGeom>
          <a:solidFill>
            <a:srgbClr val="F59E0B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System Architecture Overview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1005840"/>
            <a:ext cx="2743200" cy="45720"/>
          </a:xfrm>
          <a:prstGeom prst="rect">
            <a:avLst/>
          </a:prstGeom>
          <a:solidFill>
            <a:srgbClr val="F59E0B"/>
          </a:solidFill>
          <a:ln/>
        </p:spPr>
      </p:sp>
      <p:sp>
        <p:nvSpPr>
          <p:cNvPr id="4" name="Shape 2"/>
          <p:cNvSpPr/>
          <p:nvPr/>
        </p:nvSpPr>
        <p:spPr>
          <a:xfrm>
            <a:off x="731520" y="1554480"/>
            <a:ext cx="137160" cy="137160"/>
          </a:xfrm>
          <a:prstGeom prst="circle">
            <a:avLst/>
          </a:prstGeom>
          <a:solidFill>
            <a:srgbClr val="7C3AED"/>
          </a:solidFill>
          <a:ln/>
        </p:spPr>
      </p:sp>
      <p:sp>
        <p:nvSpPr>
          <p:cNvPr id="5" name="Text 3"/>
          <p:cNvSpPr/>
          <p:nvPr/>
        </p:nvSpPr>
        <p:spPr>
          <a:xfrm>
            <a:off x="1005840" y="1463040"/>
            <a:ext cx="76809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Asset Management System with intelligent caching</a:t>
            </a:r>
            <a:endParaRPr lang="en-US" sz="1800" dirty="0"/>
          </a:p>
        </p:txBody>
      </p:sp>
      <p:sp>
        <p:nvSpPr>
          <p:cNvPr id="6" name="Shape 4"/>
          <p:cNvSpPr/>
          <p:nvPr/>
        </p:nvSpPr>
        <p:spPr>
          <a:xfrm>
            <a:off x="731520" y="2103120"/>
            <a:ext cx="137160" cy="137160"/>
          </a:xfrm>
          <a:prstGeom prst="circle">
            <a:avLst/>
          </a:prstGeom>
          <a:solidFill>
            <a:srgbClr val="7C3AED"/>
          </a:solidFill>
          <a:ln/>
        </p:spPr>
      </p:sp>
      <p:sp>
        <p:nvSpPr>
          <p:cNvPr id="7" name="Text 5"/>
          <p:cNvSpPr/>
          <p:nvPr/>
        </p:nvSpPr>
        <p:spPr>
          <a:xfrm>
            <a:off x="1005840" y="2011680"/>
            <a:ext cx="76809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Adaptive Layout Engine for responsive design</a:t>
            </a:r>
            <a:endParaRPr lang="en-US" sz="1800" dirty="0"/>
          </a:p>
        </p:txBody>
      </p:sp>
      <p:sp>
        <p:nvSpPr>
          <p:cNvPr id="8" name="Shape 6"/>
          <p:cNvSpPr/>
          <p:nvPr/>
        </p:nvSpPr>
        <p:spPr>
          <a:xfrm>
            <a:off x="731520" y="2651760"/>
            <a:ext cx="137160" cy="137160"/>
          </a:xfrm>
          <a:prstGeom prst="circle">
            <a:avLst/>
          </a:prstGeom>
          <a:solidFill>
            <a:srgbClr val="7C3AED"/>
          </a:solidFill>
          <a:ln/>
        </p:spPr>
      </p:sp>
      <p:sp>
        <p:nvSpPr>
          <p:cNvPr id="9" name="Text 7"/>
          <p:cNvSpPr/>
          <p:nvPr/>
        </p:nvSpPr>
        <p:spPr>
          <a:xfrm>
            <a:off x="1005840" y="2560320"/>
            <a:ext cx="76809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Content Validation with overflow prevention</a:t>
            </a:r>
            <a:endParaRPr lang="en-US" sz="1800" dirty="0"/>
          </a:p>
        </p:txBody>
      </p:sp>
      <p:sp>
        <p:nvSpPr>
          <p:cNvPr id="10" name="Shape 8"/>
          <p:cNvSpPr/>
          <p:nvPr/>
        </p:nvSpPr>
        <p:spPr>
          <a:xfrm>
            <a:off x="731520" y="3200400"/>
            <a:ext cx="137160" cy="137160"/>
          </a:xfrm>
          <a:prstGeom prst="circle">
            <a:avLst/>
          </a:prstGeom>
          <a:solidFill>
            <a:srgbClr val="7C3AED"/>
          </a:solidFill>
          <a:ln/>
        </p:spPr>
      </p:sp>
      <p:sp>
        <p:nvSpPr>
          <p:cNvPr id="11" name="Text 9"/>
          <p:cNvSpPr/>
          <p:nvPr/>
        </p:nvSpPr>
        <p:spPr>
          <a:xfrm>
            <a:off x="1005840" y="3108960"/>
            <a:ext cx="76809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Dynamic Template Detection and selection</a:t>
            </a:r>
            <a:endParaRPr lang="en-US" sz="1800" dirty="0"/>
          </a:p>
        </p:txBody>
      </p:sp>
      <p:sp>
        <p:nvSpPr>
          <p:cNvPr id="12" name="Shape 10"/>
          <p:cNvSpPr/>
          <p:nvPr/>
        </p:nvSpPr>
        <p:spPr>
          <a:xfrm>
            <a:off x="731520" y="3749040"/>
            <a:ext cx="137160" cy="137160"/>
          </a:xfrm>
          <a:prstGeom prst="circle">
            <a:avLst/>
          </a:prstGeom>
          <a:solidFill>
            <a:srgbClr val="7C3AED"/>
          </a:solidFill>
          <a:ln/>
        </p:spPr>
      </p:sp>
      <p:sp>
        <p:nvSpPr>
          <p:cNvPr id="13" name="Text 11"/>
          <p:cNvSpPr/>
          <p:nvPr/>
        </p:nvSpPr>
        <p:spPr>
          <a:xfrm>
            <a:off x="1005840" y="3657600"/>
            <a:ext cx="76809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Professional Design System integration</a:t>
            </a:r>
            <a:endParaRPr lang="en-US" sz="1800" dirty="0"/>
          </a:p>
        </p:txBody>
      </p:sp>
      <p:sp>
        <p:nvSpPr>
          <p:cNvPr id="14" name="Shape 12"/>
          <p:cNvSpPr/>
          <p:nvPr/>
        </p:nvSpPr>
        <p:spPr>
          <a:xfrm>
            <a:off x="731520" y="4297680"/>
            <a:ext cx="137160" cy="137160"/>
          </a:xfrm>
          <a:prstGeom prst="circle">
            <a:avLst/>
          </a:prstGeom>
          <a:solidFill>
            <a:srgbClr val="7C3AED"/>
          </a:solidFill>
          <a:ln/>
        </p:spPr>
      </p:sp>
      <p:sp>
        <p:nvSpPr>
          <p:cNvPr id="15" name="Text 13"/>
          <p:cNvSpPr/>
          <p:nvPr/>
        </p:nvSpPr>
        <p:spPr>
          <a:xfrm>
            <a:off x="1005840" y="4206240"/>
            <a:ext cx="76809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Real-time optimization and fallback strategies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Key Features &amp; Capabilities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1005840"/>
            <a:ext cx="2743200" cy="45720"/>
          </a:xfrm>
          <a:prstGeom prst="rect">
            <a:avLst/>
          </a:prstGeom>
          <a:solidFill>
            <a:srgbClr val="F59E0B"/>
          </a:solidFill>
          <a:ln/>
        </p:spPr>
      </p:sp>
      <p:sp>
        <p:nvSpPr>
          <p:cNvPr id="4" name="Shape 2"/>
          <p:cNvSpPr/>
          <p:nvPr/>
        </p:nvSpPr>
        <p:spPr>
          <a:xfrm>
            <a:off x="731520" y="1554480"/>
            <a:ext cx="137160" cy="137160"/>
          </a:xfrm>
          <a:prstGeom prst="circle">
            <a:avLst/>
          </a:prstGeom>
          <a:solidFill>
            <a:srgbClr val="7C3AED"/>
          </a:solidFill>
          <a:ln/>
        </p:spPr>
      </p:sp>
      <p:sp>
        <p:nvSpPr>
          <p:cNvPr id="5" name="Text 3"/>
          <p:cNvSpPr/>
          <p:nvPr/>
        </p:nvSpPr>
        <p:spPr>
          <a:xfrm>
            <a:off x="1005840" y="1463040"/>
            <a:ext cx="76809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Intelligent asset loading with fallback mechanisms</a:t>
            </a:r>
            <a:endParaRPr lang="en-US" sz="1800" dirty="0"/>
          </a:p>
        </p:txBody>
      </p:sp>
      <p:sp>
        <p:nvSpPr>
          <p:cNvPr id="6" name="Shape 4"/>
          <p:cNvSpPr/>
          <p:nvPr/>
        </p:nvSpPr>
        <p:spPr>
          <a:xfrm>
            <a:off x="731520" y="2103120"/>
            <a:ext cx="137160" cy="137160"/>
          </a:xfrm>
          <a:prstGeom prst="circle">
            <a:avLst/>
          </a:prstGeom>
          <a:solidFill>
            <a:srgbClr val="7C3AED"/>
          </a:solidFill>
          <a:ln/>
        </p:spPr>
      </p:sp>
      <p:sp>
        <p:nvSpPr>
          <p:cNvPr id="7" name="Text 5"/>
          <p:cNvSpPr/>
          <p:nvPr/>
        </p:nvSpPr>
        <p:spPr>
          <a:xfrm>
            <a:off x="1005840" y="2011680"/>
            <a:ext cx="76809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Dynamic layout adaptation based on content volume</a:t>
            </a:r>
            <a:endParaRPr lang="en-US" sz="1800" dirty="0"/>
          </a:p>
        </p:txBody>
      </p:sp>
      <p:sp>
        <p:nvSpPr>
          <p:cNvPr id="8" name="Shape 6"/>
          <p:cNvSpPr/>
          <p:nvPr/>
        </p:nvSpPr>
        <p:spPr>
          <a:xfrm>
            <a:off x="731520" y="2651760"/>
            <a:ext cx="137160" cy="137160"/>
          </a:xfrm>
          <a:prstGeom prst="circle">
            <a:avLst/>
          </a:prstGeom>
          <a:solidFill>
            <a:srgbClr val="7C3AED"/>
          </a:solidFill>
          <a:ln/>
        </p:spPr>
      </p:sp>
      <p:sp>
        <p:nvSpPr>
          <p:cNvPr id="9" name="Text 7"/>
          <p:cNvSpPr/>
          <p:nvPr/>
        </p:nvSpPr>
        <p:spPr>
          <a:xfrm>
            <a:off x="1005840" y="2560320"/>
            <a:ext cx="76809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Professional color schemes and typography</a:t>
            </a:r>
            <a:endParaRPr lang="en-US" sz="1800" dirty="0"/>
          </a:p>
        </p:txBody>
      </p:sp>
      <p:sp>
        <p:nvSpPr>
          <p:cNvPr id="10" name="Shape 8"/>
          <p:cNvSpPr/>
          <p:nvPr/>
        </p:nvSpPr>
        <p:spPr>
          <a:xfrm>
            <a:off x="731520" y="3200400"/>
            <a:ext cx="137160" cy="137160"/>
          </a:xfrm>
          <a:prstGeom prst="circle">
            <a:avLst/>
          </a:prstGeom>
          <a:solidFill>
            <a:srgbClr val="7C3AED"/>
          </a:solidFill>
          <a:ln/>
        </p:spPr>
      </p:sp>
      <p:sp>
        <p:nvSpPr>
          <p:cNvPr id="11" name="Text 9"/>
          <p:cNvSpPr/>
          <p:nvPr/>
        </p:nvSpPr>
        <p:spPr>
          <a:xfrm>
            <a:off x="1005840" y="3108960"/>
            <a:ext cx="76809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SVG generation for scalable graphics</a:t>
            </a:r>
            <a:endParaRPr lang="en-US" sz="1800" dirty="0"/>
          </a:p>
        </p:txBody>
      </p:sp>
      <p:sp>
        <p:nvSpPr>
          <p:cNvPr id="12" name="Shape 10"/>
          <p:cNvSpPr/>
          <p:nvPr/>
        </p:nvSpPr>
        <p:spPr>
          <a:xfrm>
            <a:off x="731520" y="3749040"/>
            <a:ext cx="137160" cy="137160"/>
          </a:xfrm>
          <a:prstGeom prst="circle">
            <a:avLst/>
          </a:prstGeom>
          <a:solidFill>
            <a:srgbClr val="7C3AED"/>
          </a:solidFill>
          <a:ln/>
        </p:spPr>
      </p:sp>
      <p:sp>
        <p:nvSpPr>
          <p:cNvPr id="13" name="Text 11"/>
          <p:cNvSpPr/>
          <p:nvPr/>
        </p:nvSpPr>
        <p:spPr>
          <a:xfrm>
            <a:off x="1005840" y="3657600"/>
            <a:ext cx="76809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Content constraint system preventing overflow</a:t>
            </a:r>
            <a:endParaRPr lang="en-US" sz="1800" dirty="0"/>
          </a:p>
        </p:txBody>
      </p:sp>
      <p:sp>
        <p:nvSpPr>
          <p:cNvPr id="14" name="Shape 12"/>
          <p:cNvSpPr/>
          <p:nvPr/>
        </p:nvSpPr>
        <p:spPr>
          <a:xfrm>
            <a:off x="731520" y="4297680"/>
            <a:ext cx="137160" cy="137160"/>
          </a:xfrm>
          <a:prstGeom prst="circle">
            <a:avLst/>
          </a:prstGeom>
          <a:solidFill>
            <a:srgbClr val="7C3AED"/>
          </a:solidFill>
          <a:ln/>
        </p:spPr>
      </p:sp>
      <p:sp>
        <p:nvSpPr>
          <p:cNvPr id="15" name="Text 13"/>
          <p:cNvSpPr/>
          <p:nvPr/>
        </p:nvSpPr>
        <p:spPr>
          <a:xfrm>
            <a:off x="1005840" y="4206240"/>
            <a:ext cx="76809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Multi-format asset support (SVG, PNG, JPG, WebP)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Technical Implementation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1005840"/>
            <a:ext cx="2743200" cy="45720"/>
          </a:xfrm>
          <a:prstGeom prst="rect">
            <a:avLst/>
          </a:prstGeom>
          <a:solidFill>
            <a:srgbClr val="F59E0B"/>
          </a:solidFill>
          <a:ln/>
        </p:spPr>
      </p:sp>
      <p:sp>
        <p:nvSpPr>
          <p:cNvPr id="4" name="Shape 2"/>
          <p:cNvSpPr/>
          <p:nvPr/>
        </p:nvSpPr>
        <p:spPr>
          <a:xfrm>
            <a:off x="731520" y="1554480"/>
            <a:ext cx="137160" cy="137160"/>
          </a:xfrm>
          <a:prstGeom prst="circle">
            <a:avLst/>
          </a:prstGeom>
          <a:solidFill>
            <a:srgbClr val="7C3AED"/>
          </a:solidFill>
          <a:ln/>
        </p:spPr>
      </p:sp>
      <p:sp>
        <p:nvSpPr>
          <p:cNvPr id="5" name="Text 3"/>
          <p:cNvSpPr/>
          <p:nvPr/>
        </p:nvSpPr>
        <p:spPr>
          <a:xfrm>
            <a:off x="1005840" y="1463040"/>
            <a:ext cx="76809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Node.js backend with PptxGenJS integration</a:t>
            </a:r>
            <a:endParaRPr lang="en-US" sz="1800" dirty="0"/>
          </a:p>
        </p:txBody>
      </p:sp>
      <p:sp>
        <p:nvSpPr>
          <p:cNvPr id="6" name="Shape 4"/>
          <p:cNvSpPr/>
          <p:nvPr/>
        </p:nvSpPr>
        <p:spPr>
          <a:xfrm>
            <a:off x="731520" y="2103120"/>
            <a:ext cx="137160" cy="137160"/>
          </a:xfrm>
          <a:prstGeom prst="circle">
            <a:avLst/>
          </a:prstGeom>
          <a:solidFill>
            <a:srgbClr val="7C3AED"/>
          </a:solidFill>
          <a:ln/>
        </p:spPr>
      </p:sp>
      <p:sp>
        <p:nvSpPr>
          <p:cNvPr id="7" name="Text 5"/>
          <p:cNvSpPr/>
          <p:nvPr/>
        </p:nvSpPr>
        <p:spPr>
          <a:xfrm>
            <a:off x="1005840" y="2011680"/>
            <a:ext cx="76809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Modular component architecture</a:t>
            </a:r>
            <a:endParaRPr lang="en-US" sz="1800" dirty="0"/>
          </a:p>
        </p:txBody>
      </p:sp>
      <p:sp>
        <p:nvSpPr>
          <p:cNvPr id="8" name="Shape 6"/>
          <p:cNvSpPr/>
          <p:nvPr/>
        </p:nvSpPr>
        <p:spPr>
          <a:xfrm>
            <a:off x="731520" y="2651760"/>
            <a:ext cx="137160" cy="137160"/>
          </a:xfrm>
          <a:prstGeom prst="circle">
            <a:avLst/>
          </a:prstGeom>
          <a:solidFill>
            <a:srgbClr val="7C3AED"/>
          </a:solidFill>
          <a:ln/>
        </p:spPr>
      </p:sp>
      <p:sp>
        <p:nvSpPr>
          <p:cNvPr id="9" name="Text 7"/>
          <p:cNvSpPr/>
          <p:nvPr/>
        </p:nvSpPr>
        <p:spPr>
          <a:xfrm>
            <a:off x="1005840" y="2560320"/>
            <a:ext cx="76809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Caching system for performance optimization</a:t>
            </a:r>
            <a:endParaRPr lang="en-US" sz="1800" dirty="0"/>
          </a:p>
        </p:txBody>
      </p:sp>
      <p:sp>
        <p:nvSpPr>
          <p:cNvPr id="10" name="Shape 8"/>
          <p:cNvSpPr/>
          <p:nvPr/>
        </p:nvSpPr>
        <p:spPr>
          <a:xfrm>
            <a:off x="731520" y="3200400"/>
            <a:ext cx="137160" cy="137160"/>
          </a:xfrm>
          <a:prstGeom prst="circle">
            <a:avLst/>
          </a:prstGeom>
          <a:solidFill>
            <a:srgbClr val="7C3AED"/>
          </a:solidFill>
          <a:ln/>
        </p:spPr>
      </p:sp>
      <p:sp>
        <p:nvSpPr>
          <p:cNvPr id="11" name="Text 9"/>
          <p:cNvSpPr/>
          <p:nvPr/>
        </p:nvSpPr>
        <p:spPr>
          <a:xfrm>
            <a:off x="1005840" y="3108960"/>
            <a:ext cx="76809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Error handling with graceful degradation</a:t>
            </a:r>
            <a:endParaRPr lang="en-US" sz="1800" dirty="0"/>
          </a:p>
        </p:txBody>
      </p:sp>
      <p:sp>
        <p:nvSpPr>
          <p:cNvPr id="12" name="Shape 10"/>
          <p:cNvSpPr/>
          <p:nvPr/>
        </p:nvSpPr>
        <p:spPr>
          <a:xfrm>
            <a:off x="731520" y="3749040"/>
            <a:ext cx="137160" cy="137160"/>
          </a:xfrm>
          <a:prstGeom prst="circle">
            <a:avLst/>
          </a:prstGeom>
          <a:solidFill>
            <a:srgbClr val="7C3AED"/>
          </a:solidFill>
          <a:ln/>
        </p:spPr>
      </p:sp>
      <p:sp>
        <p:nvSpPr>
          <p:cNvPr id="13" name="Text 11"/>
          <p:cNvSpPr/>
          <p:nvPr/>
        </p:nvSpPr>
        <p:spPr>
          <a:xfrm>
            <a:off x="1005840" y="3657600"/>
            <a:ext cx="76809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Asset optimization and compression</a:t>
            </a:r>
            <a:endParaRPr lang="en-US" sz="1800" dirty="0"/>
          </a:p>
        </p:txBody>
      </p:sp>
      <p:sp>
        <p:nvSpPr>
          <p:cNvPr id="14" name="Shape 12"/>
          <p:cNvSpPr/>
          <p:nvPr/>
        </p:nvSpPr>
        <p:spPr>
          <a:xfrm>
            <a:off x="731520" y="4297680"/>
            <a:ext cx="137160" cy="137160"/>
          </a:xfrm>
          <a:prstGeom prst="circle">
            <a:avLst/>
          </a:prstGeom>
          <a:solidFill>
            <a:srgbClr val="7C3AED"/>
          </a:solidFill>
          <a:ln/>
        </p:spPr>
      </p:sp>
      <p:sp>
        <p:nvSpPr>
          <p:cNvPr id="15" name="Text 13"/>
          <p:cNvSpPr/>
          <p:nvPr/>
        </p:nvSpPr>
        <p:spPr>
          <a:xfrm>
            <a:off x="1005840" y="4206240"/>
            <a:ext cx="76809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Template-based generation with customization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Business Benefits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1005840"/>
            <a:ext cx="2743200" cy="45720"/>
          </a:xfrm>
          <a:prstGeom prst="rect">
            <a:avLst/>
          </a:prstGeom>
          <a:solidFill>
            <a:srgbClr val="F59E0B"/>
          </a:solidFill>
          <a:ln/>
        </p:spPr>
      </p:sp>
      <p:sp>
        <p:nvSpPr>
          <p:cNvPr id="4" name="Shape 2"/>
          <p:cNvSpPr/>
          <p:nvPr/>
        </p:nvSpPr>
        <p:spPr>
          <a:xfrm>
            <a:off x="731520" y="1554480"/>
            <a:ext cx="137160" cy="137160"/>
          </a:xfrm>
          <a:prstGeom prst="circle">
            <a:avLst/>
          </a:prstGeom>
          <a:solidFill>
            <a:srgbClr val="7C3AED"/>
          </a:solidFill>
          <a:ln/>
        </p:spPr>
      </p:sp>
      <p:sp>
        <p:nvSpPr>
          <p:cNvPr id="5" name="Text 3"/>
          <p:cNvSpPr/>
          <p:nvPr/>
        </p:nvSpPr>
        <p:spPr>
          <a:xfrm>
            <a:off x="1005840" y="1463040"/>
            <a:ext cx="76809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Automated presentation generation saves time</a:t>
            </a:r>
            <a:endParaRPr lang="en-US" sz="1800" dirty="0"/>
          </a:p>
        </p:txBody>
      </p:sp>
      <p:sp>
        <p:nvSpPr>
          <p:cNvPr id="6" name="Shape 4"/>
          <p:cNvSpPr/>
          <p:nvPr/>
        </p:nvSpPr>
        <p:spPr>
          <a:xfrm>
            <a:off x="731520" y="2103120"/>
            <a:ext cx="137160" cy="137160"/>
          </a:xfrm>
          <a:prstGeom prst="circle">
            <a:avLst/>
          </a:prstGeom>
          <a:solidFill>
            <a:srgbClr val="7C3AED"/>
          </a:solidFill>
          <a:ln/>
        </p:spPr>
      </p:sp>
      <p:sp>
        <p:nvSpPr>
          <p:cNvPr id="7" name="Text 5"/>
          <p:cNvSpPr/>
          <p:nvPr/>
        </p:nvSpPr>
        <p:spPr>
          <a:xfrm>
            <a:off x="1005840" y="2011680"/>
            <a:ext cx="76809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Consistent professional design across all outputs</a:t>
            </a:r>
            <a:endParaRPr lang="en-US" sz="1800" dirty="0"/>
          </a:p>
        </p:txBody>
      </p:sp>
      <p:sp>
        <p:nvSpPr>
          <p:cNvPr id="8" name="Shape 6"/>
          <p:cNvSpPr/>
          <p:nvPr/>
        </p:nvSpPr>
        <p:spPr>
          <a:xfrm>
            <a:off x="731520" y="2651760"/>
            <a:ext cx="137160" cy="137160"/>
          </a:xfrm>
          <a:prstGeom prst="circle">
            <a:avLst/>
          </a:prstGeom>
          <a:solidFill>
            <a:srgbClr val="7C3AED"/>
          </a:solidFill>
          <a:ln/>
        </p:spPr>
      </p:sp>
      <p:sp>
        <p:nvSpPr>
          <p:cNvPr id="9" name="Text 7"/>
          <p:cNvSpPr/>
          <p:nvPr/>
        </p:nvSpPr>
        <p:spPr>
          <a:xfrm>
            <a:off x="1005840" y="2560320"/>
            <a:ext cx="76809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Scalable solution for high-volume generation</a:t>
            </a:r>
            <a:endParaRPr lang="en-US" sz="1800" dirty="0"/>
          </a:p>
        </p:txBody>
      </p:sp>
      <p:sp>
        <p:nvSpPr>
          <p:cNvPr id="10" name="Shape 8"/>
          <p:cNvSpPr/>
          <p:nvPr/>
        </p:nvSpPr>
        <p:spPr>
          <a:xfrm>
            <a:off x="731520" y="3200400"/>
            <a:ext cx="137160" cy="137160"/>
          </a:xfrm>
          <a:prstGeom prst="circle">
            <a:avLst/>
          </a:prstGeom>
          <a:solidFill>
            <a:srgbClr val="7C3AED"/>
          </a:solidFill>
          <a:ln/>
        </p:spPr>
      </p:sp>
      <p:sp>
        <p:nvSpPr>
          <p:cNvPr id="11" name="Text 9"/>
          <p:cNvSpPr/>
          <p:nvPr/>
        </p:nvSpPr>
        <p:spPr>
          <a:xfrm>
            <a:off x="1005840" y="3108960"/>
            <a:ext cx="76809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Reduced manual design work and errors</a:t>
            </a:r>
            <a:endParaRPr lang="en-US" sz="1800" dirty="0"/>
          </a:p>
        </p:txBody>
      </p:sp>
      <p:sp>
        <p:nvSpPr>
          <p:cNvPr id="12" name="Shape 10"/>
          <p:cNvSpPr/>
          <p:nvPr/>
        </p:nvSpPr>
        <p:spPr>
          <a:xfrm>
            <a:off x="731520" y="3749040"/>
            <a:ext cx="137160" cy="137160"/>
          </a:xfrm>
          <a:prstGeom prst="circle">
            <a:avLst/>
          </a:prstGeom>
          <a:solidFill>
            <a:srgbClr val="7C3AED"/>
          </a:solidFill>
          <a:ln/>
        </p:spPr>
      </p:sp>
      <p:sp>
        <p:nvSpPr>
          <p:cNvPr id="13" name="Text 11"/>
          <p:cNvSpPr/>
          <p:nvPr/>
        </p:nvSpPr>
        <p:spPr>
          <a:xfrm>
            <a:off x="1005840" y="3657600"/>
            <a:ext cx="76809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Customizable themes and branding options</a:t>
            </a:r>
            <a:endParaRPr lang="en-US" sz="1800" dirty="0"/>
          </a:p>
        </p:txBody>
      </p:sp>
      <p:sp>
        <p:nvSpPr>
          <p:cNvPr id="14" name="Shape 12"/>
          <p:cNvSpPr/>
          <p:nvPr/>
        </p:nvSpPr>
        <p:spPr>
          <a:xfrm>
            <a:off x="731520" y="4297680"/>
            <a:ext cx="137160" cy="137160"/>
          </a:xfrm>
          <a:prstGeom prst="circle">
            <a:avLst/>
          </a:prstGeom>
          <a:solidFill>
            <a:srgbClr val="7C3AED"/>
          </a:solidFill>
          <a:ln/>
        </p:spPr>
      </p:sp>
      <p:sp>
        <p:nvSpPr>
          <p:cNvPr id="15" name="Text 13"/>
          <p:cNvSpPr/>
          <p:nvPr/>
        </p:nvSpPr>
        <p:spPr>
          <a:xfrm>
            <a:off x="1005840" y="4206240"/>
            <a:ext cx="76809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Integration-ready API for existing workflows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Next Steps &amp; Implementation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1005840"/>
            <a:ext cx="2743200" cy="45720"/>
          </a:xfrm>
          <a:prstGeom prst="rect">
            <a:avLst/>
          </a:prstGeom>
          <a:solidFill>
            <a:srgbClr val="F59E0B"/>
          </a:solidFill>
          <a:ln/>
        </p:spPr>
      </p:sp>
      <p:sp>
        <p:nvSpPr>
          <p:cNvPr id="4" name="Shape 2"/>
          <p:cNvSpPr/>
          <p:nvPr/>
        </p:nvSpPr>
        <p:spPr>
          <a:xfrm>
            <a:off x="731520" y="1554480"/>
            <a:ext cx="137160" cy="137160"/>
          </a:xfrm>
          <a:prstGeom prst="circle">
            <a:avLst/>
          </a:prstGeom>
          <a:solidFill>
            <a:srgbClr val="7C3AED"/>
          </a:solidFill>
          <a:ln/>
        </p:spPr>
      </p:sp>
      <p:sp>
        <p:nvSpPr>
          <p:cNvPr id="5" name="Text 3"/>
          <p:cNvSpPr/>
          <p:nvPr/>
        </p:nvSpPr>
        <p:spPr>
          <a:xfrm>
            <a:off x="1005840" y="1463040"/>
            <a:ext cx="76809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Deploy system for production use</a:t>
            </a:r>
            <a:endParaRPr lang="en-US" sz="1800" dirty="0"/>
          </a:p>
        </p:txBody>
      </p:sp>
      <p:sp>
        <p:nvSpPr>
          <p:cNvPr id="6" name="Shape 4"/>
          <p:cNvSpPr/>
          <p:nvPr/>
        </p:nvSpPr>
        <p:spPr>
          <a:xfrm>
            <a:off x="731520" y="2103120"/>
            <a:ext cx="137160" cy="137160"/>
          </a:xfrm>
          <a:prstGeom prst="circle">
            <a:avLst/>
          </a:prstGeom>
          <a:solidFill>
            <a:srgbClr val="7C3AED"/>
          </a:solidFill>
          <a:ln/>
        </p:spPr>
      </p:sp>
      <p:sp>
        <p:nvSpPr>
          <p:cNvPr id="7" name="Text 5"/>
          <p:cNvSpPr/>
          <p:nvPr/>
        </p:nvSpPr>
        <p:spPr>
          <a:xfrm>
            <a:off x="1005840" y="2011680"/>
            <a:ext cx="76809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Integrate with existing content management</a:t>
            </a:r>
            <a:endParaRPr lang="en-US" sz="1800" dirty="0"/>
          </a:p>
        </p:txBody>
      </p:sp>
      <p:sp>
        <p:nvSpPr>
          <p:cNvPr id="8" name="Shape 6"/>
          <p:cNvSpPr/>
          <p:nvPr/>
        </p:nvSpPr>
        <p:spPr>
          <a:xfrm>
            <a:off x="731520" y="2651760"/>
            <a:ext cx="137160" cy="137160"/>
          </a:xfrm>
          <a:prstGeom prst="circle">
            <a:avLst/>
          </a:prstGeom>
          <a:solidFill>
            <a:srgbClr val="7C3AED"/>
          </a:solidFill>
          <a:ln/>
        </p:spPr>
      </p:sp>
      <p:sp>
        <p:nvSpPr>
          <p:cNvPr id="9" name="Text 7"/>
          <p:cNvSpPr/>
          <p:nvPr/>
        </p:nvSpPr>
        <p:spPr>
          <a:xfrm>
            <a:off x="1005840" y="2560320"/>
            <a:ext cx="76809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Expand template library and themes</a:t>
            </a:r>
            <a:endParaRPr lang="en-US" sz="1800" dirty="0"/>
          </a:p>
        </p:txBody>
      </p:sp>
      <p:sp>
        <p:nvSpPr>
          <p:cNvPr id="10" name="Shape 8"/>
          <p:cNvSpPr/>
          <p:nvPr/>
        </p:nvSpPr>
        <p:spPr>
          <a:xfrm>
            <a:off x="731520" y="3200400"/>
            <a:ext cx="137160" cy="137160"/>
          </a:xfrm>
          <a:prstGeom prst="circle">
            <a:avLst/>
          </a:prstGeom>
          <a:solidFill>
            <a:srgbClr val="7C3AED"/>
          </a:solidFill>
          <a:ln/>
        </p:spPr>
      </p:sp>
      <p:sp>
        <p:nvSpPr>
          <p:cNvPr id="11" name="Text 9"/>
          <p:cNvSpPr/>
          <p:nvPr/>
        </p:nvSpPr>
        <p:spPr>
          <a:xfrm>
            <a:off x="1005840" y="3108960"/>
            <a:ext cx="76809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Add advanced chart and data visualization</a:t>
            </a:r>
            <a:endParaRPr lang="en-US" sz="1800" dirty="0"/>
          </a:p>
        </p:txBody>
      </p:sp>
      <p:sp>
        <p:nvSpPr>
          <p:cNvPr id="12" name="Shape 10"/>
          <p:cNvSpPr/>
          <p:nvPr/>
        </p:nvSpPr>
        <p:spPr>
          <a:xfrm>
            <a:off x="731520" y="3749040"/>
            <a:ext cx="137160" cy="137160"/>
          </a:xfrm>
          <a:prstGeom prst="circle">
            <a:avLst/>
          </a:prstGeom>
          <a:solidFill>
            <a:srgbClr val="7C3AED"/>
          </a:solidFill>
          <a:ln/>
        </p:spPr>
      </p:sp>
      <p:sp>
        <p:nvSpPr>
          <p:cNvPr id="13" name="Text 11"/>
          <p:cNvSpPr/>
          <p:nvPr/>
        </p:nvSpPr>
        <p:spPr>
          <a:xfrm>
            <a:off x="1005840" y="3657600"/>
            <a:ext cx="76809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Implement real-time collaboration features</a:t>
            </a:r>
            <a:endParaRPr lang="en-US" sz="1800" dirty="0"/>
          </a:p>
        </p:txBody>
      </p:sp>
      <p:sp>
        <p:nvSpPr>
          <p:cNvPr id="14" name="Shape 12"/>
          <p:cNvSpPr/>
          <p:nvPr/>
        </p:nvSpPr>
        <p:spPr>
          <a:xfrm>
            <a:off x="731520" y="4297680"/>
            <a:ext cx="137160" cy="137160"/>
          </a:xfrm>
          <a:prstGeom prst="circle">
            <a:avLst/>
          </a:prstGeom>
          <a:solidFill>
            <a:srgbClr val="7C3AED"/>
          </a:solidFill>
          <a:ln/>
        </p:spPr>
      </p:sp>
      <p:sp>
        <p:nvSpPr>
          <p:cNvPr id="15" name="Text 13"/>
          <p:cNvSpPr/>
          <p:nvPr/>
        </p:nvSpPr>
        <p:spPr>
          <a:xfrm>
            <a:off x="1005840" y="4206240"/>
            <a:ext cx="76809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Scale infrastructure for enterprise use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Presto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AI-Powered Presentation System</dc:title>
  <dc:subject>PptxGenJS Presentation</dc:subject>
  <dc:creator>Dynamic Presentation System</dc:creator>
  <cp:lastModifiedBy>Dynamic Presentation System</cp:lastModifiedBy>
  <cp:revision>1</cp:revision>
  <dcterms:created xsi:type="dcterms:W3CDTF">2025-09-11T21:56:28Z</dcterms:created>
  <dcterms:modified xsi:type="dcterms:W3CDTF">2025-09-11T21:56:28Z</dcterms:modified>
</cp:coreProperties>
</file>