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111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0579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2E4057"/>
                </a:solidFill>
              </a:rPr>
              <a:t>PNG Integration Test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914400" y="2286000"/>
            <a:ext cx="7315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800" dirty="0">
                <a:solidFill>
                  <a:srgbClr val="5A6C7D"/>
                </a:solidFill>
              </a:rPr>
              <a:t>Testing PNG Asset Integration with PptxGenJS</a:t>
            </a:r>
            <a:endParaRPr lang="en-US" sz="1800" dirty="0"/>
          </a:p>
        </p:txBody>
      </p:sp>
      <p:pic>
        <p:nvPicPr>
          <p:cNvPr id="4" name="Image 0" descr="C:\Users\jayve\projects\Presto\presto\assets-images-png\svgrepo-icons-graphics\business-car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657600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E4057"/>
                </a:solidFill>
              </a:rPr>
              <a:t>PNG Assets Showcase - Slide 1</a:t>
            </a:r>
            <a:endParaRPr lang="en-US" sz="2400" dirty="0"/>
          </a:p>
        </p:txBody>
      </p:sp>
      <p:pic>
        <p:nvPicPr>
          <p:cNvPr id="3" name="Image 0" descr="C:\Users\jayve\projects\Presto\presto\assets-images-png\svgrepo-icons-graphics\arrow-circle-lef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286000" cy="18288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14400" y="374904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2E4057"/>
                </a:solidFill>
              </a:rPr>
              <a:t>arrow-circle-left</a:t>
            </a:r>
            <a:endParaRPr lang="en-US" sz="1000" dirty="0"/>
          </a:p>
        </p:txBody>
      </p:sp>
      <p:pic>
        <p:nvPicPr>
          <p:cNvPr id="5" name="Image 1" descr="C:\Users\jayve\projects\Presto\presto\assets-images-png\svgrepo-icons-graphics\business-car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828800"/>
            <a:ext cx="2286000" cy="18288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572000" y="374904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2E4057"/>
                </a:solidFill>
              </a:rPr>
              <a:t>business-card</a:t>
            </a:r>
            <a:endParaRPr lang="en-US" sz="1000" dirty="0"/>
          </a:p>
        </p:txBody>
      </p:sp>
      <p:pic>
        <p:nvPicPr>
          <p:cNvPr id="7" name="Image 2" descr="C:\Users\jayve\projects\Presto\presto\assets-images-png\svgrepo-icons-graphics\business-kalender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4114800"/>
            <a:ext cx="2286000" cy="18288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914400" y="603504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2E4057"/>
                </a:solidFill>
              </a:rPr>
              <a:t>business-kalender</a:t>
            </a:r>
            <a:endParaRPr lang="en-US" sz="1000" dirty="0"/>
          </a:p>
        </p:txBody>
      </p:sp>
      <p:pic>
        <p:nvPicPr>
          <p:cNvPr id="9" name="Image 3" descr="C:\Users\jayve\projects\Presto\presto\assets-images-png\svgrepo-icons-graphics\business-person-female-taking-note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114800"/>
            <a:ext cx="2286000" cy="182880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4572000" y="603504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2E4057"/>
                </a:solidFill>
              </a:rPr>
              <a:t>business-person-female-taking-notes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E4057"/>
                </a:solidFill>
              </a:rPr>
              <a:t>PNG Assets Showcase - Slide 2</a:t>
            </a:r>
            <a:endParaRPr lang="en-US" sz="2400" dirty="0"/>
          </a:p>
        </p:txBody>
      </p:sp>
      <p:pic>
        <p:nvPicPr>
          <p:cNvPr id="3" name="Image 0" descr="C:\Users\jayve\projects\Presto\presto\assets-images-png\svgrepo-icons-graphics\business-person-female-who-takes-a-guts-pos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536" y="1394460"/>
            <a:ext cx="1443789" cy="115503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26430" y="3057825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2E4057"/>
                </a:solidFill>
              </a:rPr>
              <a:t>business-person-female-who-takes-a-guts-pose</a:t>
            </a:r>
            <a:endParaRPr lang="en-US" sz="1000" dirty="0"/>
          </a:p>
        </p:txBody>
      </p:sp>
      <p:pic>
        <p:nvPicPr>
          <p:cNvPr id="5" name="Image 1" descr="C:\Users\jayve\projects\Presto\presto\assets-images-png\svgrepo-icons-graphics\business-person-female-with-a-can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714" y="1394460"/>
            <a:ext cx="1347537" cy="107803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137482" y="2838249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2E4057"/>
                </a:solidFill>
              </a:rPr>
              <a:t>business-person-female-with-a-cane</a:t>
            </a:r>
            <a:endParaRPr lang="en-US" sz="1000" dirty="0"/>
          </a:p>
        </p:txBody>
      </p:sp>
      <p:pic>
        <p:nvPicPr>
          <p:cNvPr id="7" name="Image 2" descr="C:\Users\jayve\projects\Presto\presto\assets-images-png\svgrepo-icons-graphics\business-person-looking-at-wristwatch-fema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472" y="3580598"/>
            <a:ext cx="1335505" cy="106840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48224" y="479338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2E4057"/>
                </a:solidFill>
              </a:rPr>
              <a:t>business-person-looking-at-wristwatch-female</a:t>
            </a:r>
            <a:endParaRPr lang="en-US" sz="1000" dirty="0"/>
          </a:p>
        </p:txBody>
      </p:sp>
      <p:pic>
        <p:nvPicPr>
          <p:cNvPr id="9" name="Image 3" descr="C:\Users\jayve\projects\Presto\presto\assets-images-png\svgrepo-icons-graphics\business-person-looking-at-wristwatch-mal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5851" y="3332145"/>
            <a:ext cx="1467853" cy="1174282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4866778" y="4735628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2E4057"/>
                </a:solidFill>
              </a:rPr>
              <a:t>business-person-looking-at-wristwatch-male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E4057"/>
                </a:solidFill>
              </a:rPr>
              <a:t>PNG Assets Showcase - Slide 3</a:t>
            </a:r>
            <a:endParaRPr lang="en-US" sz="2400" dirty="0"/>
          </a:p>
        </p:txBody>
      </p:sp>
      <p:pic>
        <p:nvPicPr>
          <p:cNvPr id="3" name="Image 0" descr="C:\Users\jayve\projects\Presto\presto\assets-images-png\svgrepo-icons-graphics\business-person-looking-at-wristwatch-trouble-woma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286000" cy="18288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14400" y="374904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2E4057"/>
                </a:solidFill>
              </a:rPr>
              <a:t>business-person-looking-at-wristwatch-trouble-woman</a:t>
            </a:r>
            <a:endParaRPr lang="en-US" sz="1000" dirty="0"/>
          </a:p>
        </p:txBody>
      </p:sp>
      <p:pic>
        <p:nvPicPr>
          <p:cNvPr id="5" name="Image 1" descr="C:\Users\jayve\projects\Presto\presto\assets-images-png\svgrepo-icons-graphics\business-person-making-a-phone-cal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828800"/>
            <a:ext cx="2286000" cy="18288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572000" y="374904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2E4057"/>
                </a:solidFill>
              </a:rPr>
              <a:t>business-person-making-a-phone-call</a:t>
            </a:r>
            <a:endParaRPr lang="en-US" sz="1000" dirty="0"/>
          </a:p>
        </p:txBody>
      </p:sp>
      <p:pic>
        <p:nvPicPr>
          <p:cNvPr id="7" name="Image 2" descr="C:\Users\jayve\projects\Presto\presto\assets-images-png\svgrepo-icons-graphics\business-person-male-taking-note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4114800"/>
            <a:ext cx="2286000" cy="18288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914400" y="603504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2E4057"/>
                </a:solidFill>
              </a:rPr>
              <a:t>business-person-male-taking-notes</a:t>
            </a:r>
            <a:endParaRPr lang="en-US" sz="1000" dirty="0"/>
          </a:p>
        </p:txBody>
      </p:sp>
      <p:pic>
        <p:nvPicPr>
          <p:cNvPr id="9" name="Image 3" descr="C:\Users\jayve\projects\Presto\presto\assets-images-png\svgrepo-icons-graphics\business-person-male-who-consults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114800"/>
            <a:ext cx="2286000" cy="182880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4572000" y="603504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2E4057"/>
                </a:solidFill>
              </a:rPr>
              <a:t>business-person-male-who-consults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E4057"/>
                </a:solidFill>
              </a:rPr>
              <a:t>PNG Assets Showcase - Slide 4</a:t>
            </a:r>
            <a:endParaRPr lang="en-US" sz="2400" dirty="0"/>
          </a:p>
        </p:txBody>
      </p:sp>
      <p:pic>
        <p:nvPicPr>
          <p:cNvPr id="3" name="Image 0" descr="C:\Users\jayve\projects\Presto\presto\assets-images-png\svgrepo-icons-graphics\business-person-male-with-a-ca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286000" cy="18288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14400" y="374904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2E4057"/>
                </a:solidFill>
              </a:rPr>
              <a:t>business-person-male-with-a-cane</a:t>
            </a:r>
            <a:endParaRPr lang="en-US" sz="1000" dirty="0"/>
          </a:p>
        </p:txBody>
      </p:sp>
      <p:pic>
        <p:nvPicPr>
          <p:cNvPr id="5" name="Image 1" descr="C:\Users\jayve\projects\Presto\presto\assets-images-png\svgrepo-icons-graphics\business-person-pointing-at-smartphonefinger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828800"/>
            <a:ext cx="2286000" cy="18288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572000" y="374904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2E4057"/>
                </a:solidFill>
              </a:rPr>
              <a:t>business-person-pointing-at-smartphonefinger</a:t>
            </a:r>
            <a:endParaRPr lang="en-US" sz="1000" dirty="0"/>
          </a:p>
        </p:txBody>
      </p:sp>
      <p:pic>
        <p:nvPicPr>
          <p:cNvPr id="7" name="Image 2" descr="C:\Users\jayve\projects\Presto\presto\assets-images-png\svgrepo-icons-graphics\business-person-pointing-finger-fema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4114800"/>
            <a:ext cx="2286000" cy="18288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914400" y="603504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2E4057"/>
                </a:solidFill>
              </a:rPr>
              <a:t>business-person-pointing-finger-female</a:t>
            </a:r>
            <a:endParaRPr lang="en-US" sz="1000" dirty="0"/>
          </a:p>
        </p:txBody>
      </p:sp>
      <p:pic>
        <p:nvPicPr>
          <p:cNvPr id="9" name="Image 3" descr="C:\Users\jayve\projects\Presto\presto\assets-images-png\svgrepo-icons-graphics\business-person-pointing-finger-right-han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114800"/>
            <a:ext cx="2286000" cy="182880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4572000" y="603504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2E4057"/>
                </a:solidFill>
              </a:rPr>
              <a:t>business-person-pointing-finger-right-hand</a:t>
            </a:r>
            <a:endParaRPr 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2E4057"/>
                </a:solidFill>
              </a:rPr>
              <a:t>PNG Assets Showcase - Slide 5</a:t>
            </a:r>
            <a:endParaRPr lang="en-US" sz="2400" dirty="0"/>
          </a:p>
        </p:txBody>
      </p:sp>
      <p:pic>
        <p:nvPicPr>
          <p:cNvPr id="3" name="Image 0" descr="C:\Users\jayve\projects\Presto\presto\assets-images-png\svgrepo-icons-graphics\business-person-pointing-fing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2286000" cy="18288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14400" y="374904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2E4057"/>
                </a:solidFill>
              </a:rPr>
              <a:t>business-person-pointing-finger</a:t>
            </a:r>
            <a:endParaRPr lang="en-US" sz="1000" dirty="0"/>
          </a:p>
        </p:txBody>
      </p:sp>
      <p:pic>
        <p:nvPicPr>
          <p:cNvPr id="5" name="Image 1" descr="C:\Users\jayve\projects\Presto\presto\assets-images-png\svgrepo-icons-graphics\business-person-showing-a-smartphon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828800"/>
            <a:ext cx="2286000" cy="18288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572000" y="374904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2E4057"/>
                </a:solidFill>
              </a:rPr>
              <a:t>business-person-showing-a-smartphone</a:t>
            </a:r>
            <a:endParaRPr lang="en-US" sz="1000" dirty="0"/>
          </a:p>
        </p:txBody>
      </p:sp>
      <p:pic>
        <p:nvPicPr>
          <p:cNvPr id="7" name="Image 2" descr="C:\Users\jayve\projects\Presto\presto\assets-images-png\svgrepo-icons-graphics\business-person-smoking-an-electronic-cigarette-femal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4114800"/>
            <a:ext cx="2286000" cy="182880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914400" y="603504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2E4057"/>
                </a:solidFill>
              </a:rPr>
              <a:t>business-person-smoking-an-electronic-cigarette-female</a:t>
            </a:r>
            <a:endParaRPr lang="en-US" sz="1000" dirty="0"/>
          </a:p>
        </p:txBody>
      </p:sp>
      <p:pic>
        <p:nvPicPr>
          <p:cNvPr id="9" name="Image 3" descr="C:\Users\jayve\projects\Presto\presto\assets-images-png\svgrepo-icons-graphics\business-person-smoking-an-electronic-cigarett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114800"/>
            <a:ext cx="2286000" cy="182880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4572000" y="603504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2E4057"/>
                </a:solidFill>
              </a:rPr>
              <a:t>business-person-smoking-an-electronic-cigarette</a:t>
            </a:r>
            <a:endParaRPr 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2E4057"/>
                </a:solidFill>
              </a:rPr>
              <a:t>PNG Integration Summary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371600" y="2286000"/>
            <a:ext cx="6400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5A6C7D"/>
                </a:solidFill>
              </a:rPr>
              <a:t>Total PNG assets found: 100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1371600" y="2834640"/>
            <a:ext cx="6400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5A6C7D"/>
                </a:solidFill>
              </a:rPr>
              <a:t>Successfully loaded: 100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1371600" y="3383280"/>
            <a:ext cx="6400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5A6C7D"/>
                </a:solidFill>
              </a:rPr>
              <a:t>Failed to load: 0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371600" y="3931920"/>
            <a:ext cx="6400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5A6C7D"/>
                </a:solidFill>
              </a:rPr>
              <a:t>Success rate: 100%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1371600" y="4480560"/>
            <a:ext cx="6400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5A6C7D"/>
                </a:solidFill>
              </a:rPr>
              <a:t>Assets directory: C:\Users\jayve\projects\Presto\presto\assets-images-png\svgrepo-icons-graphics</a:t>
            </a:r>
            <a:endParaRPr lang="en-US" sz="1600" dirty="0"/>
          </a:p>
        </p:txBody>
      </p:sp>
      <p:pic>
        <p:nvPicPr>
          <p:cNvPr id="8" name="Image 0" descr="C:\Users\jayve\projects\Presto\presto\assets-images-png\svgrepo-icons-graphics\icon-holode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2860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107</Words>
  <Application>Microsoft Office PowerPoint</Application>
  <PresentationFormat>On-screen Show (16:9)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Presto Dynamic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PNG Asset Integration Test</dc:title>
  <dc:subject>Testing PNG image integration with PptxGenJS</dc:subject>
  <dc:creator>PNG Integration Tester</dc:creator>
  <cp:lastModifiedBy>jay veedz</cp:lastModifiedBy>
  <cp:revision>2</cp:revision>
  <dcterms:created xsi:type="dcterms:W3CDTF">2025-09-11T22:00:35Z</dcterms:created>
  <dcterms:modified xsi:type="dcterms:W3CDTF">2025-09-12T00:19:11Z</dcterms:modified>
</cp:coreProperties>
</file>