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3716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  <a:spAutoFit/>
          </a:bodyPr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4057"/>
                </a:solidFill>
              </a:rPr>
              <a:t>PNG Integration Fix Test - Enhanced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  <a:spAutoFit/>
          </a:bodyPr>
          <a:lstStyle/>
          <a:p>
            <a:pPr algn="ctr" indent="0" marL="0">
              <a:buNone/>
            </a:pPr>
            <a:r>
              <a:rPr lang="en-US" sz="2000" dirty="0">
                <a:solidFill>
                  <a:srgbClr val="5A6C7D"/>
                </a:solidFill>
              </a:rPr>
              <a:t>Corrected PNG Asset Loading with Overflow Prevention</a:t>
            </a:r>
            <a:endParaRPr lang="en-US" sz="2000" dirty="0"/>
          </a:p>
        </p:txBody>
      </p:sp>
      <p:pic>
        <p:nvPicPr>
          <p:cNvPr id="4" name="Image 0" descr="C:\Users\jayve\projects\Presto\presto\assets-images-png\svgrepo-icons-graphics\business-car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33147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  <a:spAutoFit/>
          </a:bodyPr>
          <a:lstStyle/>
          <a:p>
            <a:pPr indent="0" marL="0">
              <a:buNone/>
            </a:pPr>
            <a:r>
              <a:rPr lang="en-US" sz="3200" b="1" dirty="0">
                <a:solidFill>
                  <a:srgbClr val="2E4057"/>
                </a:solidFill>
              </a:rPr>
              <a:t>Business Solutions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</a:rPr>
              <a:t>• Strategic planning and execution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</a:rPr>
              <a:t>• Market analysis and insights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</a:rPr>
              <a:t>• Performance optimization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</a:rPr>
              <a:t>• Growth opportunities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</a:rPr>
              <a:t>• Risk management strategies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</a:rPr>
              <a:t>• Innovation frameworks</a:t>
            </a:r>
            <a:endParaRPr lang="en-US" sz="1800" dirty="0"/>
          </a:p>
        </p:txBody>
      </p:sp>
      <p:pic>
        <p:nvPicPr>
          <p:cNvPr id="4" name="Image 0" descr="C:\Users\jayve\projects\Presto\presto\assets-images-png\svgrepo-icons-graphics\business-car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828800"/>
            <a:ext cx="27432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4057"/>
                </a:solidFill>
              </a:rPr>
              <a:t>Technology Integration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• Modern technology stack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• Scalable architecture design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• Security best practices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• Performance monitoring</a:t>
            </a:r>
            <a:endParaRPr lang="en-US" sz="1600" dirty="0"/>
          </a:p>
        </p:txBody>
      </p:sp>
      <p:pic>
        <p:nvPicPr>
          <p:cNvPr id="4" name="Image 0" descr="C:\Users\jayve\projects\Presto\presto\assets-images-png\svgrepo-icons-graphics\technology-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22860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4057"/>
                </a:solidFill>
              </a:rPr>
              <a:t>Data Analytics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• Real-time data processing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• Advanced visualization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• Predictive analytics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• Business intelligence</a:t>
            </a:r>
            <a:endParaRPr lang="en-US" sz="1600" dirty="0"/>
          </a:p>
        </p:txBody>
      </p:sp>
      <p:pic>
        <p:nvPicPr>
          <p:cNvPr id="4" name="Image 0" descr="C:\Users\jayve\projects\Presto\presto\assets-images-png\svgrepo-icons-graphics\icon-chart-people-population-majo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828800"/>
            <a:ext cx="27432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  <a:spAutoFit/>
          </a:bodyPr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4057"/>
                </a:solidFill>
              </a:rPr>
              <a:t>Integration Results - Enhanced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292608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  <a:spAutoFit/>
          </a:bodyPr>
          <a:lstStyle/>
          <a:p>
            <a:pPr algn="ctr" indent="0" marL="0">
              <a:buNone/>
            </a:pPr>
            <a:r>
              <a:rPr lang="en-US" sz="1800" dirty="0">
                <a:solidFill>
                  <a:srgbClr val="333333"/>
                </a:solidFill>
              </a:rPr>
              <a:t>✅ Successful image loads: 4</a:t>
            </a:r>
            <a:endParaRPr lang="en-US" sz="1800" dirty="0"/>
          </a:p>
          <a:p>
            <a:pPr algn="ctr" indent="0" marL="0">
              <a:buNone/>
            </a:pPr>
            <a:r>
              <a:rPr lang="en-US" sz="1800" dirty="0">
                <a:solidFill>
                  <a:srgbClr val="333333"/>
                </a:solidFill>
              </a:rPr>
              <a:t>❌ Failed image loads: 0</a:t>
            </a:r>
            <a:endParaRPr lang="en-US" sz="1800" dirty="0"/>
          </a:p>
          <a:p>
            <a:pPr algn="ctr" indent="0" marL="0">
              <a:buNone/>
            </a:pPr>
            <a:r>
              <a:rPr lang="en-US" sz="1800" dirty="0">
                <a:solidFill>
                  <a:srgbClr val="333333"/>
                </a:solidFill>
              </a:rPr>
              <a:t>📊 Success rate: 100%</a:t>
            </a:r>
            <a:endParaRPr lang="en-US" sz="1800" dirty="0"/>
          </a:p>
          <a:p>
            <a:pPr algn="ctr" indent="0" marL="0">
              <a:buNone/>
            </a:pPr>
            <a:r>
              <a:rPr lang="en-US" sz="1800" dirty="0">
                <a:solidFill>
                  <a:srgbClr val="333333"/>
                </a:solidFill>
              </a:rPr>
              <a:t>🔧 Using correct "path" property with sizing</a:t>
            </a:r>
            <a:endParaRPr lang="en-US" sz="1800" dirty="0"/>
          </a:p>
          <a:p>
            <a:pPr algn="ctr" indent="0" marL="0">
              <a:buNone/>
            </a:pPr>
            <a:r>
              <a:rPr lang="en-US" sz="1800" dirty="0">
                <a:solidFill>
                  <a:srgbClr val="333333"/>
                </a:solidFill>
              </a:rPr>
              <a:t>🛡️ Overflow prevention implemented</a:t>
            </a:r>
            <a:endParaRPr lang="en-US" sz="1800" dirty="0"/>
          </a:p>
          <a:p>
            <a:pPr algn="ctr" indent="0" marL="0">
              <a:buNone/>
            </a:pPr>
            <a:r>
              <a:rPr lang="en-US" sz="1800" dirty="0">
                <a:solidFill>
                  <a:srgbClr val="333333"/>
                </a:solidFill>
              </a:rPr>
              <a:t>📏 Safe area constraints active</a:t>
            </a:r>
            <a:endParaRPr lang="en-US" sz="1800" dirty="0"/>
          </a:p>
          <a:p>
            <a:pPr algn="ctr" indent="0" marL="0">
              <a:buNone/>
            </a:pPr>
            <a:r>
              <a:rPr lang="en-US" sz="1800" dirty="0">
                <a:solidFill>
                  <a:srgbClr val="333333"/>
                </a:solidFill>
              </a:rPr>
              <a:t>🎯 Content auto-sizing enabled</a:t>
            </a:r>
            <a:endParaRPr lang="en-US" sz="1800" dirty="0"/>
          </a:p>
          <a:p>
            <a:pPr algn="ctr" indent="0" marL="0">
              <a:buNone/>
            </a:pPr>
            <a:r>
              <a:rPr lang="en-US" sz="1800" dirty="0">
                <a:solidFill>
                  <a:srgbClr val="333333"/>
                </a:solidFill>
              </a:rPr>
              <a:t>📁 Enhanced file verification</a:t>
            </a:r>
            <a:endParaRPr lang="en-US" sz="1800" dirty="0"/>
          </a:p>
        </p:txBody>
      </p:sp>
      <p:pic>
        <p:nvPicPr>
          <p:cNvPr id="4" name="Image 0" descr="C:\Users\jayve\projects\Presto\presto\assets-images-png\svgrepo-icons-graphics\icon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3954780"/>
            <a:ext cx="1828800" cy="731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Presto Dynamic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Standalone PNG Integration Fix - Enhanced</dc:title>
  <dc:subject>Testing corrected PNG integration with overflow prevention</dc:subject>
  <dc:creator>PNG Integration Fix Tester</dc:creator>
  <cp:lastModifiedBy>PNG Integration Fix Tester</cp:lastModifiedBy>
  <cp:revision>1</cp:revision>
  <dcterms:created xsi:type="dcterms:W3CDTF">2025-09-11T22:11:58Z</dcterms:created>
  <dcterms:modified xsi:type="dcterms:W3CDTF">2025-09-11T22:11:58Z</dcterms:modified>
</cp:coreProperties>
</file>