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55321" y="13001625"/>
            <a:ext cx="455499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