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문서 변환 시스템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PDF, PPT, MD, 워드 간 변환 도구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주요 기능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PDF ↔ DOCX, MD, PPTX 변환</a:t>
            </a:r>
          </a:p>
          <a:p>
            <a:r>
              <a:t>• DOCX ↔ PDF, MD, PPTX 변환</a:t>
            </a:r>
          </a:p>
          <a:p>
            <a:r>
              <a:t>• PPTX ↔ PDF, DOCX, MD 변환</a:t>
            </a:r>
          </a:p>
          <a:p>
            <a:r>
              <a:t>• MD ↔ PDF, DOCX, PPTX 변환</a:t>
            </a:r>
          </a:p>
          <a:p>
            <a:r>
              <a:t>• 표와 서식 보존</a:t>
            </a:r>
          </a:p>
          <a:p>
            <a:r>
              <a:t>• 실시간 진행률 표시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변환 성능 비교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15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548640">
                <a:tc>
                  <a:txBody>
                    <a:bodyPr/>
                    <a:lstStyle/>
                    <a:p>
                      <a:r>
                        <a:t>입력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출력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처리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품질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빠름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높음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DOCX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매우 빠름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매우 높음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PPTX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빠름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높음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보통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높음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핵심 장점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직관적인 사용자 인터페이스</a:t>
            </a:r>
          </a:p>
          <a:p>
            <a:r>
              <a:t>2. 다양한 문서 형식 지원</a:t>
            </a:r>
          </a:p>
          <a:p>
            <a:r>
              <a:t>3. 고품질 변환 결과</a:t>
            </a:r>
          </a:p>
          <a:p>
            <a:r>
              <a:t>4. 빠른 처리 속도</a:t>
            </a:r>
          </a:p>
          <a:p>
            <a:r>
              <a:t>5. 무료 사용 가능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