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04/10/2019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82547" y="1490870"/>
            <a:ext cx="56777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Hernan D. Alvarez Caballero – 270656</a:t>
            </a:r>
            <a:br>
              <a:rPr lang="es-CO" sz="2800" dirty="0" smtClean="0"/>
            </a:br>
            <a:r>
              <a:rPr lang="es-CO" sz="2800" dirty="0" smtClean="0"/>
              <a:t/>
            </a:r>
            <a:br>
              <a:rPr lang="es-CO" sz="2800" dirty="0" smtClean="0"/>
            </a:br>
            <a:endParaRPr lang="es-CO" sz="2800" dirty="0" smtClean="0"/>
          </a:p>
          <a:p>
            <a:r>
              <a:rPr lang="es-CO" sz="2400" dirty="0" smtClean="0"/>
              <a:t>Presentación </a:t>
            </a:r>
            <a:r>
              <a:rPr lang="es-CO" sz="2400" dirty="0" err="1" smtClean="0"/>
              <a:t>lab</a:t>
            </a:r>
            <a:r>
              <a:rPr lang="es-CO" sz="2400" dirty="0" smtClean="0"/>
              <a:t> 5 y 6: Memoria</a:t>
            </a:r>
            <a:endParaRPr lang="es-CO" sz="2400" dirty="0"/>
          </a:p>
          <a:p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s-CO" sz="2000" dirty="0" smtClean="0"/>
              <a:t>Sistemas Operativos</a:t>
            </a:r>
          </a:p>
          <a:p>
            <a:r>
              <a:rPr lang="es-CO" sz="2000" dirty="0" smtClean="0"/>
              <a:t>2019 - 20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927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461196" y="6849154"/>
            <a:ext cx="1398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Fuente: Autores.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2180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64395" y="3424535"/>
            <a:ext cx="2688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¡Gracias!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14</Words>
  <Application>Microsoft Office PowerPoint</Application>
  <PresentationFormat>Personalizado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Hernan David Alvarez Caballero</cp:lastModifiedBy>
  <cp:revision>34</cp:revision>
  <dcterms:created xsi:type="dcterms:W3CDTF">2017-09-01T21:22:22Z</dcterms:created>
  <dcterms:modified xsi:type="dcterms:W3CDTF">2019-10-05T03:53:49Z</dcterms:modified>
</cp:coreProperties>
</file>