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CCC8-BFFE-63DF-3D00-62BE1ECF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AF296-CF30-F07A-CAE3-9385A087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869A-6E30-5F12-F119-F183AAF5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4B0F-1E8E-2088-1B83-F21DCF76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5DC6-2AF2-86C9-1009-EC56FDE8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348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AC1F-7088-FC76-71C5-65368F3A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921E3-0FB3-C4B9-87F2-998549030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943A-A899-4475-6E19-056D1B71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846B-BE6C-16A7-BE9A-E93695EB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BAAA-F8D9-DFC6-BF9C-D7F3B67B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1312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4FD35-07FF-07BC-5EC6-B8EC55806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1EA4E-BA8F-C7ED-C292-27706E2CD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97840-64BF-2A96-213B-AA13122E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2C6C-46CF-6F96-CC5E-410FB914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A87F-8B0C-9719-705D-0731B08B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717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10D9-78FA-95C6-68D7-8A218B76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1147-216C-3519-9EC6-89532053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C7BF-8E27-B0E8-0A8A-E45BDBB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DE27A-EF7B-565A-A5B2-3D2CF0A6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D0C7-AE9F-EE03-57AE-2DC7721A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8810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2E7C-1E08-CEA7-F08C-EC7BE8B8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A10AF-0665-7B9D-45E2-9CE70083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CF32-6E71-AC20-1ABC-B77DC996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7DC8-7A4C-4339-1493-7851D253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989B-4A39-F879-CFF1-E88236A7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871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D1E4-232E-91AF-D7CF-46B75624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7412-5C04-4B9A-B321-375C401A6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65F96-85E1-51CB-9E77-255EB099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8E6BD-B673-60D6-8FC3-3C1C3B8A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FB3B9-B6F8-F437-DDFD-A38E7405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B958-DCDE-3CE3-4FF5-1B9D3753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7111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28B6-AE4F-4CA8-9293-010869DC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45A3-2D22-437E-64D8-895CA95A1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446F-3622-8140-3D59-A78091528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C653-DD77-1177-BD5C-A392D8149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C2957-C19D-88A4-4F7E-14C48A3D0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A9D37-9C82-FD5F-21E9-0C54357E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D009A-EC55-9F3B-47B9-27D29F18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AA745-751B-7C63-C3C1-8EF1A752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571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E418-FBAB-419C-33C2-69101701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6C9C5-EF42-43D5-C41F-6670C5C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4085E-D148-032E-CBE0-FDDE00FB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E3518-A2FC-7FCB-BA5F-96B32B1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16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30A48-7398-D9D2-8726-FABC8446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5907F-B128-B44E-D91B-7F622B56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6046-173B-8E64-75A0-BF6E7CE1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739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01C1-EB86-42CC-BF81-5F6D73D2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1650-4A5B-0A8A-D460-66CF9B6B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9C4F1-796A-83C1-CC46-3F186CFDA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820AF-9E1D-E12E-1004-2576357D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1AB6C-BF18-6E63-8DA4-D1BA5634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0296F-F761-EA7C-1492-DE3FDDA7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169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66C0-B702-358F-248D-EEF31482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45CDC-C6BA-A86A-6D17-AFE97C6F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A53B3-A463-1C33-ED82-69F6AD3F2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B51DC-09FD-6241-4F59-DDF4D64B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2E995-2FFB-A4A5-1196-B915534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D640-8D36-C6A0-3282-97ACCBE6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3006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FCBDC-4816-0D18-C7C6-BA09A910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AB29-A24B-AB54-76B6-60C36C96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208C-F898-7649-77D0-2F4A39B88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8F84-701D-4FB3-94A0-CDB492BDAD58}" type="datetimeFigureOut">
              <a:rPr lang="en-FI" smtClean="0"/>
              <a:t>20/12/2023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E7DB-5C4B-0D2B-7BC9-010FB371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BEBD-3DA5-9E90-69C3-0CEEECAA7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B9A8-9584-4792-AB7D-9CFD80021EF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128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276CFC0-7620-ED9A-EE39-AE1F34305B80}"/>
              </a:ext>
            </a:extLst>
          </p:cNvPr>
          <p:cNvGrpSpPr/>
          <p:nvPr/>
        </p:nvGrpSpPr>
        <p:grpSpPr>
          <a:xfrm>
            <a:off x="2475269" y="1827887"/>
            <a:ext cx="7241462" cy="3202225"/>
            <a:chOff x="2406937" y="862431"/>
            <a:chExt cx="7241462" cy="32022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EAC113-680B-31E8-4CE4-BE81DF9E7574}"/>
                </a:ext>
              </a:extLst>
            </p:cNvPr>
            <p:cNvSpPr/>
            <p:nvPr/>
          </p:nvSpPr>
          <p:spPr>
            <a:xfrm>
              <a:off x="2406937" y="1415846"/>
              <a:ext cx="7241462" cy="26488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618D4-BBC4-6808-F804-BA38D5A6BB6A}"/>
                </a:ext>
              </a:extLst>
            </p:cNvPr>
            <p:cNvSpPr>
              <a:spLocks/>
            </p:cNvSpPr>
            <p:nvPr/>
          </p:nvSpPr>
          <p:spPr>
            <a:xfrm>
              <a:off x="7387962" y="1530611"/>
              <a:ext cx="2108033" cy="241105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CSCPouta</a:t>
              </a:r>
            </a:p>
            <a:p>
              <a:pPr algn="ctr"/>
              <a:r>
                <a:rPr lang="en-US" dirty="0"/>
                <a:t>server</a:t>
              </a:r>
              <a:endParaRPr lang="en-FI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79B1238-E680-4950-02A7-48D41643A806}"/>
                </a:ext>
              </a:extLst>
            </p:cNvPr>
            <p:cNvSpPr>
              <a:spLocks/>
            </p:cNvSpPr>
            <p:nvPr/>
          </p:nvSpPr>
          <p:spPr>
            <a:xfrm>
              <a:off x="7542328" y="2043855"/>
              <a:ext cx="1799304" cy="1704913"/>
            </a:xfrm>
            <a:prstGeom prst="rect">
              <a:avLst/>
            </a:prstGeom>
            <a:solidFill>
              <a:schemeClr val="bg1"/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729BA5-6AA5-6862-9474-BB32C008BC0A}"/>
                </a:ext>
              </a:extLst>
            </p:cNvPr>
            <p:cNvSpPr>
              <a:spLocks/>
            </p:cNvSpPr>
            <p:nvPr/>
          </p:nvSpPr>
          <p:spPr>
            <a:xfrm>
              <a:off x="7659585" y="2661831"/>
              <a:ext cx="1575125" cy="102648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SmartCanvas</a:t>
              </a:r>
              <a:endParaRPr lang="en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843D8F-40B2-6776-E7F0-F0343AC1EEA8}"/>
                </a:ext>
              </a:extLst>
            </p:cNvPr>
            <p:cNvSpPr txBox="1">
              <a:spLocks/>
            </p:cNvSpPr>
            <p:nvPr/>
          </p:nvSpPr>
          <p:spPr>
            <a:xfrm>
              <a:off x="7542328" y="2177734"/>
              <a:ext cx="1799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Docker</a:t>
              </a:r>
              <a:endParaRPr lang="en-FI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EE3303-6B2E-45F7-481F-EB1BAA96A61E}"/>
                </a:ext>
              </a:extLst>
            </p:cNvPr>
            <p:cNvSpPr/>
            <p:nvPr/>
          </p:nvSpPr>
          <p:spPr>
            <a:xfrm>
              <a:off x="2543601" y="2218195"/>
              <a:ext cx="1557429" cy="10264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 User</a:t>
              </a:r>
              <a:endParaRPr lang="en-FI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438F12-5869-D871-D4CB-188CF787EDF7}"/>
                </a:ext>
              </a:extLst>
            </p:cNvPr>
            <p:cNvSpPr txBox="1">
              <a:spLocks/>
            </p:cNvSpPr>
            <p:nvPr/>
          </p:nvSpPr>
          <p:spPr>
            <a:xfrm>
              <a:off x="7387962" y="1632937"/>
              <a:ext cx="2108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CSC Pouta</a:t>
              </a:r>
              <a:endParaRPr lang="en-FI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264F57-8253-D1A6-B002-2438BEF6EE83}"/>
                </a:ext>
              </a:extLst>
            </p:cNvPr>
            <p:cNvSpPr/>
            <p:nvPr/>
          </p:nvSpPr>
          <p:spPr>
            <a:xfrm>
              <a:off x="4848777" y="2261239"/>
              <a:ext cx="1704914" cy="94979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Website</a:t>
              </a:r>
              <a:endParaRPr lang="en-FI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AF9A9D-90A1-B93A-864F-B254F33F884F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4101030" y="2731439"/>
              <a:ext cx="747747" cy="46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27F9F8-066E-5F0A-E859-4ADFDB2EDEF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6553691" y="2726741"/>
              <a:ext cx="834271" cy="93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4E1B88-F2E5-F07F-D262-4C6E3F144610}"/>
                </a:ext>
              </a:extLst>
            </p:cNvPr>
            <p:cNvSpPr txBox="1"/>
            <p:nvPr/>
          </p:nvSpPr>
          <p:spPr>
            <a:xfrm>
              <a:off x="2406937" y="862431"/>
              <a:ext cx="724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Hosting solution as of 20.12.2023</a:t>
              </a:r>
              <a:endParaRPr lang="en-FI" dirty="0"/>
            </a:p>
          </p:txBody>
        </p:sp>
      </p:grpSp>
    </p:spTree>
    <p:extLst>
      <p:ext uri="{BB962C8B-B14F-4D97-AF65-F5344CB8AC3E}">
        <p14:creationId xmlns:p14="http://schemas.microsoft.com/office/powerpoint/2010/main" val="14167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B6E2891-56E3-EB38-0115-36B6C09F083F}"/>
              </a:ext>
            </a:extLst>
          </p:cNvPr>
          <p:cNvGrpSpPr/>
          <p:nvPr/>
        </p:nvGrpSpPr>
        <p:grpSpPr>
          <a:xfrm>
            <a:off x="2219384" y="646194"/>
            <a:ext cx="7455558" cy="5167620"/>
            <a:chOff x="2219384" y="646194"/>
            <a:chExt cx="7455558" cy="516762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7F5603A-038F-1C3C-C2BB-DAE4E134355A}"/>
                </a:ext>
              </a:extLst>
            </p:cNvPr>
            <p:cNvSpPr>
              <a:spLocks/>
            </p:cNvSpPr>
            <p:nvPr/>
          </p:nvSpPr>
          <p:spPr>
            <a:xfrm>
              <a:off x="2219384" y="1044186"/>
              <a:ext cx="7362395" cy="47696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56F3608-A1A9-8033-8865-4A5C930A79BC}"/>
                </a:ext>
              </a:extLst>
            </p:cNvPr>
            <p:cNvSpPr>
              <a:spLocks/>
            </p:cNvSpPr>
            <p:nvPr/>
          </p:nvSpPr>
          <p:spPr>
            <a:xfrm>
              <a:off x="4333568" y="1668725"/>
              <a:ext cx="1074666" cy="7846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Idle</a:t>
              </a:r>
              <a:endParaRPr lang="en-FI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026BEAB-C898-FE31-1590-39DDA321A385}"/>
                </a:ext>
              </a:extLst>
            </p:cNvPr>
            <p:cNvSpPr>
              <a:spLocks/>
            </p:cNvSpPr>
            <p:nvPr/>
          </p:nvSpPr>
          <p:spPr>
            <a:xfrm>
              <a:off x="6870781" y="1668725"/>
              <a:ext cx="1074666" cy="7846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GDPR consent</a:t>
              </a:r>
              <a:endParaRPr lang="en-FI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44EF123-495F-796D-230B-6805312881D3}"/>
                </a:ext>
              </a:extLst>
            </p:cNvPr>
            <p:cNvSpPr>
              <a:spLocks/>
            </p:cNvSpPr>
            <p:nvPr/>
          </p:nvSpPr>
          <p:spPr>
            <a:xfrm>
              <a:off x="2577769" y="1659873"/>
              <a:ext cx="1074666" cy="7846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Startup</a:t>
              </a:r>
              <a:endParaRPr lang="en-FI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1B306F2-03DD-1497-A310-2A68429029C8}"/>
                </a:ext>
              </a:extLst>
            </p:cNvPr>
            <p:cNvSpPr>
              <a:spLocks/>
            </p:cNvSpPr>
            <p:nvPr/>
          </p:nvSpPr>
          <p:spPr>
            <a:xfrm>
              <a:off x="6930265" y="3545989"/>
              <a:ext cx="1074666" cy="7846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Active</a:t>
              </a:r>
              <a:endParaRPr lang="en-FI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52D1B9A-41A1-55B2-9712-A1F9CB4FB440}"/>
                </a:ext>
              </a:extLst>
            </p:cNvPr>
            <p:cNvSpPr>
              <a:spLocks/>
            </p:cNvSpPr>
            <p:nvPr/>
          </p:nvSpPr>
          <p:spPr>
            <a:xfrm>
              <a:off x="7709473" y="4705208"/>
              <a:ext cx="1074666" cy="7846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C53849-5A23-7697-787F-2F7014F29825}"/>
                </a:ext>
              </a:extLst>
            </p:cNvPr>
            <p:cNvSpPr>
              <a:spLocks/>
            </p:cNvSpPr>
            <p:nvPr/>
          </p:nvSpPr>
          <p:spPr>
            <a:xfrm>
              <a:off x="6207597" y="4705208"/>
              <a:ext cx="1074666" cy="7846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Show picture</a:t>
              </a:r>
              <a:endParaRPr lang="en-FI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E5F224-0A2B-A8AA-8059-A7DDF88B0EE9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3652435" y="2061033"/>
              <a:ext cx="681133" cy="8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780D2D-CD92-9723-E387-279569CD6388}"/>
                </a:ext>
              </a:extLst>
            </p:cNvPr>
            <p:cNvCxnSpPr>
              <a:cxnSpLocks/>
            </p:cNvCxnSpPr>
            <p:nvPr/>
          </p:nvCxnSpPr>
          <p:spPr>
            <a:xfrm>
              <a:off x="5408233" y="1811108"/>
              <a:ext cx="14625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9135DF-0153-12C6-E737-81A67D3EBBFB}"/>
                </a:ext>
              </a:extLst>
            </p:cNvPr>
            <p:cNvSpPr txBox="1">
              <a:spLocks/>
            </p:cNvSpPr>
            <p:nvPr/>
          </p:nvSpPr>
          <p:spPr>
            <a:xfrm>
              <a:off x="5517125" y="1416021"/>
              <a:ext cx="1244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input</a:t>
              </a:r>
              <a:endParaRPr lang="en-FI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A05020-33CA-6C64-6884-A1D8DD412D21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7467598" y="2523134"/>
              <a:ext cx="0" cy="1022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82798C9-84F0-C424-ECA4-4FCC6EE02F6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>
              <a:off x="7282263" y="5097516"/>
              <a:ext cx="427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F6CA34-595B-97E9-CBE9-BED88A2E2D9E}"/>
                </a:ext>
              </a:extLst>
            </p:cNvPr>
            <p:cNvSpPr txBox="1">
              <a:spLocks/>
            </p:cNvSpPr>
            <p:nvPr/>
          </p:nvSpPr>
          <p:spPr>
            <a:xfrm>
              <a:off x="7460968" y="2837974"/>
              <a:ext cx="1244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input</a:t>
              </a:r>
              <a:endParaRPr lang="en-FI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DC8F3A-67E4-A210-2C4A-45D5A3289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0265" y="4330604"/>
              <a:ext cx="190747" cy="37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2D151B-7C72-53F1-CB4A-58A9EC425666}"/>
                </a:ext>
              </a:extLst>
            </p:cNvPr>
            <p:cNvSpPr txBox="1">
              <a:spLocks/>
            </p:cNvSpPr>
            <p:nvPr/>
          </p:nvSpPr>
          <p:spPr>
            <a:xfrm>
              <a:off x="8161757" y="4255883"/>
              <a:ext cx="1244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input</a:t>
              </a:r>
              <a:endParaRPr lang="en-FI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8ADD61-2B73-197B-6808-1A970048B6DC}"/>
                </a:ext>
              </a:extLst>
            </p:cNvPr>
            <p:cNvCxnSpPr>
              <a:cxnSpLocks/>
            </p:cNvCxnSpPr>
            <p:nvPr/>
          </p:nvCxnSpPr>
          <p:spPr>
            <a:xfrm>
              <a:off x="7819101" y="4325332"/>
              <a:ext cx="185830" cy="379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B73696A-65E8-9DC1-511A-525209B1B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234" y="2306648"/>
              <a:ext cx="14625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FF98598-9698-EEE4-2A9E-3CC655564F08}"/>
                </a:ext>
              </a:extLst>
            </p:cNvPr>
            <p:cNvSpPr txBox="1">
              <a:spLocks/>
            </p:cNvSpPr>
            <p:nvPr/>
          </p:nvSpPr>
          <p:spPr>
            <a:xfrm>
              <a:off x="5526462" y="2313683"/>
              <a:ext cx="12447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 minute no input</a:t>
              </a:r>
              <a:endParaRPr lang="en-FI" sz="1100" dirty="0"/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4DA9AE1-57B1-BFC8-9C6A-B4732F0F20EF}"/>
                </a:ext>
              </a:extLst>
            </p:cNvPr>
            <p:cNvCxnSpPr>
              <a:cxnSpLocks/>
              <a:stCxn id="5" idx="1"/>
              <a:endCxn id="2" idx="2"/>
            </p:cNvCxnSpPr>
            <p:nvPr/>
          </p:nvCxnSpPr>
          <p:spPr>
            <a:xfrm rot="10800000">
              <a:off x="4870901" y="2453341"/>
              <a:ext cx="2059364" cy="14849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955A83-A58A-6166-EC6F-35F4F5CF7FD6}"/>
                </a:ext>
              </a:extLst>
            </p:cNvPr>
            <p:cNvSpPr txBox="1">
              <a:spLocks/>
            </p:cNvSpPr>
            <p:nvPr/>
          </p:nvSpPr>
          <p:spPr>
            <a:xfrm>
              <a:off x="5500166" y="3676686"/>
              <a:ext cx="12447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1 minute no input</a:t>
              </a:r>
              <a:endParaRPr lang="en-FI" sz="11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42ABAC5-FB83-716B-C74A-00B587A676ED}"/>
                </a:ext>
              </a:extLst>
            </p:cNvPr>
            <p:cNvSpPr txBox="1">
              <a:spLocks/>
            </p:cNvSpPr>
            <p:nvPr/>
          </p:nvSpPr>
          <p:spPr>
            <a:xfrm>
              <a:off x="2312547" y="646194"/>
              <a:ext cx="7362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Core.py State Machine</a:t>
              </a:r>
              <a:endParaRPr lang="en-FI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038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41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jeretepsa2013@gmail.com</dc:creator>
  <cp:lastModifiedBy>jeretepsa2013@gmail.com</cp:lastModifiedBy>
  <cp:revision>2</cp:revision>
  <dcterms:created xsi:type="dcterms:W3CDTF">2023-12-20T10:32:29Z</dcterms:created>
  <dcterms:modified xsi:type="dcterms:W3CDTF">2023-12-20T11:35:34Z</dcterms:modified>
</cp:coreProperties>
</file>