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351" r:id="rId2"/>
    <p:sldId id="332" r:id="rId3"/>
    <p:sldId id="259" r:id="rId4"/>
    <p:sldId id="333" r:id="rId5"/>
    <p:sldId id="336" r:id="rId6"/>
    <p:sldId id="335" r:id="rId7"/>
    <p:sldId id="334" r:id="rId8"/>
    <p:sldId id="337" r:id="rId9"/>
    <p:sldId id="341" r:id="rId10"/>
    <p:sldId id="360" r:id="rId11"/>
    <p:sldId id="361" r:id="rId12"/>
    <p:sldId id="362" r:id="rId13"/>
    <p:sldId id="363" r:id="rId14"/>
    <p:sldId id="364" r:id="rId15"/>
    <p:sldId id="339" r:id="rId16"/>
    <p:sldId id="347"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mbria Math" panose="02040503050406030204" pitchFamily="18" charset="0"/>
      <p:regular r:id="rId23"/>
    </p:embeddedFont>
    <p:embeddedFont>
      <p:font typeface="Palatino Linotype" panose="02040502050505030304" pitchFamily="18" charset="0"/>
      <p:regular r:id="rId24"/>
      <p:bold r:id="rId25"/>
      <p:italic r:id="rId26"/>
      <p:boldItalic r:id="rId27"/>
    </p:embeddedFont>
    <p:embeddedFont>
      <p:font typeface="Source Sans Pro Black" panose="020B0503030403020204" pitchFamily="34" charset="0"/>
      <p:bold r:id="rId28"/>
      <p:italic r:id="rId29"/>
      <p:boldItalic r:id="rId30"/>
    </p:embeddedFont>
    <p:embeddedFont>
      <p:font typeface="Source Sans Pro SemiBold" panose="020B05030304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isDIXGyw+3OPbv2tnvwcca2P0ST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86"/>
  </p:normalViewPr>
  <p:slideViewPr>
    <p:cSldViewPr snapToGrid="0" snapToObjects="1">
      <p:cViewPr varScale="1">
        <p:scale>
          <a:sx n="102" d="100"/>
          <a:sy n="102"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68"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6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65"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69"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960533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2371058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3894082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40524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1870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8374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53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8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812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118573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a:solidFill>
                  <a:srgbClr val="000000">
                    <a:alpha val="100000"/>
                  </a:srgbClr>
                </a:solidFill>
                <a:latin typeface="Calibri"/>
              </a:rPr>
              <a:t>Source:
            World Bank
Release:
            World Development Indicators
Units: 
Percent, Not Seasonally Adjusted
Frequency: 
          Annual
Inflation as measured by the consumer price index reflects the annual percentage change in the cost to the average consumer of acquiring a basket of goods and services that may be fixed or changed at specified intervals, such as yearly. The Laspeyres formula is generally used.International Monetary Fund, International Financial Statistics and data files.
World Bank,
                    Inflation, consumer prices for the United States [FPCPITOTLZGUSA],
                    retrieved from FRED,
                    Federal Reserve Bank of St. Louis;
                    https://fred.stlouisfed.org/series/FPCPITOTLZGUSA,
                    April 27, 2020.
</a:t>
            </a:r>
          </a:p>
        </p:txBody>
      </p:sp>
    </p:spTree>
    <p:extLst>
      <p:ext uri="{BB962C8B-B14F-4D97-AF65-F5344CB8AC3E}">
        <p14:creationId xmlns:p14="http://schemas.microsoft.com/office/powerpoint/2010/main" val="2008990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6000"/>
              <a:buFont typeface="Palatino Linotype"/>
              <a:buNone/>
              <a:defRPr sz="6000" b="0" i="0">
                <a:solidFill>
                  <a:schemeClr val="accent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0" i="0">
                <a:solidFill>
                  <a:schemeClr val="dk1"/>
                </a:solidFill>
                <a:latin typeface="Palatino Linotype"/>
                <a:ea typeface="Palatino Linotype"/>
                <a:cs typeface="Palatino Linotype"/>
                <a:sym typeface="Palatino Linotype"/>
              </a:defRPr>
            </a:lvl1pPr>
            <a:lvl2pPr lvl="1" algn="ctr">
              <a:lnSpc>
                <a:spcPct val="90000"/>
              </a:lnSpc>
              <a:spcBef>
                <a:spcPts val="500"/>
              </a:spcBef>
              <a:spcAft>
                <a:spcPts val="0"/>
              </a:spcAft>
              <a:buClr>
                <a:srgbClr val="5D5D5D"/>
              </a:buClr>
              <a:buSzPts val="2000"/>
              <a:buNone/>
              <a:defRPr sz="2000"/>
            </a:lvl2pPr>
            <a:lvl3pPr lvl="2" algn="ctr">
              <a:lnSpc>
                <a:spcPct val="90000"/>
              </a:lnSpc>
              <a:spcBef>
                <a:spcPts val="500"/>
              </a:spcBef>
              <a:spcAft>
                <a:spcPts val="0"/>
              </a:spcAft>
              <a:buClr>
                <a:srgbClr val="5D5D5D"/>
              </a:buClr>
              <a:buSzPts val="1800"/>
              <a:buNone/>
              <a:defRPr sz="1800"/>
            </a:lvl3pPr>
            <a:lvl4pPr lvl="3" algn="ctr">
              <a:lnSpc>
                <a:spcPct val="90000"/>
              </a:lnSpc>
              <a:spcBef>
                <a:spcPts val="500"/>
              </a:spcBef>
              <a:spcAft>
                <a:spcPts val="0"/>
              </a:spcAft>
              <a:buClr>
                <a:srgbClr val="5D5D5D"/>
              </a:buClr>
              <a:buSzPts val="1600"/>
              <a:buNone/>
              <a:defRPr sz="1600"/>
            </a:lvl4pPr>
            <a:lvl5pPr lvl="4" algn="ctr">
              <a:lnSpc>
                <a:spcPct val="90000"/>
              </a:lnSpc>
              <a:spcBef>
                <a:spcPts val="500"/>
              </a:spcBef>
              <a:spcAft>
                <a:spcPts val="0"/>
              </a:spcAft>
              <a:buClr>
                <a:srgbClr val="5D5D5D"/>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18"/>
          <p:cNvSpPr/>
          <p:nvPr/>
        </p:nvSpPr>
        <p:spPr>
          <a:xfrm rot="10800000" flipH="1">
            <a:off x="838201" y="979487"/>
            <a:ext cx="3933824" cy="4881563"/>
          </a:xfrm>
          <a:prstGeom prst="round1Rect">
            <a:avLst>
              <a:gd name="adj" fmla="val 1666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Palatino Linotype"/>
              <a:ea typeface="Palatino Linotype"/>
              <a:cs typeface="Palatino Linotype"/>
              <a:sym typeface="Palatino Linotype"/>
            </a:endParaRPr>
          </a:p>
        </p:txBody>
      </p:sp>
      <p:sp>
        <p:nvSpPr>
          <p:cNvPr id="69" name="Google Shape;6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alatino Linotype"/>
              <a:buNone/>
              <a:defRPr sz="3200"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b="0" i="0">
                <a:solidFill>
                  <a:schemeClr val="dk1"/>
                </a:solidFill>
              </a:defRPr>
            </a:lvl1pPr>
            <a:lvl2pPr marL="914400" lvl="1" indent="-406400" algn="l">
              <a:lnSpc>
                <a:spcPct val="90000"/>
              </a:lnSpc>
              <a:spcBef>
                <a:spcPts val="500"/>
              </a:spcBef>
              <a:spcAft>
                <a:spcPts val="0"/>
              </a:spcAft>
              <a:buClr>
                <a:schemeClr val="dk1"/>
              </a:buClr>
              <a:buSzPts val="2800"/>
              <a:buChar char="•"/>
              <a:defRPr sz="2800" b="0" i="0">
                <a:solidFill>
                  <a:schemeClr val="dk1"/>
                </a:solidFill>
              </a:defRPr>
            </a:lvl2pPr>
            <a:lvl3pPr marL="1371600" lvl="2" indent="-381000" algn="l">
              <a:lnSpc>
                <a:spcPct val="90000"/>
              </a:lnSpc>
              <a:spcBef>
                <a:spcPts val="500"/>
              </a:spcBef>
              <a:spcAft>
                <a:spcPts val="0"/>
              </a:spcAft>
              <a:buClr>
                <a:schemeClr val="dk1"/>
              </a:buClr>
              <a:buSzPts val="2400"/>
              <a:buChar char="•"/>
              <a:defRPr sz="2400" b="0" i="0">
                <a:solidFill>
                  <a:schemeClr val="dk1"/>
                </a:solidFill>
              </a:defRPr>
            </a:lvl3pPr>
            <a:lvl4pPr marL="1828800" lvl="3" indent="-355600" algn="l">
              <a:lnSpc>
                <a:spcPct val="90000"/>
              </a:lnSpc>
              <a:spcBef>
                <a:spcPts val="500"/>
              </a:spcBef>
              <a:spcAft>
                <a:spcPts val="0"/>
              </a:spcAft>
              <a:buClr>
                <a:schemeClr val="dk1"/>
              </a:buClr>
              <a:buSzPts val="2000"/>
              <a:buChar char="•"/>
              <a:defRPr sz="2000" b="0" i="0">
                <a:solidFill>
                  <a:schemeClr val="dk1"/>
                </a:solidFill>
              </a:defRPr>
            </a:lvl4pPr>
            <a:lvl5pPr marL="2286000" lvl="4" indent="-355600" algn="l">
              <a:lnSpc>
                <a:spcPct val="90000"/>
              </a:lnSpc>
              <a:spcBef>
                <a:spcPts val="500"/>
              </a:spcBef>
              <a:spcAft>
                <a:spcPts val="0"/>
              </a:spcAft>
              <a:buClr>
                <a:schemeClr val="dk1"/>
              </a:buClr>
              <a:buSzPts val="2000"/>
              <a:buChar char="•"/>
              <a:defRPr sz="2000" b="0" i="0">
                <a:solidFill>
                  <a:schemeClr val="dk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b="0" i="0">
                <a:solidFill>
                  <a:schemeClr val="dk1"/>
                </a:solidFill>
              </a:defRPr>
            </a:lvl1pPr>
            <a:lvl2pPr marL="914400" lvl="1" indent="-228600" algn="l">
              <a:lnSpc>
                <a:spcPct val="90000"/>
              </a:lnSpc>
              <a:spcBef>
                <a:spcPts val="500"/>
              </a:spcBef>
              <a:spcAft>
                <a:spcPts val="0"/>
              </a:spcAft>
              <a:buClr>
                <a:srgbClr val="5D5D5D"/>
              </a:buClr>
              <a:buSzPts val="1400"/>
              <a:buNone/>
              <a:defRPr sz="1400"/>
            </a:lvl2pPr>
            <a:lvl3pPr marL="1371600" lvl="2" indent="-228600" algn="l">
              <a:lnSpc>
                <a:spcPct val="90000"/>
              </a:lnSpc>
              <a:spcBef>
                <a:spcPts val="500"/>
              </a:spcBef>
              <a:spcAft>
                <a:spcPts val="0"/>
              </a:spcAft>
              <a:buClr>
                <a:srgbClr val="5D5D5D"/>
              </a:buClr>
              <a:buSzPts val="1200"/>
              <a:buNone/>
              <a:defRPr sz="1200"/>
            </a:lvl3pPr>
            <a:lvl4pPr marL="1828800" lvl="3" indent="-228600" algn="l">
              <a:lnSpc>
                <a:spcPct val="90000"/>
              </a:lnSpc>
              <a:spcBef>
                <a:spcPts val="500"/>
              </a:spcBef>
              <a:spcAft>
                <a:spcPts val="0"/>
              </a:spcAft>
              <a:buClr>
                <a:srgbClr val="5D5D5D"/>
              </a:buClr>
              <a:buSzPts val="1000"/>
              <a:buNone/>
              <a:defRPr sz="1000"/>
            </a:lvl4pPr>
            <a:lvl5pPr marL="2286000" lvl="4" indent="-228600" algn="l">
              <a:lnSpc>
                <a:spcPct val="90000"/>
              </a:lnSpc>
              <a:spcBef>
                <a:spcPts val="500"/>
              </a:spcBef>
              <a:spcAft>
                <a:spcPts val="0"/>
              </a:spcAft>
              <a:buClr>
                <a:srgbClr val="5D5D5D"/>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72" name="Google Shape;72;p18"/>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pic>
        <p:nvPicPr>
          <p:cNvPr id="73" name="Google Shape;73;p18"/>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74" name="Google Shape;74;p18"/>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94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7"/>
        <p:cNvGrpSpPr/>
        <p:nvPr/>
      </p:nvGrpSpPr>
      <p:grpSpPr>
        <a:xfrm>
          <a:off x="0" y="0"/>
          <a:ext cx="0" cy="0"/>
          <a:chOff x="0" y="0"/>
          <a:chExt cx="0" cy="0"/>
        </a:xfrm>
      </p:grpSpPr>
      <p:pic>
        <p:nvPicPr>
          <p:cNvPr id="18" name="Google Shape;18;p10"/>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sp>
        <p:nvSpPr>
          <p:cNvPr id="19" name="Google Shape;1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Palatino Linotype"/>
              <a:buNone/>
              <a:defRPr b="0" i="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b="0" i="0">
                <a:solidFill>
                  <a:schemeClr val="dk1"/>
                </a:solidFill>
              </a:defRPr>
            </a:lvl1pPr>
            <a:lvl2pPr marL="914400" lvl="1" indent="-381000" algn="l">
              <a:lnSpc>
                <a:spcPct val="90000"/>
              </a:lnSpc>
              <a:spcBef>
                <a:spcPts val="500"/>
              </a:spcBef>
              <a:spcAft>
                <a:spcPts val="0"/>
              </a:spcAft>
              <a:buClr>
                <a:schemeClr val="dk1"/>
              </a:buClr>
              <a:buSzPts val="2400"/>
              <a:buChar char="•"/>
              <a:defRPr b="0" i="0">
                <a:solidFill>
                  <a:schemeClr val="dk1"/>
                </a:solidFill>
              </a:defRPr>
            </a:lvl2pPr>
            <a:lvl3pPr marL="1371600" lvl="2" indent="-355600" algn="l">
              <a:lnSpc>
                <a:spcPct val="90000"/>
              </a:lnSpc>
              <a:spcBef>
                <a:spcPts val="500"/>
              </a:spcBef>
              <a:spcAft>
                <a:spcPts val="0"/>
              </a:spcAft>
              <a:buClr>
                <a:schemeClr val="dk1"/>
              </a:buClr>
              <a:buSzPts val="2000"/>
              <a:buChar char="•"/>
              <a:defRPr b="0" i="0">
                <a:solidFill>
                  <a:schemeClr val="dk1"/>
                </a:solidFill>
              </a:defRPr>
            </a:lvl3pPr>
            <a:lvl4pPr marL="1828800" lvl="3" indent="-342900" algn="l">
              <a:lnSpc>
                <a:spcPct val="90000"/>
              </a:lnSpc>
              <a:spcBef>
                <a:spcPts val="500"/>
              </a:spcBef>
              <a:spcAft>
                <a:spcPts val="0"/>
              </a:spcAft>
              <a:buClr>
                <a:schemeClr val="dk1"/>
              </a:buClr>
              <a:buSzPts val="1800"/>
              <a:buChar char="•"/>
              <a:defRPr b="0" i="0">
                <a:solidFill>
                  <a:schemeClr val="dk1"/>
                </a:solidFill>
              </a:defRPr>
            </a:lvl4pPr>
            <a:lvl5pPr marL="2286000" lvl="4" indent="-342900" algn="l">
              <a:lnSpc>
                <a:spcPct val="90000"/>
              </a:lnSpc>
              <a:spcBef>
                <a:spcPts val="500"/>
              </a:spcBef>
              <a:spcAft>
                <a:spcPts val="0"/>
              </a:spcAft>
              <a:buClr>
                <a:schemeClr val="dk1"/>
              </a:buClr>
              <a:buSzPts val="1800"/>
              <a:buChar char="•"/>
              <a:defRPr b="0" i="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 name="Google Shape;21;p10"/>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22" name="Google Shape;22;p10"/>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6000"/>
              <a:buFont typeface="Palatino Linotype"/>
              <a:buNone/>
              <a:defRPr sz="6000" b="0" i="0">
                <a:solidFill>
                  <a:schemeClr val="accent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solidFill>
                  <a:schemeClr val="dk1"/>
                </a:solidFill>
                <a:latin typeface="Palatino Linotype"/>
                <a:ea typeface="Palatino Linotype"/>
                <a:cs typeface="Palatino Linotype"/>
                <a:sym typeface="Palatino Linotype"/>
              </a:defRPr>
            </a:lvl1pPr>
            <a:lvl2pPr marL="914400" lvl="1" indent="-228600" algn="l">
              <a:lnSpc>
                <a:spcPct val="90000"/>
              </a:lnSpc>
              <a:spcBef>
                <a:spcPts val="500"/>
              </a:spcBef>
              <a:spcAft>
                <a:spcPts val="0"/>
              </a:spcAft>
              <a:buClr>
                <a:srgbClr val="919191"/>
              </a:buClr>
              <a:buSzPts val="2000"/>
              <a:buNone/>
              <a:defRPr sz="2000">
                <a:solidFill>
                  <a:srgbClr val="919191"/>
                </a:solidFill>
              </a:defRPr>
            </a:lvl2pPr>
            <a:lvl3pPr marL="1371600" lvl="2" indent="-228600" algn="l">
              <a:lnSpc>
                <a:spcPct val="90000"/>
              </a:lnSpc>
              <a:spcBef>
                <a:spcPts val="500"/>
              </a:spcBef>
              <a:spcAft>
                <a:spcPts val="0"/>
              </a:spcAft>
              <a:buClr>
                <a:srgbClr val="919191"/>
              </a:buClr>
              <a:buSzPts val="1800"/>
              <a:buNone/>
              <a:defRPr sz="1800">
                <a:solidFill>
                  <a:srgbClr val="919191"/>
                </a:solidFill>
              </a:defRPr>
            </a:lvl3pPr>
            <a:lvl4pPr marL="1828800" lvl="3" indent="-228600" algn="l">
              <a:lnSpc>
                <a:spcPct val="90000"/>
              </a:lnSpc>
              <a:spcBef>
                <a:spcPts val="500"/>
              </a:spcBef>
              <a:spcAft>
                <a:spcPts val="0"/>
              </a:spcAft>
              <a:buClr>
                <a:srgbClr val="919191"/>
              </a:buClr>
              <a:buSzPts val="1600"/>
              <a:buNone/>
              <a:defRPr sz="1600">
                <a:solidFill>
                  <a:srgbClr val="919191"/>
                </a:solidFill>
              </a:defRPr>
            </a:lvl4pPr>
            <a:lvl5pPr marL="2286000" lvl="4" indent="-228600" algn="l">
              <a:lnSpc>
                <a:spcPct val="90000"/>
              </a:lnSpc>
              <a:spcBef>
                <a:spcPts val="500"/>
              </a:spcBef>
              <a:spcAft>
                <a:spcPts val="0"/>
              </a:spcAft>
              <a:buClr>
                <a:srgbClr val="919191"/>
              </a:buClr>
              <a:buSzPts val="1600"/>
              <a:buNone/>
              <a:defRPr sz="1600">
                <a:solidFill>
                  <a:srgbClr val="919191"/>
                </a:solidFill>
              </a:defRPr>
            </a:lvl5pPr>
            <a:lvl6pPr marL="2743200" lvl="5" indent="-228600" algn="l">
              <a:lnSpc>
                <a:spcPct val="90000"/>
              </a:lnSpc>
              <a:spcBef>
                <a:spcPts val="500"/>
              </a:spcBef>
              <a:spcAft>
                <a:spcPts val="0"/>
              </a:spcAft>
              <a:buClr>
                <a:srgbClr val="919191"/>
              </a:buClr>
              <a:buSzPts val="1600"/>
              <a:buNone/>
              <a:defRPr sz="1600">
                <a:solidFill>
                  <a:srgbClr val="919191"/>
                </a:solidFill>
              </a:defRPr>
            </a:lvl6pPr>
            <a:lvl7pPr marL="3200400" lvl="6" indent="-228600" algn="l">
              <a:lnSpc>
                <a:spcPct val="90000"/>
              </a:lnSpc>
              <a:spcBef>
                <a:spcPts val="500"/>
              </a:spcBef>
              <a:spcAft>
                <a:spcPts val="0"/>
              </a:spcAft>
              <a:buClr>
                <a:srgbClr val="919191"/>
              </a:buClr>
              <a:buSzPts val="1600"/>
              <a:buNone/>
              <a:defRPr sz="1600">
                <a:solidFill>
                  <a:srgbClr val="919191"/>
                </a:solidFill>
              </a:defRPr>
            </a:lvl7pPr>
            <a:lvl8pPr marL="3657600" lvl="7" indent="-228600" algn="l">
              <a:lnSpc>
                <a:spcPct val="90000"/>
              </a:lnSpc>
              <a:spcBef>
                <a:spcPts val="500"/>
              </a:spcBef>
              <a:spcAft>
                <a:spcPts val="0"/>
              </a:spcAft>
              <a:buClr>
                <a:srgbClr val="919191"/>
              </a:buClr>
              <a:buSzPts val="1600"/>
              <a:buNone/>
              <a:defRPr sz="1600">
                <a:solidFill>
                  <a:srgbClr val="919191"/>
                </a:solidFill>
              </a:defRPr>
            </a:lvl8pPr>
            <a:lvl9pPr marL="4114800" lvl="8" indent="-228600" algn="l">
              <a:lnSpc>
                <a:spcPct val="90000"/>
              </a:lnSpc>
              <a:spcBef>
                <a:spcPts val="500"/>
              </a:spcBef>
              <a:spcAft>
                <a:spcPts val="0"/>
              </a:spcAft>
              <a:buClr>
                <a:srgbClr val="919191"/>
              </a:buClr>
              <a:buSzPts val="1600"/>
              <a:buNone/>
              <a:defRPr sz="1600">
                <a:solidFill>
                  <a:srgbClr val="919191"/>
                </a:solidFill>
              </a:defRPr>
            </a:lvl9pPr>
          </a:lstStyle>
          <a:p>
            <a:endParaRPr/>
          </a:p>
        </p:txBody>
      </p:sp>
      <p:cxnSp>
        <p:nvCxnSpPr>
          <p:cNvPr id="26" name="Google Shape;26;p11"/>
          <p:cNvCxnSpPr>
            <a:stCxn id="25" idx="1"/>
            <a:endCxn id="25" idx="3"/>
          </p:cNvCxnSpPr>
          <p:nvPr/>
        </p:nvCxnSpPr>
        <p:spPr>
          <a:xfrm>
            <a:off x="831850" y="5339556"/>
            <a:ext cx="10515600"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Palatino Linotype"/>
              <a:buNone/>
              <a:defRPr b="0" i="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9" name="Google Shape;29;p12"/>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pic>
        <p:nvPicPr>
          <p:cNvPr id="30" name="Google Shape;30;p12"/>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31" name="Google Shape;31;p12"/>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2"/>
        <p:cNvGrpSpPr/>
        <p:nvPr/>
      </p:nvGrpSpPr>
      <p:grpSpPr>
        <a:xfrm>
          <a:off x="0" y="0"/>
          <a:ext cx="0" cy="0"/>
          <a:chOff x="0" y="0"/>
          <a:chExt cx="0" cy="0"/>
        </a:xfrm>
      </p:grpSpPr>
      <p:pic>
        <p:nvPicPr>
          <p:cNvPr id="33" name="Google Shape;33;p13"/>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pic>
        <p:nvPicPr>
          <p:cNvPr id="34" name="Google Shape;34;p13"/>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35" name="Google Shape;35;p13"/>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am">
  <p:cSld name="Team">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838200" y="1847850"/>
            <a:ext cx="3403600" cy="2858232"/>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b="0" i="0"/>
            </a:lvl1pPr>
            <a:lvl2pPr marL="914400" lvl="1" indent="-342900" algn="l">
              <a:lnSpc>
                <a:spcPct val="90000"/>
              </a:lnSpc>
              <a:spcBef>
                <a:spcPts val="500"/>
              </a:spcBef>
              <a:spcAft>
                <a:spcPts val="0"/>
              </a:spcAft>
              <a:buClr>
                <a:srgbClr val="5D5D5D"/>
              </a:buClr>
              <a:buSzPts val="1800"/>
              <a:buChar char="•"/>
              <a:defRPr/>
            </a:lvl2pPr>
            <a:lvl3pPr marL="1371600" lvl="2" indent="-342900" algn="l">
              <a:lnSpc>
                <a:spcPct val="90000"/>
              </a:lnSpc>
              <a:spcBef>
                <a:spcPts val="500"/>
              </a:spcBef>
              <a:spcAft>
                <a:spcPts val="0"/>
              </a:spcAft>
              <a:buClr>
                <a:srgbClr val="5D5D5D"/>
              </a:buClr>
              <a:buSzPts val="1800"/>
              <a:buChar char="•"/>
              <a:defRPr/>
            </a:lvl3pPr>
            <a:lvl4pPr marL="1828800" lvl="3" indent="-342900" algn="l">
              <a:lnSpc>
                <a:spcPct val="90000"/>
              </a:lnSpc>
              <a:spcBef>
                <a:spcPts val="500"/>
              </a:spcBef>
              <a:spcAft>
                <a:spcPts val="0"/>
              </a:spcAft>
              <a:buClr>
                <a:srgbClr val="5D5D5D"/>
              </a:buClr>
              <a:buSzPts val="1800"/>
              <a:buChar char="•"/>
              <a:defRPr/>
            </a:lvl4pPr>
            <a:lvl5pPr marL="2286000" lvl="4" indent="-342900" algn="l">
              <a:lnSpc>
                <a:spcPct val="90000"/>
              </a:lnSpc>
              <a:spcBef>
                <a:spcPts val="500"/>
              </a:spcBef>
              <a:spcAft>
                <a:spcPts val="0"/>
              </a:spcAft>
              <a:buClr>
                <a:srgbClr val="5D5D5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4"/>
          <p:cNvSpPr txBox="1">
            <a:spLocks noGrp="1"/>
          </p:cNvSpPr>
          <p:nvPr>
            <p:ph type="body" idx="2"/>
          </p:nvPr>
        </p:nvSpPr>
        <p:spPr>
          <a:xfrm>
            <a:off x="4394200" y="1847850"/>
            <a:ext cx="3403600" cy="2858232"/>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b="0" i="0"/>
            </a:lvl1pPr>
            <a:lvl2pPr marL="914400" lvl="1" indent="-342900" algn="l">
              <a:lnSpc>
                <a:spcPct val="90000"/>
              </a:lnSpc>
              <a:spcBef>
                <a:spcPts val="500"/>
              </a:spcBef>
              <a:spcAft>
                <a:spcPts val="0"/>
              </a:spcAft>
              <a:buClr>
                <a:srgbClr val="5D5D5D"/>
              </a:buClr>
              <a:buSzPts val="1800"/>
              <a:buChar char="•"/>
              <a:defRPr/>
            </a:lvl2pPr>
            <a:lvl3pPr marL="1371600" lvl="2" indent="-342900" algn="l">
              <a:lnSpc>
                <a:spcPct val="90000"/>
              </a:lnSpc>
              <a:spcBef>
                <a:spcPts val="500"/>
              </a:spcBef>
              <a:spcAft>
                <a:spcPts val="0"/>
              </a:spcAft>
              <a:buClr>
                <a:srgbClr val="5D5D5D"/>
              </a:buClr>
              <a:buSzPts val="1800"/>
              <a:buChar char="•"/>
              <a:defRPr/>
            </a:lvl3pPr>
            <a:lvl4pPr marL="1828800" lvl="3" indent="-342900" algn="l">
              <a:lnSpc>
                <a:spcPct val="90000"/>
              </a:lnSpc>
              <a:spcBef>
                <a:spcPts val="500"/>
              </a:spcBef>
              <a:spcAft>
                <a:spcPts val="0"/>
              </a:spcAft>
              <a:buClr>
                <a:srgbClr val="5D5D5D"/>
              </a:buClr>
              <a:buSzPts val="1800"/>
              <a:buChar char="•"/>
              <a:defRPr/>
            </a:lvl4pPr>
            <a:lvl5pPr marL="2286000" lvl="4" indent="-342900" algn="l">
              <a:lnSpc>
                <a:spcPct val="90000"/>
              </a:lnSpc>
              <a:spcBef>
                <a:spcPts val="500"/>
              </a:spcBef>
              <a:spcAft>
                <a:spcPts val="0"/>
              </a:spcAft>
              <a:buClr>
                <a:srgbClr val="5D5D5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4"/>
          <p:cNvSpPr txBox="1">
            <a:spLocks noGrp="1"/>
          </p:cNvSpPr>
          <p:nvPr>
            <p:ph type="body" idx="3"/>
          </p:nvPr>
        </p:nvSpPr>
        <p:spPr>
          <a:xfrm>
            <a:off x="7950200" y="1847850"/>
            <a:ext cx="3403600" cy="2858232"/>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b="0" i="0"/>
            </a:lvl1pPr>
            <a:lvl2pPr marL="914400" lvl="1" indent="-342900" algn="l">
              <a:lnSpc>
                <a:spcPct val="90000"/>
              </a:lnSpc>
              <a:spcBef>
                <a:spcPts val="500"/>
              </a:spcBef>
              <a:spcAft>
                <a:spcPts val="0"/>
              </a:spcAft>
              <a:buClr>
                <a:srgbClr val="5D5D5D"/>
              </a:buClr>
              <a:buSzPts val="1800"/>
              <a:buChar char="•"/>
              <a:defRPr/>
            </a:lvl2pPr>
            <a:lvl3pPr marL="1371600" lvl="2" indent="-342900" algn="l">
              <a:lnSpc>
                <a:spcPct val="90000"/>
              </a:lnSpc>
              <a:spcBef>
                <a:spcPts val="500"/>
              </a:spcBef>
              <a:spcAft>
                <a:spcPts val="0"/>
              </a:spcAft>
              <a:buClr>
                <a:srgbClr val="5D5D5D"/>
              </a:buClr>
              <a:buSzPts val="1800"/>
              <a:buChar char="•"/>
              <a:defRPr/>
            </a:lvl3pPr>
            <a:lvl4pPr marL="1828800" lvl="3" indent="-342900" algn="l">
              <a:lnSpc>
                <a:spcPct val="90000"/>
              </a:lnSpc>
              <a:spcBef>
                <a:spcPts val="500"/>
              </a:spcBef>
              <a:spcAft>
                <a:spcPts val="0"/>
              </a:spcAft>
              <a:buClr>
                <a:srgbClr val="5D5D5D"/>
              </a:buClr>
              <a:buSzPts val="1800"/>
              <a:buChar char="•"/>
              <a:defRPr/>
            </a:lvl4pPr>
            <a:lvl5pPr marL="2286000" lvl="4" indent="-342900" algn="l">
              <a:lnSpc>
                <a:spcPct val="90000"/>
              </a:lnSpc>
              <a:spcBef>
                <a:spcPts val="500"/>
              </a:spcBef>
              <a:spcAft>
                <a:spcPts val="0"/>
              </a:spcAft>
              <a:buClr>
                <a:srgbClr val="5D5D5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4"/>
          </p:nvPr>
        </p:nvSpPr>
        <p:spPr>
          <a:xfrm>
            <a:off x="4394200" y="4705350"/>
            <a:ext cx="3403600" cy="752475"/>
          </a:xfrm>
          <a:prstGeom prst="rect">
            <a:avLst/>
          </a:prstGeom>
          <a:solidFill>
            <a:schemeClr val="dk2"/>
          </a:solid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2000"/>
              <a:buNone/>
              <a:defRPr sz="2000" b="0" i="0">
                <a:solidFill>
                  <a:schemeClr val="lt1"/>
                </a:solidFill>
              </a:defRPr>
            </a:lvl1pPr>
            <a:lvl2pPr marL="914400" lvl="1" indent="-355600" algn="ctr">
              <a:lnSpc>
                <a:spcPct val="90000"/>
              </a:lnSpc>
              <a:spcBef>
                <a:spcPts val="500"/>
              </a:spcBef>
              <a:spcAft>
                <a:spcPts val="0"/>
              </a:spcAft>
              <a:buClr>
                <a:srgbClr val="5D5D5D"/>
              </a:buClr>
              <a:buSzPts val="2000"/>
              <a:buChar char="•"/>
              <a:defRPr sz="2000"/>
            </a:lvl2pPr>
            <a:lvl3pPr marL="1371600" lvl="2" indent="-355600" algn="ctr">
              <a:lnSpc>
                <a:spcPct val="90000"/>
              </a:lnSpc>
              <a:spcBef>
                <a:spcPts val="500"/>
              </a:spcBef>
              <a:spcAft>
                <a:spcPts val="0"/>
              </a:spcAft>
              <a:buClr>
                <a:srgbClr val="5D5D5D"/>
              </a:buClr>
              <a:buSzPts val="2000"/>
              <a:buChar char="•"/>
              <a:defRPr sz="2000"/>
            </a:lvl3pPr>
            <a:lvl4pPr marL="1828800" lvl="3" indent="-355600" algn="ctr">
              <a:lnSpc>
                <a:spcPct val="90000"/>
              </a:lnSpc>
              <a:spcBef>
                <a:spcPts val="500"/>
              </a:spcBef>
              <a:spcAft>
                <a:spcPts val="0"/>
              </a:spcAft>
              <a:buClr>
                <a:srgbClr val="5D5D5D"/>
              </a:buClr>
              <a:buSzPts val="2000"/>
              <a:buChar char="•"/>
              <a:defRPr sz="2000"/>
            </a:lvl4pPr>
            <a:lvl5pPr marL="2286000" lvl="4" indent="-355600" algn="ctr">
              <a:lnSpc>
                <a:spcPct val="90000"/>
              </a:lnSpc>
              <a:spcBef>
                <a:spcPts val="500"/>
              </a:spcBef>
              <a:spcAft>
                <a:spcPts val="0"/>
              </a:spcAft>
              <a:buClr>
                <a:srgbClr val="5D5D5D"/>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4"/>
          <p:cNvSpPr txBox="1">
            <a:spLocks noGrp="1"/>
          </p:cNvSpPr>
          <p:nvPr>
            <p:ph type="body" idx="5"/>
          </p:nvPr>
        </p:nvSpPr>
        <p:spPr>
          <a:xfrm>
            <a:off x="7950200" y="4705350"/>
            <a:ext cx="3403600" cy="752475"/>
          </a:xfrm>
          <a:prstGeom prst="rect">
            <a:avLst/>
          </a:prstGeom>
          <a:solidFill>
            <a:schemeClr val="dk2"/>
          </a:solid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2000"/>
              <a:buNone/>
              <a:defRPr sz="2000" b="0" i="0">
                <a:solidFill>
                  <a:schemeClr val="lt1"/>
                </a:solidFill>
              </a:defRPr>
            </a:lvl1pPr>
            <a:lvl2pPr marL="914400" lvl="1" indent="-355600" algn="ctr">
              <a:lnSpc>
                <a:spcPct val="90000"/>
              </a:lnSpc>
              <a:spcBef>
                <a:spcPts val="500"/>
              </a:spcBef>
              <a:spcAft>
                <a:spcPts val="0"/>
              </a:spcAft>
              <a:buClr>
                <a:srgbClr val="5D5D5D"/>
              </a:buClr>
              <a:buSzPts val="2000"/>
              <a:buChar char="•"/>
              <a:defRPr sz="2000"/>
            </a:lvl2pPr>
            <a:lvl3pPr marL="1371600" lvl="2" indent="-355600" algn="ctr">
              <a:lnSpc>
                <a:spcPct val="90000"/>
              </a:lnSpc>
              <a:spcBef>
                <a:spcPts val="500"/>
              </a:spcBef>
              <a:spcAft>
                <a:spcPts val="0"/>
              </a:spcAft>
              <a:buClr>
                <a:srgbClr val="5D5D5D"/>
              </a:buClr>
              <a:buSzPts val="2000"/>
              <a:buChar char="•"/>
              <a:defRPr sz="2000"/>
            </a:lvl3pPr>
            <a:lvl4pPr marL="1828800" lvl="3" indent="-355600" algn="ctr">
              <a:lnSpc>
                <a:spcPct val="90000"/>
              </a:lnSpc>
              <a:spcBef>
                <a:spcPts val="500"/>
              </a:spcBef>
              <a:spcAft>
                <a:spcPts val="0"/>
              </a:spcAft>
              <a:buClr>
                <a:srgbClr val="5D5D5D"/>
              </a:buClr>
              <a:buSzPts val="2000"/>
              <a:buChar char="•"/>
              <a:defRPr sz="2000"/>
            </a:lvl4pPr>
            <a:lvl5pPr marL="2286000" lvl="4" indent="-355600" algn="ctr">
              <a:lnSpc>
                <a:spcPct val="90000"/>
              </a:lnSpc>
              <a:spcBef>
                <a:spcPts val="500"/>
              </a:spcBef>
              <a:spcAft>
                <a:spcPts val="0"/>
              </a:spcAft>
              <a:buClr>
                <a:srgbClr val="5D5D5D"/>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body" idx="6"/>
          </p:nvPr>
        </p:nvSpPr>
        <p:spPr>
          <a:xfrm>
            <a:off x="838200" y="4705350"/>
            <a:ext cx="3403600" cy="752475"/>
          </a:xfrm>
          <a:prstGeom prst="rect">
            <a:avLst/>
          </a:prstGeom>
          <a:solidFill>
            <a:schemeClr val="dk2"/>
          </a:solid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2000"/>
              <a:buNone/>
              <a:defRPr sz="2000" b="0" i="0">
                <a:solidFill>
                  <a:schemeClr val="lt1"/>
                </a:solidFill>
              </a:defRPr>
            </a:lvl1pPr>
            <a:lvl2pPr marL="914400" lvl="1" indent="-355600" algn="ctr">
              <a:lnSpc>
                <a:spcPct val="90000"/>
              </a:lnSpc>
              <a:spcBef>
                <a:spcPts val="500"/>
              </a:spcBef>
              <a:spcAft>
                <a:spcPts val="0"/>
              </a:spcAft>
              <a:buClr>
                <a:srgbClr val="5D5D5D"/>
              </a:buClr>
              <a:buSzPts val="2000"/>
              <a:buChar char="•"/>
              <a:defRPr sz="2000"/>
            </a:lvl2pPr>
            <a:lvl3pPr marL="1371600" lvl="2" indent="-355600" algn="ctr">
              <a:lnSpc>
                <a:spcPct val="90000"/>
              </a:lnSpc>
              <a:spcBef>
                <a:spcPts val="500"/>
              </a:spcBef>
              <a:spcAft>
                <a:spcPts val="0"/>
              </a:spcAft>
              <a:buClr>
                <a:srgbClr val="5D5D5D"/>
              </a:buClr>
              <a:buSzPts val="2000"/>
              <a:buChar char="•"/>
              <a:defRPr sz="2000"/>
            </a:lvl3pPr>
            <a:lvl4pPr marL="1828800" lvl="3" indent="-355600" algn="ctr">
              <a:lnSpc>
                <a:spcPct val="90000"/>
              </a:lnSpc>
              <a:spcBef>
                <a:spcPts val="500"/>
              </a:spcBef>
              <a:spcAft>
                <a:spcPts val="0"/>
              </a:spcAft>
              <a:buClr>
                <a:srgbClr val="5D5D5D"/>
              </a:buClr>
              <a:buSzPts val="2000"/>
              <a:buChar char="•"/>
              <a:defRPr sz="2000"/>
            </a:lvl4pPr>
            <a:lvl5pPr marL="2286000" lvl="4" indent="-355600" algn="ctr">
              <a:lnSpc>
                <a:spcPct val="90000"/>
              </a:lnSpc>
              <a:spcBef>
                <a:spcPts val="500"/>
              </a:spcBef>
              <a:spcAft>
                <a:spcPts val="0"/>
              </a:spcAft>
              <a:buClr>
                <a:srgbClr val="5D5D5D"/>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Palatino Linotype"/>
              <a:buNone/>
              <a:defRPr b="0" i="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4" name="Google Shape;44;p14"/>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pic>
        <p:nvPicPr>
          <p:cNvPr id="45" name="Google Shape;45;p14"/>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46" name="Google Shape;46;p14"/>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Palatino Linotype"/>
              <a:buNone/>
              <a:defRPr b="0" i="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b="0" i="0">
                <a:solidFill>
                  <a:schemeClr val="dk1"/>
                </a:solidFill>
              </a:defRPr>
            </a:lvl1pPr>
            <a:lvl2pPr marL="914400" lvl="1" indent="-381000" algn="l">
              <a:lnSpc>
                <a:spcPct val="90000"/>
              </a:lnSpc>
              <a:spcBef>
                <a:spcPts val="500"/>
              </a:spcBef>
              <a:spcAft>
                <a:spcPts val="0"/>
              </a:spcAft>
              <a:buClr>
                <a:schemeClr val="dk1"/>
              </a:buClr>
              <a:buSzPts val="2400"/>
              <a:buChar char="•"/>
              <a:defRPr b="0" i="0">
                <a:solidFill>
                  <a:schemeClr val="dk1"/>
                </a:solidFill>
              </a:defRPr>
            </a:lvl2pPr>
            <a:lvl3pPr marL="1371600" lvl="2" indent="-355600" algn="l">
              <a:lnSpc>
                <a:spcPct val="90000"/>
              </a:lnSpc>
              <a:spcBef>
                <a:spcPts val="500"/>
              </a:spcBef>
              <a:spcAft>
                <a:spcPts val="0"/>
              </a:spcAft>
              <a:buClr>
                <a:schemeClr val="dk1"/>
              </a:buClr>
              <a:buSzPts val="2000"/>
              <a:buChar char="•"/>
              <a:defRPr b="0" i="0">
                <a:solidFill>
                  <a:schemeClr val="dk1"/>
                </a:solidFill>
              </a:defRPr>
            </a:lvl3pPr>
            <a:lvl4pPr marL="1828800" lvl="3" indent="-342900" algn="l">
              <a:lnSpc>
                <a:spcPct val="90000"/>
              </a:lnSpc>
              <a:spcBef>
                <a:spcPts val="500"/>
              </a:spcBef>
              <a:spcAft>
                <a:spcPts val="0"/>
              </a:spcAft>
              <a:buClr>
                <a:schemeClr val="dk1"/>
              </a:buClr>
              <a:buSzPts val="1800"/>
              <a:buChar char="•"/>
              <a:defRPr b="0" i="0">
                <a:solidFill>
                  <a:schemeClr val="dk1"/>
                </a:solidFill>
              </a:defRPr>
            </a:lvl4pPr>
            <a:lvl5pPr marL="2286000" lvl="4" indent="-342900" algn="l">
              <a:lnSpc>
                <a:spcPct val="90000"/>
              </a:lnSpc>
              <a:spcBef>
                <a:spcPts val="500"/>
              </a:spcBef>
              <a:spcAft>
                <a:spcPts val="0"/>
              </a:spcAft>
              <a:buClr>
                <a:schemeClr val="dk1"/>
              </a:buClr>
              <a:buSzPts val="1800"/>
              <a:buChar char="•"/>
              <a:defRPr b="0" i="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b="0" i="0">
                <a:solidFill>
                  <a:schemeClr val="dk1"/>
                </a:solidFill>
              </a:defRPr>
            </a:lvl1pPr>
            <a:lvl2pPr marL="914400" lvl="1" indent="-381000" algn="l">
              <a:lnSpc>
                <a:spcPct val="90000"/>
              </a:lnSpc>
              <a:spcBef>
                <a:spcPts val="500"/>
              </a:spcBef>
              <a:spcAft>
                <a:spcPts val="0"/>
              </a:spcAft>
              <a:buClr>
                <a:schemeClr val="dk1"/>
              </a:buClr>
              <a:buSzPts val="2400"/>
              <a:buChar char="•"/>
              <a:defRPr b="0" i="0">
                <a:solidFill>
                  <a:schemeClr val="dk1"/>
                </a:solidFill>
              </a:defRPr>
            </a:lvl2pPr>
            <a:lvl3pPr marL="1371600" lvl="2" indent="-355600" algn="l">
              <a:lnSpc>
                <a:spcPct val="90000"/>
              </a:lnSpc>
              <a:spcBef>
                <a:spcPts val="500"/>
              </a:spcBef>
              <a:spcAft>
                <a:spcPts val="0"/>
              </a:spcAft>
              <a:buClr>
                <a:schemeClr val="dk1"/>
              </a:buClr>
              <a:buSzPts val="2000"/>
              <a:buChar char="•"/>
              <a:defRPr b="0" i="0">
                <a:solidFill>
                  <a:schemeClr val="dk1"/>
                </a:solidFill>
              </a:defRPr>
            </a:lvl3pPr>
            <a:lvl4pPr marL="1828800" lvl="3" indent="-342900" algn="l">
              <a:lnSpc>
                <a:spcPct val="90000"/>
              </a:lnSpc>
              <a:spcBef>
                <a:spcPts val="500"/>
              </a:spcBef>
              <a:spcAft>
                <a:spcPts val="0"/>
              </a:spcAft>
              <a:buClr>
                <a:schemeClr val="dk1"/>
              </a:buClr>
              <a:buSzPts val="1800"/>
              <a:buChar char="•"/>
              <a:defRPr b="0" i="0">
                <a:solidFill>
                  <a:schemeClr val="dk1"/>
                </a:solidFill>
              </a:defRPr>
            </a:lvl4pPr>
            <a:lvl5pPr marL="2286000" lvl="4" indent="-342900" algn="l">
              <a:lnSpc>
                <a:spcPct val="90000"/>
              </a:lnSpc>
              <a:spcBef>
                <a:spcPts val="500"/>
              </a:spcBef>
              <a:spcAft>
                <a:spcPts val="0"/>
              </a:spcAft>
              <a:buClr>
                <a:schemeClr val="dk1"/>
              </a:buClr>
              <a:buSzPts val="1800"/>
              <a:buChar char="•"/>
              <a:defRPr b="0" i="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15"/>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pic>
        <p:nvPicPr>
          <p:cNvPr id="52" name="Google Shape;52;p15"/>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53" name="Google Shape;53;p15"/>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Palatino Linotype"/>
              <a:buNone/>
              <a:defRPr b="0" i="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3000" b="0" i="0">
                <a:solidFill>
                  <a:schemeClr val="dk1"/>
                </a:solidFill>
                <a:latin typeface="Palatino Linotype"/>
                <a:ea typeface="Palatino Linotype"/>
                <a:cs typeface="Palatino Linotype"/>
                <a:sym typeface="Palatino Linotype"/>
              </a:defRPr>
            </a:lvl1pPr>
            <a:lvl2pPr marL="914400" lvl="1" indent="-228600" algn="l">
              <a:lnSpc>
                <a:spcPct val="90000"/>
              </a:lnSpc>
              <a:spcBef>
                <a:spcPts val="500"/>
              </a:spcBef>
              <a:spcAft>
                <a:spcPts val="0"/>
              </a:spcAft>
              <a:buClr>
                <a:srgbClr val="5D5D5D"/>
              </a:buClr>
              <a:buSzPts val="2000"/>
              <a:buNone/>
              <a:defRPr sz="2000" b="1"/>
            </a:lvl2pPr>
            <a:lvl3pPr marL="1371600" lvl="2" indent="-228600" algn="l">
              <a:lnSpc>
                <a:spcPct val="90000"/>
              </a:lnSpc>
              <a:spcBef>
                <a:spcPts val="500"/>
              </a:spcBef>
              <a:spcAft>
                <a:spcPts val="0"/>
              </a:spcAft>
              <a:buClr>
                <a:srgbClr val="5D5D5D"/>
              </a:buClr>
              <a:buSzPts val="1800"/>
              <a:buNone/>
              <a:defRPr sz="1800" b="1"/>
            </a:lvl3pPr>
            <a:lvl4pPr marL="1828800" lvl="3" indent="-228600" algn="l">
              <a:lnSpc>
                <a:spcPct val="90000"/>
              </a:lnSpc>
              <a:spcBef>
                <a:spcPts val="500"/>
              </a:spcBef>
              <a:spcAft>
                <a:spcPts val="0"/>
              </a:spcAft>
              <a:buClr>
                <a:srgbClr val="5D5D5D"/>
              </a:buClr>
              <a:buSzPts val="1600"/>
              <a:buNone/>
              <a:defRPr sz="1600" b="1"/>
            </a:lvl4pPr>
            <a:lvl5pPr marL="2286000" lvl="4" indent="-228600" algn="l">
              <a:lnSpc>
                <a:spcPct val="90000"/>
              </a:lnSpc>
              <a:spcBef>
                <a:spcPts val="500"/>
              </a:spcBef>
              <a:spcAft>
                <a:spcPts val="0"/>
              </a:spcAft>
              <a:buClr>
                <a:srgbClr val="5D5D5D"/>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b="0" i="0">
                <a:solidFill>
                  <a:schemeClr val="dk1"/>
                </a:solidFill>
              </a:defRPr>
            </a:lvl1pPr>
            <a:lvl2pPr marL="914400" lvl="1" indent="-381000" algn="l">
              <a:lnSpc>
                <a:spcPct val="90000"/>
              </a:lnSpc>
              <a:spcBef>
                <a:spcPts val="500"/>
              </a:spcBef>
              <a:spcAft>
                <a:spcPts val="0"/>
              </a:spcAft>
              <a:buClr>
                <a:schemeClr val="dk1"/>
              </a:buClr>
              <a:buSzPts val="2400"/>
              <a:buChar char="•"/>
              <a:defRPr b="0" i="0">
                <a:solidFill>
                  <a:schemeClr val="dk1"/>
                </a:solidFill>
              </a:defRPr>
            </a:lvl2pPr>
            <a:lvl3pPr marL="1371600" lvl="2" indent="-355600" algn="l">
              <a:lnSpc>
                <a:spcPct val="90000"/>
              </a:lnSpc>
              <a:spcBef>
                <a:spcPts val="500"/>
              </a:spcBef>
              <a:spcAft>
                <a:spcPts val="0"/>
              </a:spcAft>
              <a:buClr>
                <a:schemeClr val="dk1"/>
              </a:buClr>
              <a:buSzPts val="2000"/>
              <a:buChar char="•"/>
              <a:defRPr b="0" i="0">
                <a:solidFill>
                  <a:schemeClr val="dk1"/>
                </a:solidFill>
              </a:defRPr>
            </a:lvl3pPr>
            <a:lvl4pPr marL="1828800" lvl="3" indent="-342900" algn="l">
              <a:lnSpc>
                <a:spcPct val="90000"/>
              </a:lnSpc>
              <a:spcBef>
                <a:spcPts val="500"/>
              </a:spcBef>
              <a:spcAft>
                <a:spcPts val="0"/>
              </a:spcAft>
              <a:buClr>
                <a:schemeClr val="dk1"/>
              </a:buClr>
              <a:buSzPts val="1800"/>
              <a:buChar char="•"/>
              <a:defRPr b="0" i="0">
                <a:solidFill>
                  <a:schemeClr val="dk1"/>
                </a:solidFill>
              </a:defRPr>
            </a:lvl4pPr>
            <a:lvl5pPr marL="2286000" lvl="4" indent="-342900" algn="l">
              <a:lnSpc>
                <a:spcPct val="90000"/>
              </a:lnSpc>
              <a:spcBef>
                <a:spcPts val="500"/>
              </a:spcBef>
              <a:spcAft>
                <a:spcPts val="0"/>
              </a:spcAft>
              <a:buClr>
                <a:schemeClr val="dk1"/>
              </a:buClr>
              <a:buSzPts val="1800"/>
              <a:buChar char="•"/>
              <a:defRPr b="0" i="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3000" b="0" i="0">
                <a:solidFill>
                  <a:schemeClr val="dk1"/>
                </a:solidFill>
                <a:latin typeface="Palatino Linotype"/>
                <a:ea typeface="Palatino Linotype"/>
                <a:cs typeface="Palatino Linotype"/>
                <a:sym typeface="Palatino Linotype"/>
              </a:defRPr>
            </a:lvl1pPr>
            <a:lvl2pPr marL="914400" lvl="1" indent="-228600" algn="l">
              <a:lnSpc>
                <a:spcPct val="90000"/>
              </a:lnSpc>
              <a:spcBef>
                <a:spcPts val="500"/>
              </a:spcBef>
              <a:spcAft>
                <a:spcPts val="0"/>
              </a:spcAft>
              <a:buClr>
                <a:srgbClr val="5D5D5D"/>
              </a:buClr>
              <a:buSzPts val="2000"/>
              <a:buNone/>
              <a:defRPr sz="2000" b="1"/>
            </a:lvl2pPr>
            <a:lvl3pPr marL="1371600" lvl="2" indent="-228600" algn="l">
              <a:lnSpc>
                <a:spcPct val="90000"/>
              </a:lnSpc>
              <a:spcBef>
                <a:spcPts val="500"/>
              </a:spcBef>
              <a:spcAft>
                <a:spcPts val="0"/>
              </a:spcAft>
              <a:buClr>
                <a:srgbClr val="5D5D5D"/>
              </a:buClr>
              <a:buSzPts val="1800"/>
              <a:buNone/>
              <a:defRPr sz="1800" b="1"/>
            </a:lvl3pPr>
            <a:lvl4pPr marL="1828800" lvl="3" indent="-228600" algn="l">
              <a:lnSpc>
                <a:spcPct val="90000"/>
              </a:lnSpc>
              <a:spcBef>
                <a:spcPts val="500"/>
              </a:spcBef>
              <a:spcAft>
                <a:spcPts val="0"/>
              </a:spcAft>
              <a:buClr>
                <a:srgbClr val="5D5D5D"/>
              </a:buClr>
              <a:buSzPts val="1600"/>
              <a:buNone/>
              <a:defRPr sz="1600" b="1"/>
            </a:lvl4pPr>
            <a:lvl5pPr marL="2286000" lvl="4" indent="-228600" algn="l">
              <a:lnSpc>
                <a:spcPct val="90000"/>
              </a:lnSpc>
              <a:spcBef>
                <a:spcPts val="500"/>
              </a:spcBef>
              <a:spcAft>
                <a:spcPts val="0"/>
              </a:spcAft>
              <a:buClr>
                <a:srgbClr val="5D5D5D"/>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b="0" i="0">
                <a:solidFill>
                  <a:schemeClr val="dk1"/>
                </a:solidFill>
              </a:defRPr>
            </a:lvl1pPr>
            <a:lvl2pPr marL="914400" lvl="1" indent="-381000" algn="l">
              <a:lnSpc>
                <a:spcPct val="90000"/>
              </a:lnSpc>
              <a:spcBef>
                <a:spcPts val="500"/>
              </a:spcBef>
              <a:spcAft>
                <a:spcPts val="0"/>
              </a:spcAft>
              <a:buClr>
                <a:schemeClr val="dk1"/>
              </a:buClr>
              <a:buSzPts val="2400"/>
              <a:buChar char="•"/>
              <a:defRPr b="0" i="0">
                <a:solidFill>
                  <a:schemeClr val="dk1"/>
                </a:solidFill>
              </a:defRPr>
            </a:lvl2pPr>
            <a:lvl3pPr marL="1371600" lvl="2" indent="-355600" algn="l">
              <a:lnSpc>
                <a:spcPct val="90000"/>
              </a:lnSpc>
              <a:spcBef>
                <a:spcPts val="500"/>
              </a:spcBef>
              <a:spcAft>
                <a:spcPts val="0"/>
              </a:spcAft>
              <a:buClr>
                <a:schemeClr val="dk1"/>
              </a:buClr>
              <a:buSzPts val="2000"/>
              <a:buChar char="•"/>
              <a:defRPr b="0" i="0">
                <a:solidFill>
                  <a:schemeClr val="dk1"/>
                </a:solidFill>
              </a:defRPr>
            </a:lvl3pPr>
            <a:lvl4pPr marL="1828800" lvl="3" indent="-342900" algn="l">
              <a:lnSpc>
                <a:spcPct val="90000"/>
              </a:lnSpc>
              <a:spcBef>
                <a:spcPts val="500"/>
              </a:spcBef>
              <a:spcAft>
                <a:spcPts val="0"/>
              </a:spcAft>
              <a:buClr>
                <a:schemeClr val="dk1"/>
              </a:buClr>
              <a:buSzPts val="1800"/>
              <a:buChar char="•"/>
              <a:defRPr b="0" i="0">
                <a:solidFill>
                  <a:schemeClr val="dk1"/>
                </a:solidFill>
              </a:defRPr>
            </a:lvl4pPr>
            <a:lvl5pPr marL="2286000" lvl="4" indent="-342900" algn="l">
              <a:lnSpc>
                <a:spcPct val="90000"/>
              </a:lnSpc>
              <a:spcBef>
                <a:spcPts val="500"/>
              </a:spcBef>
              <a:spcAft>
                <a:spcPts val="0"/>
              </a:spcAft>
              <a:buClr>
                <a:schemeClr val="dk1"/>
              </a:buClr>
              <a:buSzPts val="1800"/>
              <a:buChar char="•"/>
              <a:defRPr b="0" i="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0" name="Google Shape;60;p16"/>
          <p:cNvPicPr preferRelativeResize="0"/>
          <p:nvPr/>
        </p:nvPicPr>
        <p:blipFill rotWithShape="1">
          <a:blip r:embed="rId2">
            <a:alphaModFix/>
          </a:blip>
          <a:srcRect t="33691"/>
          <a:stretch/>
        </p:blipFill>
        <p:spPr>
          <a:xfrm rot="10800000" flipH="1">
            <a:off x="0" y="6398805"/>
            <a:ext cx="12192000" cy="465549"/>
          </a:xfrm>
          <a:prstGeom prst="rect">
            <a:avLst/>
          </a:prstGeom>
          <a:noFill/>
          <a:ln>
            <a:noFill/>
          </a:ln>
        </p:spPr>
      </p:pic>
      <p:pic>
        <p:nvPicPr>
          <p:cNvPr id="61" name="Google Shape;61;p16"/>
          <p:cNvPicPr preferRelativeResize="0"/>
          <p:nvPr/>
        </p:nvPicPr>
        <p:blipFill rotWithShape="1">
          <a:blip r:embed="rId3">
            <a:alphaModFix/>
          </a:blip>
          <a:srcRect b="33573"/>
          <a:stretch/>
        </p:blipFill>
        <p:spPr>
          <a:xfrm>
            <a:off x="10524665" y="6533027"/>
            <a:ext cx="1324358" cy="244364"/>
          </a:xfrm>
          <a:prstGeom prst="rect">
            <a:avLst/>
          </a:prstGeom>
          <a:noFill/>
          <a:ln>
            <a:noFill/>
          </a:ln>
        </p:spPr>
      </p:pic>
      <p:sp>
        <p:nvSpPr>
          <p:cNvPr id="62" name="Google Shape;62;p16"/>
          <p:cNvSpPr txBox="1">
            <a:spLocks noGrp="1"/>
          </p:cNvSpPr>
          <p:nvPr>
            <p:ph type="ftr" idx="11"/>
          </p:nvPr>
        </p:nvSpPr>
        <p:spPr>
          <a:xfrm>
            <a:off x="838200" y="6442078"/>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838200" y="1809612"/>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Palatino Linotype"/>
              <a:buNone/>
              <a:defRPr sz="3200" b="0" i="0">
                <a:solidFill>
                  <a:schemeClr val="dk1"/>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7"/>
          <p:cNvSpPr txBox="1"/>
          <p:nvPr/>
        </p:nvSpPr>
        <p:spPr>
          <a:xfrm>
            <a:off x="652669" y="686227"/>
            <a:ext cx="1470992"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0" b="1" i="0" u="none" strike="noStrike" cap="none">
                <a:solidFill>
                  <a:schemeClr val="accent1"/>
                </a:solidFill>
                <a:latin typeface="Source Sans Pro Black"/>
                <a:ea typeface="Source Sans Pro Black"/>
                <a:cs typeface="Source Sans Pro Black"/>
                <a:sym typeface="Source Sans Pro Black"/>
              </a:rPr>
              <a:t>“</a:t>
            </a:r>
            <a:endParaRPr/>
          </a:p>
        </p:txBody>
      </p:sp>
      <p:sp>
        <p:nvSpPr>
          <p:cNvPr id="66" name="Google Shape;66;p17"/>
          <p:cNvSpPr txBox="1">
            <a:spLocks noGrp="1"/>
          </p:cNvSpPr>
          <p:nvPr>
            <p:ph type="body" idx="1"/>
          </p:nvPr>
        </p:nvSpPr>
        <p:spPr>
          <a:xfrm>
            <a:off x="838200" y="3135313"/>
            <a:ext cx="10515600" cy="92233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dk1"/>
              </a:buClr>
              <a:buSzPts val="2000"/>
              <a:buNone/>
              <a:defRPr sz="2000" b="0" i="0">
                <a:solidFill>
                  <a:schemeClr val="dk1"/>
                </a:solidFill>
                <a:latin typeface="Palatino Linotype"/>
                <a:ea typeface="Palatino Linotype"/>
                <a:cs typeface="Palatino Linotype"/>
                <a:sym typeface="Palatino Linotype"/>
              </a:defRPr>
            </a:lvl1pPr>
            <a:lvl2pPr marL="914400" lvl="1" indent="-228600" algn="r">
              <a:lnSpc>
                <a:spcPct val="90000"/>
              </a:lnSpc>
              <a:spcBef>
                <a:spcPts val="500"/>
              </a:spcBef>
              <a:spcAft>
                <a:spcPts val="0"/>
              </a:spcAft>
              <a:buClr>
                <a:srgbClr val="5D5D5D"/>
              </a:buClr>
              <a:buSzPts val="2000"/>
              <a:buNone/>
              <a:defRPr sz="2000" b="1" i="0">
                <a:latin typeface="Source Sans Pro SemiBold"/>
                <a:ea typeface="Source Sans Pro SemiBold"/>
                <a:cs typeface="Source Sans Pro SemiBold"/>
                <a:sym typeface="Source Sans Pro SemiBold"/>
              </a:defRPr>
            </a:lvl2pPr>
            <a:lvl3pPr marL="1371600" lvl="2" indent="-228600" algn="r">
              <a:lnSpc>
                <a:spcPct val="90000"/>
              </a:lnSpc>
              <a:spcBef>
                <a:spcPts val="500"/>
              </a:spcBef>
              <a:spcAft>
                <a:spcPts val="0"/>
              </a:spcAft>
              <a:buClr>
                <a:srgbClr val="5D5D5D"/>
              </a:buClr>
              <a:buSzPts val="2000"/>
              <a:buNone/>
              <a:defRPr sz="2000" b="1" i="0">
                <a:latin typeface="Source Sans Pro SemiBold"/>
                <a:ea typeface="Source Sans Pro SemiBold"/>
                <a:cs typeface="Source Sans Pro SemiBold"/>
                <a:sym typeface="Source Sans Pro SemiBold"/>
              </a:defRPr>
            </a:lvl3pPr>
            <a:lvl4pPr marL="1828800" lvl="3" indent="-228600" algn="r">
              <a:lnSpc>
                <a:spcPct val="90000"/>
              </a:lnSpc>
              <a:spcBef>
                <a:spcPts val="500"/>
              </a:spcBef>
              <a:spcAft>
                <a:spcPts val="0"/>
              </a:spcAft>
              <a:buClr>
                <a:srgbClr val="5D5D5D"/>
              </a:buClr>
              <a:buSzPts val="2000"/>
              <a:buNone/>
              <a:defRPr sz="2000" b="1" i="0">
                <a:latin typeface="Source Sans Pro SemiBold"/>
                <a:ea typeface="Source Sans Pro SemiBold"/>
                <a:cs typeface="Source Sans Pro SemiBold"/>
                <a:sym typeface="Source Sans Pro SemiBold"/>
              </a:defRPr>
            </a:lvl4pPr>
            <a:lvl5pPr marL="2286000" lvl="4" indent="-228600" algn="r">
              <a:lnSpc>
                <a:spcPct val="90000"/>
              </a:lnSpc>
              <a:spcBef>
                <a:spcPts val="500"/>
              </a:spcBef>
              <a:spcAft>
                <a:spcPts val="0"/>
              </a:spcAft>
              <a:buClr>
                <a:srgbClr val="5D5D5D"/>
              </a:buClr>
              <a:buSzPts val="2000"/>
              <a:buNone/>
              <a:defRPr sz="2000" b="1" i="0">
                <a:latin typeface="Source Sans Pro SemiBold"/>
                <a:ea typeface="Source Sans Pro SemiBold"/>
                <a:cs typeface="Source Sans Pro SemiBold"/>
                <a:sym typeface="Source Sans Pro SemiBol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6726E"/>
              </a:buClr>
              <a:buSzPts val="4400"/>
              <a:buFont typeface="Palatino Linotype"/>
              <a:buNone/>
              <a:defRPr sz="4400" b="0" i="0" u="none" strike="noStrike" cap="none">
                <a:solidFill>
                  <a:srgbClr val="F6726E"/>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rgbClr val="5D5D5D"/>
              </a:buClr>
              <a:buSzPts val="2400"/>
              <a:buFont typeface="Arial"/>
              <a:buChar char="•"/>
              <a:defRPr sz="2400" b="0" i="0" u="none" strike="noStrike" cap="none">
                <a:solidFill>
                  <a:srgbClr val="5D5D5D"/>
                </a:solidFill>
                <a:latin typeface="Palatino Linotype"/>
                <a:ea typeface="Palatino Linotype"/>
                <a:cs typeface="Palatino Linotype"/>
                <a:sym typeface="Palatino Linotype"/>
              </a:defRPr>
            </a:lvl1pPr>
            <a:lvl2pPr marL="914400" marR="0" lvl="1" indent="-381000" algn="l" rtl="0">
              <a:lnSpc>
                <a:spcPct val="90000"/>
              </a:lnSpc>
              <a:spcBef>
                <a:spcPts val="500"/>
              </a:spcBef>
              <a:spcAft>
                <a:spcPts val="0"/>
              </a:spcAft>
              <a:buClr>
                <a:srgbClr val="5D5D5D"/>
              </a:buClr>
              <a:buSzPts val="2400"/>
              <a:buFont typeface="Arial"/>
              <a:buChar char="•"/>
              <a:defRPr sz="2400" b="0" i="0" u="none" strike="noStrike" cap="none">
                <a:solidFill>
                  <a:srgbClr val="5D5D5D"/>
                </a:solidFill>
                <a:latin typeface="Palatino Linotype"/>
                <a:ea typeface="Palatino Linotype"/>
                <a:cs typeface="Palatino Linotype"/>
                <a:sym typeface="Palatino Linotype"/>
              </a:defRPr>
            </a:lvl2pPr>
            <a:lvl3pPr marL="1371600" marR="0" lvl="2" indent="-355600" algn="l" rtl="0">
              <a:lnSpc>
                <a:spcPct val="90000"/>
              </a:lnSpc>
              <a:spcBef>
                <a:spcPts val="500"/>
              </a:spcBef>
              <a:spcAft>
                <a:spcPts val="0"/>
              </a:spcAft>
              <a:buClr>
                <a:srgbClr val="5D5D5D"/>
              </a:buClr>
              <a:buSzPts val="2000"/>
              <a:buFont typeface="Arial"/>
              <a:buChar char="•"/>
              <a:defRPr sz="2000" b="0" i="0" u="none" strike="noStrike" cap="none">
                <a:solidFill>
                  <a:srgbClr val="5D5D5D"/>
                </a:solidFill>
                <a:latin typeface="Palatino Linotype"/>
                <a:ea typeface="Palatino Linotype"/>
                <a:cs typeface="Palatino Linotype"/>
                <a:sym typeface="Palatino Linotype"/>
              </a:defRPr>
            </a:lvl3pPr>
            <a:lvl4pPr marL="1828800" marR="0" lvl="3" indent="-342900" algn="l" rtl="0">
              <a:lnSpc>
                <a:spcPct val="90000"/>
              </a:lnSpc>
              <a:spcBef>
                <a:spcPts val="500"/>
              </a:spcBef>
              <a:spcAft>
                <a:spcPts val="0"/>
              </a:spcAft>
              <a:buClr>
                <a:srgbClr val="5D5D5D"/>
              </a:buClr>
              <a:buSzPts val="1800"/>
              <a:buFont typeface="Arial"/>
              <a:buChar char="•"/>
              <a:defRPr sz="1800" b="0" i="0" u="none" strike="noStrike" cap="none">
                <a:solidFill>
                  <a:srgbClr val="5D5D5D"/>
                </a:solidFill>
                <a:latin typeface="Palatino Linotype"/>
                <a:ea typeface="Palatino Linotype"/>
                <a:cs typeface="Palatino Linotype"/>
                <a:sym typeface="Palatino Linotype"/>
              </a:defRPr>
            </a:lvl4pPr>
            <a:lvl5pPr marL="2286000" marR="0" lvl="4" indent="-342900" algn="l" rtl="0">
              <a:lnSpc>
                <a:spcPct val="90000"/>
              </a:lnSpc>
              <a:spcBef>
                <a:spcPts val="500"/>
              </a:spcBef>
              <a:spcAft>
                <a:spcPts val="0"/>
              </a:spcAft>
              <a:buClr>
                <a:srgbClr val="5D5D5D"/>
              </a:buClr>
              <a:buSzPts val="1800"/>
              <a:buFont typeface="Arial"/>
              <a:buChar char="•"/>
              <a:defRPr sz="1800" b="0" i="0" u="none" strike="noStrike" cap="none">
                <a:solidFill>
                  <a:srgbClr val="5D5D5D"/>
                </a:solidFill>
                <a:latin typeface="Palatino Linotype"/>
                <a:ea typeface="Palatino Linotype"/>
                <a:cs typeface="Palatino Linotype"/>
                <a:sym typeface="Palatino Linoty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1919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91919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1pPr>
            <a:lvl2pPr marL="0" marR="0" lvl="1"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2pPr>
            <a:lvl3pPr marL="0" marR="0" lvl="2"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3pPr>
            <a:lvl4pPr marL="0" marR="0" lvl="3"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4pPr>
            <a:lvl5pPr marL="0" marR="0" lvl="4"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5pPr>
            <a:lvl6pPr marL="0" marR="0" lvl="5"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6pPr>
            <a:lvl7pPr marL="0" marR="0" lvl="6"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7pPr>
            <a:lvl8pPr marL="0" marR="0" lvl="7"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8pPr>
            <a:lvl9pPr marL="0" marR="0" lvl="8" indent="0" algn="r" rtl="0">
              <a:spcBef>
                <a:spcPts val="0"/>
              </a:spcBef>
              <a:buNone/>
              <a:defRPr sz="1200" b="0" i="0" u="none" strike="noStrike" cap="none">
                <a:solidFill>
                  <a:srgbClr val="919191"/>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hyperlink" Target="https://fred.stlouisfed.org/graph/?g=Jnjj"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hyperlink" Target="https://fred.stlouisfed.org/graph/?g=JnjA"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hyperlink" Target="https://fred.stlouisfed.org/graph/?g=Jnk1"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hyperlink" Target="https://fred.stlouisfed.org/graph/?g=Jnkh"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hyperlink" Target="https://fred.stlouisfed.org/graph/?g=Jnkt"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fred.stlouisfed.org/graph/?g=qPwK"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hyperlink" Target="https://fred.stlouisfed.org/graph/?g=HPe0"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Google Shape;83;p2"/>
          <p:cNvSpPr txBox="1">
            <a:spLocks noGrp="1"/>
          </p:cNvSpPr>
          <p:nvPr>
            <p:ph type="ctrTitle"/>
          </p:nvPr>
        </p:nvSpPr>
        <p:spPr>
          <a:xfrm>
            <a:off x="1524000" y="1122363"/>
            <a:ext cx="9144000" cy="1135645"/>
          </a:xfrm>
          <a:prstGeom prst="rect">
            <a:avLst/>
          </a:prstGeom>
          <a:noFill/>
          <a:ln>
            <a:noFill/>
          </a:ln>
        </p:spPr>
        <p:txBody>
          <a:bodyPr spcFirstLastPara="1" wrap="square" lIns="91425" tIns="45700" rIns="91425" bIns="45700" anchor="b" anchorCtr="0">
            <a:normAutofit/>
          </a:bodyPr>
          <a:lstStyle/>
          <a:p>
            <a:pPr lvl="0">
              <a:buClr>
                <a:schemeClr val="dk1"/>
              </a:buClr>
              <a:buSzPts val="2400"/>
            </a:pPr>
            <a:r>
              <a:rPr lang="en-US" sz="4000" dirty="0"/>
              <a:t>Measuring Output and Inflation</a:t>
            </a:r>
          </a:p>
        </p:txBody>
      </p:sp>
      <p:sp>
        <p:nvSpPr>
          <p:cNvPr id="84" name="Google Shape;84;p2"/>
          <p:cNvSpPr txBox="1">
            <a:spLocks noGrp="1"/>
          </p:cNvSpPr>
          <p:nvPr>
            <p:ph type="subTitle" idx="1"/>
          </p:nvPr>
        </p:nvSpPr>
        <p:spPr>
          <a:xfrm>
            <a:off x="1524000" y="2925811"/>
            <a:ext cx="9144000" cy="100637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lang="en-US" dirty="0"/>
          </a:p>
          <a:p>
            <a:pPr marL="0" lvl="0" indent="0" algn="ctr" rtl="0">
              <a:lnSpc>
                <a:spcPct val="90000"/>
              </a:lnSpc>
              <a:spcBef>
                <a:spcPts val="0"/>
              </a:spcBef>
              <a:spcAft>
                <a:spcPts val="0"/>
              </a:spcAft>
              <a:buClr>
                <a:schemeClr val="dk1"/>
              </a:buClr>
              <a:buSzPts val="2400"/>
              <a:buNone/>
            </a:pPr>
            <a:r>
              <a:rPr lang="en-US" dirty="0"/>
              <a:t>Rajiv Sethi and the CORE Team</a:t>
            </a:r>
          </a:p>
          <a:p>
            <a:pPr marL="0" lvl="0" indent="0" algn="ctr" rtl="0">
              <a:lnSpc>
                <a:spcPct val="90000"/>
              </a:lnSpc>
              <a:spcBef>
                <a:spcPts val="0"/>
              </a:spcBef>
              <a:spcAft>
                <a:spcPts val="0"/>
              </a:spcAft>
              <a:buClr>
                <a:schemeClr val="dk1"/>
              </a:buClr>
              <a:buSzPts val="2400"/>
              <a:buNone/>
            </a:pPr>
            <a:endParaRPr lang="en-US" dirty="0"/>
          </a:p>
          <a:p>
            <a:pPr marL="0" lvl="0" indent="0" algn="ctr" rtl="0">
              <a:lnSpc>
                <a:spcPct val="90000"/>
              </a:lnSpc>
              <a:spcBef>
                <a:spcPts val="100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endParaRPr dirty="0"/>
          </a:p>
        </p:txBody>
      </p:sp>
      <p:pic>
        <p:nvPicPr>
          <p:cNvPr id="2" name="Picture 1">
            <a:extLst>
              <a:ext uri="{FF2B5EF4-FFF2-40B4-BE49-F238E27FC236}">
                <a16:creationId xmlns:a16="http://schemas.microsoft.com/office/drawing/2014/main" id="{ED96C182-CD8D-AB47-AB7F-48175560E329}"/>
              </a:ext>
            </a:extLst>
          </p:cNvPr>
          <p:cNvPicPr>
            <a:picLocks noChangeAspect="1"/>
          </p:cNvPicPr>
          <p:nvPr/>
        </p:nvPicPr>
        <p:blipFill>
          <a:blip r:embed="rId3"/>
          <a:stretch>
            <a:fillRect/>
          </a:stretch>
        </p:blipFill>
        <p:spPr>
          <a:xfrm>
            <a:off x="4881584" y="4885546"/>
            <a:ext cx="2428831" cy="850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0" y="713955"/>
            <a:ext cx="12192001" cy="4697260"/>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234242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2" y="713955"/>
            <a:ext cx="12191996" cy="4697259"/>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384014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2" y="713955"/>
            <a:ext cx="12191996" cy="4697259"/>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380758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2" y="713955"/>
            <a:ext cx="12191996" cy="4697259"/>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289313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2" y="713955"/>
            <a:ext cx="12191996" cy="4697259"/>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1351863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741E-A013-0A4F-9598-BB955EA7FAF0}"/>
              </a:ext>
            </a:extLst>
          </p:cNvPr>
          <p:cNvSpPr>
            <a:spLocks noGrp="1"/>
          </p:cNvSpPr>
          <p:nvPr>
            <p:ph type="title"/>
          </p:nvPr>
        </p:nvSpPr>
        <p:spPr/>
        <p:txBody>
          <a:bodyPr/>
          <a:lstStyle/>
          <a:p>
            <a:r>
              <a:rPr lang="en-US" dirty="0"/>
              <a:t>Hyperinflation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AA69FA6-ADAE-8A4D-A6F6-CE8E4A640332}"/>
                  </a:ext>
                </a:extLst>
              </p:cNvPr>
              <p:cNvSpPr>
                <a:spLocks noGrp="1"/>
              </p:cNvSpPr>
              <p:nvPr>
                <p:ph type="body" idx="1"/>
              </p:nvPr>
            </p:nvSpPr>
            <p:spPr/>
            <p:txBody>
              <a:bodyPr/>
              <a:lstStyle/>
              <a:p>
                <a:r>
                  <a:rPr lang="en-US" dirty="0"/>
                  <a:t>Some economies have experienced unimaginable levels of inflation</a:t>
                </a:r>
              </a:p>
              <a:p>
                <a:r>
                  <a:rPr lang="en-US" dirty="0">
                    <a:solidFill>
                      <a:srgbClr val="FF0000"/>
                    </a:solidFill>
                  </a:rPr>
                  <a:t>Hyperinflation</a:t>
                </a:r>
                <a:r>
                  <a:rPr lang="en-US" dirty="0"/>
                  <a:t>: over 50% per month or almost 13,000% a year</a:t>
                </a:r>
              </a:p>
              <a:p>
                <a:r>
                  <a:rPr lang="en-US" dirty="0"/>
                  <a:t>Something costing $1 today costs $130 in a year, about $17,000 in two</a:t>
                </a:r>
              </a:p>
              <a:p>
                <a:r>
                  <a:rPr lang="en-US" dirty="0"/>
                  <a:t>Germany Nov 1923: prices double every 48 hours, </a:t>
                </a:r>
                <a14:m>
                  <m:oMath xmlns:m="http://schemas.openxmlformats.org/officeDocument/2006/math">
                    <m:r>
                      <a:rPr lang="en-US" b="0" i="1" smtClean="0">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oMath>
                </a14:m>
                <a:r>
                  <a:rPr lang="en-US" dirty="0"/>
                  <a:t> % monthly</a:t>
                </a:r>
              </a:p>
              <a:p>
                <a:r>
                  <a:rPr lang="en-US" dirty="0"/>
                  <a:t>Hungary July 1946: prices double every 16 hours, </a:t>
                </a:r>
                <a14:m>
                  <m:oMath xmlns:m="http://schemas.openxmlformats.org/officeDocument/2006/math">
                    <m:r>
                      <a:rPr lang="en-US" b="0" i="1" smtClean="0">
                        <a:latin typeface="Cambria Math" panose="02040503050406030204" pitchFamily="18" charset="0"/>
                      </a:rPr>
                      <m:t>42</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15</m:t>
                        </m:r>
                      </m:sup>
                    </m:sSup>
                  </m:oMath>
                </a14:m>
                <a:r>
                  <a:rPr lang="en-US" dirty="0"/>
                  <a:t> % monthly</a:t>
                </a:r>
              </a:p>
              <a:p>
                <a:r>
                  <a:rPr lang="en-US" dirty="0"/>
                  <a:t>Venezuela: 1.7 million percent annual in 2018</a:t>
                </a:r>
              </a:p>
              <a:p>
                <a:r>
                  <a:rPr lang="en-US" dirty="0"/>
                  <a:t>Zimbabwe November 2008: prices double every 25 hours</a:t>
                </a:r>
              </a:p>
              <a:p>
                <a:endParaRPr lang="en-US" dirty="0"/>
              </a:p>
            </p:txBody>
          </p:sp>
        </mc:Choice>
        <mc:Fallback xmlns="">
          <p:sp>
            <p:nvSpPr>
              <p:cNvPr id="3" name="Text Placeholder 2">
                <a:extLst>
                  <a:ext uri="{FF2B5EF4-FFF2-40B4-BE49-F238E27FC236}">
                    <a16:creationId xmlns:a16="http://schemas.microsoft.com/office/drawing/2014/main" id="{3AA69FA6-ADAE-8A4D-A6F6-CE8E4A640332}"/>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0921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741E-A013-0A4F-9598-BB955EA7FAF0}"/>
              </a:ext>
            </a:extLst>
          </p:cNvPr>
          <p:cNvSpPr>
            <a:spLocks noGrp="1"/>
          </p:cNvSpPr>
          <p:nvPr>
            <p:ph type="title"/>
          </p:nvPr>
        </p:nvSpPr>
        <p:spPr/>
        <p:txBody>
          <a:bodyPr/>
          <a:lstStyle/>
          <a:p>
            <a:r>
              <a:rPr lang="en-US" dirty="0"/>
              <a:t>Cost of Inflation</a:t>
            </a:r>
          </a:p>
        </p:txBody>
      </p:sp>
      <p:sp>
        <p:nvSpPr>
          <p:cNvPr id="3" name="Text Placeholder 2">
            <a:extLst>
              <a:ext uri="{FF2B5EF4-FFF2-40B4-BE49-F238E27FC236}">
                <a16:creationId xmlns:a16="http://schemas.microsoft.com/office/drawing/2014/main" id="{3AA69FA6-ADAE-8A4D-A6F6-CE8E4A640332}"/>
              </a:ext>
            </a:extLst>
          </p:cNvPr>
          <p:cNvSpPr>
            <a:spLocks noGrp="1"/>
          </p:cNvSpPr>
          <p:nvPr>
            <p:ph type="body" idx="1"/>
          </p:nvPr>
        </p:nvSpPr>
        <p:spPr/>
        <p:txBody>
          <a:bodyPr/>
          <a:lstStyle/>
          <a:p>
            <a:r>
              <a:rPr lang="en-US" dirty="0"/>
              <a:t>Many contracts denominated in </a:t>
            </a:r>
            <a:r>
              <a:rPr lang="en-US" dirty="0">
                <a:solidFill>
                  <a:srgbClr val="FF0000"/>
                </a:solidFill>
              </a:rPr>
              <a:t>nominal</a:t>
            </a:r>
            <a:r>
              <a:rPr lang="en-US" dirty="0"/>
              <a:t> terms</a:t>
            </a:r>
          </a:p>
          <a:p>
            <a:r>
              <a:rPr lang="en-US" dirty="0"/>
              <a:t>Example: mortgages and other </a:t>
            </a:r>
            <a:r>
              <a:rPr lang="en-US" dirty="0">
                <a:solidFill>
                  <a:srgbClr val="FF0000"/>
                </a:solidFill>
              </a:rPr>
              <a:t>debt contracts</a:t>
            </a:r>
          </a:p>
          <a:p>
            <a:r>
              <a:rPr lang="en-US" dirty="0"/>
              <a:t>Also wages, salaries, rental agreements, other long term contracts</a:t>
            </a:r>
          </a:p>
          <a:p>
            <a:r>
              <a:rPr lang="en-US" dirty="0"/>
              <a:t>Costs of inflation depend on whether or not it is </a:t>
            </a:r>
            <a:r>
              <a:rPr lang="en-US" dirty="0">
                <a:solidFill>
                  <a:srgbClr val="FF0000"/>
                </a:solidFill>
              </a:rPr>
              <a:t>anticipated</a:t>
            </a:r>
          </a:p>
          <a:p>
            <a:r>
              <a:rPr lang="en-US" dirty="0"/>
              <a:t>Unanticipated inflation transfers resources from creditors to debtors</a:t>
            </a:r>
          </a:p>
          <a:p>
            <a:r>
              <a:rPr lang="en-US" dirty="0"/>
              <a:t>Unanticipated </a:t>
            </a:r>
            <a:r>
              <a:rPr lang="en-US" dirty="0">
                <a:solidFill>
                  <a:srgbClr val="FF0000"/>
                </a:solidFill>
              </a:rPr>
              <a:t>deflation</a:t>
            </a:r>
            <a:r>
              <a:rPr lang="en-US" dirty="0"/>
              <a:t> has the opposite effect</a:t>
            </a:r>
          </a:p>
          <a:p>
            <a:r>
              <a:rPr lang="en-US" dirty="0"/>
              <a:t>Raises the real value of debt, can lead to insolvency</a:t>
            </a:r>
          </a:p>
          <a:p>
            <a:endParaRPr lang="en-US" dirty="0"/>
          </a:p>
        </p:txBody>
      </p:sp>
    </p:spTree>
    <p:extLst>
      <p:ext uri="{BB962C8B-B14F-4D97-AF65-F5344CB8AC3E}">
        <p14:creationId xmlns:p14="http://schemas.microsoft.com/office/powerpoint/2010/main" val="152422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alatino Linotype"/>
              <a:buNone/>
            </a:pPr>
            <a:r>
              <a:rPr lang="en-US" dirty="0"/>
              <a:t>Overview</a:t>
            </a:r>
            <a:endParaRPr dirty="0"/>
          </a:p>
        </p:txBody>
      </p:sp>
      <p:sp>
        <p:nvSpPr>
          <p:cNvPr id="90" name="Google Shape;90;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spcBef>
                <a:spcPts val="1000"/>
              </a:spcBef>
              <a:spcAft>
                <a:spcPts val="0"/>
              </a:spcAft>
              <a:buSzPts val="2400"/>
              <a:buChar char="•"/>
            </a:pPr>
            <a:r>
              <a:rPr lang="en-US" dirty="0"/>
              <a:t>Real and Nominal GDP</a:t>
            </a:r>
          </a:p>
          <a:p>
            <a:pPr marL="228600" lvl="0" indent="-228600" algn="l" rtl="0">
              <a:spcBef>
                <a:spcPts val="1000"/>
              </a:spcBef>
              <a:spcAft>
                <a:spcPts val="0"/>
              </a:spcAft>
              <a:buSzPts val="2400"/>
              <a:buChar char="•"/>
            </a:pPr>
            <a:r>
              <a:rPr lang="en-US" dirty="0"/>
              <a:t>Measuring Price Changes</a:t>
            </a:r>
          </a:p>
          <a:p>
            <a:pPr marL="228600" lvl="0" indent="-228600" algn="l" rtl="0">
              <a:spcBef>
                <a:spcPts val="1000"/>
              </a:spcBef>
              <a:spcAft>
                <a:spcPts val="0"/>
              </a:spcAft>
              <a:buSzPts val="2400"/>
              <a:buChar char="•"/>
            </a:pPr>
            <a:r>
              <a:rPr lang="en-US" dirty="0"/>
              <a:t>The GDP Deflator </a:t>
            </a:r>
          </a:p>
          <a:p>
            <a:pPr marL="228600" lvl="0" indent="-228600" algn="l" rtl="0">
              <a:spcBef>
                <a:spcPts val="1000"/>
              </a:spcBef>
              <a:spcAft>
                <a:spcPts val="0"/>
              </a:spcAft>
              <a:buSzPts val="2400"/>
              <a:buChar char="•"/>
            </a:pPr>
            <a:r>
              <a:rPr lang="en-US" dirty="0"/>
              <a:t>The Consumer Price Index</a:t>
            </a:r>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t>Reading: </a:t>
            </a:r>
            <a:r>
              <a:rPr lang="en-US" dirty="0">
                <a:solidFill>
                  <a:srgbClr val="FF0000"/>
                </a:solidFill>
              </a:rPr>
              <a:t>The Economy</a:t>
            </a:r>
            <a:r>
              <a:rPr lang="en-US" dirty="0"/>
              <a:t> Unit 1.2</a:t>
            </a:r>
          </a:p>
        </p:txBody>
      </p:sp>
    </p:spTree>
    <p:extLst>
      <p:ext uri="{BB962C8B-B14F-4D97-AF65-F5344CB8AC3E}">
        <p14:creationId xmlns:p14="http://schemas.microsoft.com/office/powerpoint/2010/main" val="82679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6000"/>
              <a:buFont typeface="Palatino Linotype"/>
              <a:buNone/>
            </a:pPr>
            <a:r>
              <a:rPr lang="en-US" dirty="0"/>
              <a:t>Measuring Inflation</a:t>
            </a:r>
            <a:endParaRPr dirty="0"/>
          </a:p>
        </p:txBody>
      </p:sp>
      <p:sp>
        <p:nvSpPr>
          <p:cNvPr id="96" name="Google Shape;96;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alatino Linotype"/>
              <a:buNone/>
            </a:pPr>
            <a:r>
              <a:rPr lang="en-US" dirty="0"/>
              <a:t>Real and Nominal GDP</a:t>
            </a:r>
            <a:endParaRPr dirty="0"/>
          </a:p>
        </p:txBody>
      </p:sp>
      <p:sp>
        <p:nvSpPr>
          <p:cNvPr id="90" name="Google Shape;90;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spcBef>
                <a:spcPts val="1000"/>
              </a:spcBef>
              <a:spcAft>
                <a:spcPts val="0"/>
              </a:spcAft>
              <a:buSzPts val="2400"/>
              <a:buChar char="•"/>
            </a:pPr>
            <a:r>
              <a:rPr lang="en-US" dirty="0"/>
              <a:t>Nominal GDP: value of goods/services at </a:t>
            </a:r>
            <a:r>
              <a:rPr lang="en-US" dirty="0">
                <a:solidFill>
                  <a:srgbClr val="FF0000"/>
                </a:solidFill>
              </a:rPr>
              <a:t>current prices</a:t>
            </a:r>
          </a:p>
          <a:p>
            <a:pPr marL="228600" lvl="0" indent="-228600" algn="l" rtl="0">
              <a:spcBef>
                <a:spcPts val="1000"/>
              </a:spcBef>
              <a:spcAft>
                <a:spcPts val="0"/>
              </a:spcAft>
              <a:buSzPts val="2400"/>
              <a:buChar char="•"/>
            </a:pPr>
            <a:r>
              <a:rPr lang="en-US" dirty="0"/>
              <a:t>Real GDP: value of goods/services at </a:t>
            </a:r>
            <a:r>
              <a:rPr lang="en-US" dirty="0">
                <a:solidFill>
                  <a:srgbClr val="FF0000"/>
                </a:solidFill>
              </a:rPr>
              <a:t>constant prices</a:t>
            </a:r>
          </a:p>
          <a:p>
            <a:pPr marL="228600" lvl="0" indent="-228600" algn="l" rtl="0">
              <a:spcBef>
                <a:spcPts val="1000"/>
              </a:spcBef>
              <a:spcAft>
                <a:spcPts val="0"/>
              </a:spcAft>
              <a:buSzPts val="2400"/>
              <a:buChar char="•"/>
            </a:pPr>
            <a:r>
              <a:rPr lang="en-US" dirty="0">
                <a:solidFill>
                  <a:srgbClr val="FF0000"/>
                </a:solidFill>
              </a:rPr>
              <a:t>Base year </a:t>
            </a:r>
            <a:r>
              <a:rPr lang="en-US" dirty="0"/>
              <a:t>determines which prices are used</a:t>
            </a:r>
          </a:p>
          <a:p>
            <a:pPr marL="228600" lvl="0" indent="-228600" algn="l" rtl="0">
              <a:spcBef>
                <a:spcPts val="1000"/>
              </a:spcBef>
              <a:spcAft>
                <a:spcPts val="0"/>
              </a:spcAft>
              <a:buSzPts val="2400"/>
              <a:buChar char="•"/>
            </a:pPr>
            <a:r>
              <a:rPr lang="en-US" dirty="0"/>
              <a:t>GDP Deflator: Ratio of Nominal to Real GDP</a:t>
            </a:r>
          </a:p>
          <a:p>
            <a:pPr marL="228600" lvl="0" indent="-228600" algn="l" rtl="0">
              <a:spcBef>
                <a:spcPts val="1000"/>
              </a:spcBef>
              <a:spcAft>
                <a:spcPts val="0"/>
              </a:spcAft>
              <a:buSzPts val="2400"/>
              <a:buChar char="•"/>
            </a:pPr>
            <a:r>
              <a:rPr lang="en-US" dirty="0"/>
              <a:t>Inflation Rate: Growth rate of GDP deflator</a:t>
            </a:r>
          </a:p>
          <a:p>
            <a:pPr marL="228600" lvl="0" indent="-228600" algn="l" rtl="0">
              <a:spcBef>
                <a:spcPts val="1000"/>
              </a:spcBef>
              <a:spcAft>
                <a:spcPts val="0"/>
              </a:spcAft>
              <a:buSzPts val="2400"/>
              <a:buChar char="•"/>
            </a:pPr>
            <a:r>
              <a:rPr lang="en-US" dirty="0"/>
              <a:t>Note: </a:t>
            </a:r>
            <a:r>
              <a:rPr lang="en-US" i="1" dirty="0"/>
              <a:t>inflation</a:t>
            </a:r>
            <a:r>
              <a:rPr lang="en-US" dirty="0"/>
              <a:t> </a:t>
            </a:r>
            <a:r>
              <a:rPr lang="en-US" i="1" dirty="0"/>
              <a:t>measure is sensitive to choice of base year</a:t>
            </a:r>
          </a:p>
          <a:p>
            <a:pPr marL="228600" lvl="0" indent="-228600"/>
            <a:r>
              <a:rPr lang="en-US" dirty="0"/>
              <a:t>What is the value of the GDP deflator in the base year? </a:t>
            </a:r>
          </a:p>
        </p:txBody>
      </p:sp>
    </p:spTree>
    <p:extLst>
      <p:ext uri="{BB962C8B-B14F-4D97-AF65-F5344CB8AC3E}">
        <p14:creationId xmlns:p14="http://schemas.microsoft.com/office/powerpoint/2010/main" val="19118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alatino Linotype"/>
              <a:buNone/>
            </a:pPr>
            <a:r>
              <a:rPr lang="en-US" dirty="0"/>
              <a:t>Example</a:t>
            </a:r>
            <a:endParaRPr dirty="0"/>
          </a:p>
        </p:txBody>
      </p:sp>
      <p:sp>
        <p:nvSpPr>
          <p:cNvPr id="90" name="Google Shape;90;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spcBef>
                <a:spcPts val="1000"/>
              </a:spcBef>
              <a:spcAft>
                <a:spcPts val="0"/>
              </a:spcAft>
              <a:buSzPts val="2400"/>
              <a:buChar char="•"/>
            </a:pPr>
            <a:r>
              <a:rPr lang="en-US" dirty="0"/>
              <a:t>Consider two years, 2018 and 2019</a:t>
            </a:r>
          </a:p>
          <a:p>
            <a:pPr marL="228600" lvl="0" indent="-228600" algn="l" rtl="0">
              <a:spcBef>
                <a:spcPts val="1000"/>
              </a:spcBef>
              <a:spcAft>
                <a:spcPts val="0"/>
              </a:spcAft>
              <a:buSzPts val="2400"/>
              <a:buChar char="•"/>
            </a:pPr>
            <a:r>
              <a:rPr lang="en-US" dirty="0"/>
              <a:t>Three goods: cloth, wine, diamonds</a:t>
            </a:r>
          </a:p>
          <a:p>
            <a:pPr marL="228600" lvl="0" indent="-228600" algn="l" rtl="0">
              <a:spcBef>
                <a:spcPts val="1000"/>
              </a:spcBef>
              <a:spcAft>
                <a:spcPts val="0"/>
              </a:spcAft>
              <a:buSzPts val="2400"/>
              <a:buChar char="•"/>
            </a:pPr>
            <a:r>
              <a:rPr lang="en-US" dirty="0"/>
              <a:t>2018 outputs: 10,000 cloth, 8,000 wine, 100 diamonds</a:t>
            </a:r>
          </a:p>
          <a:p>
            <a:pPr marL="228600" lvl="0" indent="-228600" algn="l" rtl="0">
              <a:spcBef>
                <a:spcPts val="1000"/>
              </a:spcBef>
              <a:spcAft>
                <a:spcPts val="0"/>
              </a:spcAft>
              <a:buSzPts val="2400"/>
              <a:buChar char="•"/>
            </a:pPr>
            <a:r>
              <a:rPr lang="en-US" dirty="0"/>
              <a:t>2018 prices: $10 cloth, $10 wine, $1,000 diamonds</a:t>
            </a:r>
          </a:p>
          <a:p>
            <a:pPr marL="228600" indent="-228600"/>
            <a:r>
              <a:rPr lang="en-US" dirty="0"/>
              <a:t>2019 outputs: 10,500 cloth, 7,500 wine, 105 diamonds</a:t>
            </a:r>
          </a:p>
          <a:p>
            <a:pPr marL="228600" indent="-228600"/>
            <a:r>
              <a:rPr lang="en-US" dirty="0"/>
              <a:t>2019 prices: $9 cloth, $12 wine, $1,200 diamonds</a:t>
            </a:r>
          </a:p>
          <a:p>
            <a:pPr marL="228600" indent="-228600"/>
            <a:r>
              <a:rPr lang="en-US" dirty="0"/>
              <a:t>What is </a:t>
            </a:r>
            <a:r>
              <a:rPr lang="en-US" dirty="0">
                <a:solidFill>
                  <a:srgbClr val="FF0000"/>
                </a:solidFill>
              </a:rPr>
              <a:t>Nominal GDP </a:t>
            </a:r>
            <a:r>
              <a:rPr lang="en-US" dirty="0"/>
              <a:t>in each year and its </a:t>
            </a:r>
            <a:r>
              <a:rPr lang="en-US" dirty="0">
                <a:solidFill>
                  <a:srgbClr val="FF0000"/>
                </a:solidFill>
              </a:rPr>
              <a:t>growth rate</a:t>
            </a:r>
          </a:p>
          <a:p>
            <a:pPr marL="228600" indent="-228600"/>
            <a:r>
              <a:rPr lang="en-US" dirty="0"/>
              <a:t>What is </a:t>
            </a:r>
            <a:r>
              <a:rPr lang="en-US" dirty="0">
                <a:solidFill>
                  <a:srgbClr val="FF0000"/>
                </a:solidFill>
              </a:rPr>
              <a:t>Real GDP </a:t>
            </a:r>
            <a:r>
              <a:rPr lang="en-US" dirty="0"/>
              <a:t>in each year and it’s </a:t>
            </a:r>
            <a:r>
              <a:rPr lang="en-US" dirty="0">
                <a:solidFill>
                  <a:srgbClr val="FF0000"/>
                </a:solidFill>
              </a:rPr>
              <a:t>growth rate</a:t>
            </a:r>
            <a:r>
              <a:rPr lang="en-US" dirty="0"/>
              <a:t>? </a:t>
            </a:r>
          </a:p>
          <a:p>
            <a:pPr marL="228600" indent="-228600"/>
            <a:r>
              <a:rPr lang="en-US" i="1" dirty="0"/>
              <a:t>Does it matter which year we use as base year</a:t>
            </a:r>
            <a:r>
              <a:rPr lang="en-US" dirty="0"/>
              <a:t>? </a:t>
            </a:r>
          </a:p>
          <a:p>
            <a:pPr marL="228600" lvl="0" indent="-228600" algn="l" rtl="0">
              <a:spcBef>
                <a:spcPts val="1000"/>
              </a:spcBef>
              <a:spcAft>
                <a:spcPts val="0"/>
              </a:spcAft>
              <a:buSzPts val="2400"/>
              <a:buChar char="•"/>
            </a:pPr>
            <a:endParaRPr lang="en-US" dirty="0"/>
          </a:p>
        </p:txBody>
      </p:sp>
    </p:spTree>
    <p:extLst>
      <p:ext uri="{BB962C8B-B14F-4D97-AF65-F5344CB8AC3E}">
        <p14:creationId xmlns:p14="http://schemas.microsoft.com/office/powerpoint/2010/main" val="356904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pic>
        <p:nvPicPr>
          <p:cNvPr id="3" name="Picture 2">
            <a:extLst>
              <a:ext uri="{FF2B5EF4-FFF2-40B4-BE49-F238E27FC236}">
                <a16:creationId xmlns:a16="http://schemas.microsoft.com/office/drawing/2014/main" id="{E1F12F02-FA0E-060F-1FE5-E73114654AC5}"/>
              </a:ext>
            </a:extLst>
          </p:cNvPr>
          <p:cNvPicPr>
            <a:picLocks noChangeAspect="1"/>
          </p:cNvPicPr>
          <p:nvPr/>
        </p:nvPicPr>
        <p:blipFill>
          <a:blip r:embed="rId3"/>
          <a:stretch>
            <a:fillRect/>
          </a:stretch>
        </p:blipFill>
        <p:spPr>
          <a:xfrm>
            <a:off x="4070350" y="730250"/>
            <a:ext cx="4051300" cy="5397500"/>
          </a:xfrm>
          <a:prstGeom prst="rect">
            <a:avLst/>
          </a:prstGeom>
        </p:spPr>
      </p:pic>
    </p:spTree>
    <p:extLst>
      <p:ext uri="{BB962C8B-B14F-4D97-AF65-F5344CB8AC3E}">
        <p14:creationId xmlns:p14="http://schemas.microsoft.com/office/powerpoint/2010/main" val="139548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741E-A013-0A4F-9598-BB955EA7FAF0}"/>
              </a:ext>
            </a:extLst>
          </p:cNvPr>
          <p:cNvSpPr>
            <a:spLocks noGrp="1"/>
          </p:cNvSpPr>
          <p:nvPr>
            <p:ph type="title"/>
          </p:nvPr>
        </p:nvSpPr>
        <p:spPr/>
        <p:txBody>
          <a:bodyPr/>
          <a:lstStyle/>
          <a:p>
            <a:r>
              <a:rPr lang="en-US" dirty="0"/>
              <a:t>Consumer Price Index</a:t>
            </a:r>
          </a:p>
        </p:txBody>
      </p:sp>
      <p:sp>
        <p:nvSpPr>
          <p:cNvPr id="3" name="Text Placeholder 2">
            <a:extLst>
              <a:ext uri="{FF2B5EF4-FFF2-40B4-BE49-F238E27FC236}">
                <a16:creationId xmlns:a16="http://schemas.microsoft.com/office/drawing/2014/main" id="{3AA69FA6-ADAE-8A4D-A6F6-CE8E4A640332}"/>
              </a:ext>
            </a:extLst>
          </p:cNvPr>
          <p:cNvSpPr>
            <a:spLocks noGrp="1"/>
          </p:cNvSpPr>
          <p:nvPr>
            <p:ph type="body" idx="1"/>
          </p:nvPr>
        </p:nvSpPr>
        <p:spPr/>
        <p:txBody>
          <a:bodyPr/>
          <a:lstStyle/>
          <a:p>
            <a:r>
              <a:rPr lang="en-US" dirty="0"/>
              <a:t>For </a:t>
            </a:r>
            <a:r>
              <a:rPr lang="en-US" dirty="0">
                <a:solidFill>
                  <a:srgbClr val="FF0000"/>
                </a:solidFill>
              </a:rPr>
              <a:t>wage negotiations</a:t>
            </a:r>
            <a:r>
              <a:rPr lang="en-US" dirty="0"/>
              <a:t>, overall inflation rate less relevant</a:t>
            </a:r>
          </a:p>
          <a:p>
            <a:r>
              <a:rPr lang="en-US" dirty="0"/>
              <a:t>Alternative approach: </a:t>
            </a:r>
            <a:r>
              <a:rPr lang="en-US" dirty="0">
                <a:solidFill>
                  <a:srgbClr val="FF0000"/>
                </a:solidFill>
              </a:rPr>
              <a:t>consumer price index</a:t>
            </a:r>
          </a:p>
          <a:p>
            <a:r>
              <a:rPr lang="en-US" dirty="0"/>
              <a:t>Based on a </a:t>
            </a:r>
            <a:r>
              <a:rPr lang="en-US" dirty="0">
                <a:solidFill>
                  <a:srgbClr val="FF0000"/>
                </a:solidFill>
              </a:rPr>
              <a:t>basket of goods/services</a:t>
            </a:r>
          </a:p>
          <a:p>
            <a:r>
              <a:rPr lang="en-US" dirty="0"/>
              <a:t>Growth in CPI gives alternative measure of inflation</a:t>
            </a:r>
          </a:p>
          <a:p>
            <a:r>
              <a:rPr lang="en-US" dirty="0"/>
              <a:t>Suppose basket is: 10 cloth, 5 wine</a:t>
            </a:r>
          </a:p>
          <a:p>
            <a:r>
              <a:rPr lang="en-US" dirty="0"/>
              <a:t>What is the </a:t>
            </a:r>
            <a:r>
              <a:rPr lang="en-US" dirty="0">
                <a:solidFill>
                  <a:srgbClr val="FF0000"/>
                </a:solidFill>
              </a:rPr>
              <a:t>CPI inflation rate </a:t>
            </a:r>
            <a:r>
              <a:rPr lang="en-US" dirty="0"/>
              <a:t>in our example? </a:t>
            </a:r>
          </a:p>
        </p:txBody>
      </p:sp>
    </p:spTree>
    <p:extLst>
      <p:ext uri="{BB962C8B-B14F-4D97-AF65-F5344CB8AC3E}">
        <p14:creationId xmlns:p14="http://schemas.microsoft.com/office/powerpoint/2010/main" val="344968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pic>
        <p:nvPicPr>
          <p:cNvPr id="4" name="Picture 3">
            <a:extLst>
              <a:ext uri="{FF2B5EF4-FFF2-40B4-BE49-F238E27FC236}">
                <a16:creationId xmlns:a16="http://schemas.microsoft.com/office/drawing/2014/main" id="{DB3F7080-DD8F-9307-352C-0DD83AA3E800}"/>
              </a:ext>
            </a:extLst>
          </p:cNvPr>
          <p:cNvPicPr>
            <a:picLocks noChangeAspect="1"/>
          </p:cNvPicPr>
          <p:nvPr/>
        </p:nvPicPr>
        <p:blipFill>
          <a:blip r:embed="rId3"/>
          <a:stretch>
            <a:fillRect/>
          </a:stretch>
        </p:blipFill>
        <p:spPr>
          <a:xfrm>
            <a:off x="4083050" y="1174750"/>
            <a:ext cx="4025900" cy="4508500"/>
          </a:xfrm>
          <a:prstGeom prst="rect">
            <a:avLst/>
          </a:prstGeom>
        </p:spPr>
      </p:pic>
    </p:spTree>
    <p:extLst>
      <p:ext uri="{BB962C8B-B14F-4D97-AF65-F5344CB8AC3E}">
        <p14:creationId xmlns:p14="http://schemas.microsoft.com/office/powerpoint/2010/main" val="72687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381000" y="95250"/>
          <a:ext cx="8667750" cy="6286500"/>
          <a:chOff x="381000" y="95250"/>
          <a:chExt cx="8667750" cy="6286500"/>
        </a:xfrm>
      </p:grpSpPr>
      <p:pic>
        <p:nvPicPr>
          <p:cNvPr id="3" name="FRED Graph Chart">
            <a:hlinkClick r:id="rId3" tooltip="View this chart in your browser. "/>
          </p:cNvPr>
          <p:cNvPicPr>
            <a:picLocks noChangeAspect="1"/>
          </p:cNvPicPr>
          <p:nvPr/>
        </p:nvPicPr>
        <p:blipFill>
          <a:blip r:embed="rId4"/>
          <a:srcRect/>
          <a:stretch/>
        </p:blipFill>
        <p:spPr>
          <a:xfrm>
            <a:off x="0" y="713955"/>
            <a:ext cx="12192000" cy="4697259"/>
          </a:xfrm>
          <a:prstGeom prst="rect">
            <a:avLst/>
          </a:prstGeom>
        </p:spPr>
      </p:pic>
      <p:sp>
        <p:nvSpPr>
          <p:cNvPr id="2" name="TextBox 1"/>
          <p:cNvSpPr txBox="1"/>
          <p:nvPr/>
        </p:nvSpPr>
        <p:spPr>
          <a:xfrm>
            <a:off x="1905000" y="95251"/>
            <a:ext cx="7620000" cy="461665"/>
          </a:xfrm>
          <a:prstGeom prst="rect">
            <a:avLst/>
          </a:prstGeom>
        </p:spPr>
        <p:txBody>
          <a:bodyPr lIns="91440" tIns="45720" rIns="91440" bIns="45720" rtlCol="0">
            <a:spAutoFit/>
          </a:bodyPr>
          <a:lstStyle/>
          <a:p>
            <a:pPr algn="ctr" fontAlgn="base"/>
            <a:r>
              <a:rPr lang="en-US" sz="2400">
                <a:solidFill>
                  <a:srgbClr val="333333">
                    <a:alpha val="20000"/>
                  </a:srgbClr>
                </a:solidFill>
                <a:latin typeface="Calibri"/>
              </a:rPr>
              <a:t> </a:t>
            </a:r>
          </a:p>
        </p:txBody>
      </p:sp>
      <p:sp>
        <p:nvSpPr>
          <p:cNvPr id="4" name="Rectangle 3">
            <a:extLst>
              <a:ext uri="{FF2B5EF4-FFF2-40B4-BE49-F238E27FC236}">
                <a16:creationId xmlns:a16="http://schemas.microsoft.com/office/drawing/2014/main" id="{F54F9D9C-C018-8E47-B508-ADD51C0E6F2A}"/>
              </a:ext>
            </a:extLst>
          </p:cNvPr>
          <p:cNvSpPr/>
          <p:nvPr/>
        </p:nvSpPr>
        <p:spPr>
          <a:xfrm>
            <a:off x="9061984" y="5943990"/>
            <a:ext cx="2122697" cy="400110"/>
          </a:xfrm>
          <a:prstGeom prst="rect">
            <a:avLst/>
          </a:prstGeom>
        </p:spPr>
        <p:txBody>
          <a:bodyPr wrap="none">
            <a:spAutoFit/>
          </a:bodyPr>
          <a:lstStyle/>
          <a:p>
            <a:r>
              <a:rPr lang="en-US" sz="2000" dirty="0">
                <a:latin typeface="Palatino Linotype" panose="02040502050505030304" pitchFamily="18" charset="0"/>
                <a:hlinkClick r:id="rId5"/>
              </a:rPr>
              <a:t>View Latest Data</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2412278370"/>
      </p:ext>
    </p:extLst>
  </p:cSld>
  <p:clrMapOvr>
    <a:masterClrMapping/>
  </p:clrMapOvr>
</p:sld>
</file>

<file path=ppt/theme/theme1.xml><?xml version="1.0" encoding="utf-8"?>
<a:theme xmlns:a="http://schemas.openxmlformats.org/drawingml/2006/main" name="Office Theme">
  <a:themeElements>
    <a:clrScheme name="CORE 2">
      <a:dk1>
        <a:srgbClr val="414141"/>
      </a:dk1>
      <a:lt1>
        <a:srgbClr val="FFFFFF"/>
      </a:lt1>
      <a:dk2>
        <a:srgbClr val="51514D"/>
      </a:dk2>
      <a:lt2>
        <a:srgbClr val="E7E6E6"/>
      </a:lt2>
      <a:accent1>
        <a:srgbClr val="F0595B"/>
      </a:accent1>
      <a:accent2>
        <a:srgbClr val="6FC9C1"/>
      </a:accent2>
      <a:accent3>
        <a:srgbClr val="F58261"/>
      </a:accent3>
      <a:accent4>
        <a:srgbClr val="A0D187"/>
      </a:accent4>
      <a:accent5>
        <a:srgbClr val="FDBE69"/>
      </a:accent5>
      <a:accent6>
        <a:srgbClr val="BC88AE"/>
      </a:accent6>
      <a:hlink>
        <a:srgbClr val="F0595B"/>
      </a:hlink>
      <a:folHlink>
        <a:srgbClr val="BC7E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TotalTime>
  <Words>1347</Words>
  <Application>Microsoft Macintosh PowerPoint</Application>
  <PresentationFormat>Widescreen</PresentationFormat>
  <Paragraphs>75</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Palatino Linotype</vt:lpstr>
      <vt:lpstr>Source Sans Pro Black</vt:lpstr>
      <vt:lpstr>Cambria Math</vt:lpstr>
      <vt:lpstr>Calibri</vt:lpstr>
      <vt:lpstr>Source Sans Pro SemiBold</vt:lpstr>
      <vt:lpstr>Office Theme</vt:lpstr>
      <vt:lpstr>Measuring Output and Inflation</vt:lpstr>
      <vt:lpstr>Overview</vt:lpstr>
      <vt:lpstr>Measuring Inflation</vt:lpstr>
      <vt:lpstr>Real and Nominal GDP</vt:lpstr>
      <vt:lpstr>Example</vt:lpstr>
      <vt:lpstr>PowerPoint Presentation</vt:lpstr>
      <vt:lpstr>Consumer Price 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Hyperinflation</vt:lpstr>
      <vt:lpstr>Cost of Inflation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 Attwell</dc:creator>
  <cp:lastModifiedBy>Rajiv Sethi</cp:lastModifiedBy>
  <cp:revision>25</cp:revision>
  <dcterms:created xsi:type="dcterms:W3CDTF">2017-10-09T10:02:31Z</dcterms:created>
  <dcterms:modified xsi:type="dcterms:W3CDTF">2023-01-23T23:25:20Z</dcterms:modified>
</cp:coreProperties>
</file>