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5486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8"/>
    <p:restoredTop sz="96208"/>
  </p:normalViewPr>
  <p:slideViewPr>
    <p:cSldViewPr snapToGrid="0" snapToObjects="1">
      <p:cViewPr>
        <p:scale>
          <a:sx n="188" d="100"/>
          <a:sy n="188" d="100"/>
        </p:scale>
        <p:origin x="79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9297"/>
            <a:ext cx="41148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60543"/>
            <a:ext cx="41148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97367"/>
            <a:ext cx="118300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97367"/>
            <a:ext cx="348043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455930"/>
            <a:ext cx="473202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223857"/>
            <a:ext cx="473202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6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7367"/>
            <a:ext cx="473202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448310"/>
            <a:ext cx="23210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668020"/>
            <a:ext cx="232100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448310"/>
            <a:ext cx="233243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668020"/>
            <a:ext cx="2332435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263314"/>
            <a:ext cx="277749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263314"/>
            <a:ext cx="277749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97367"/>
            <a:ext cx="473202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486833"/>
            <a:ext cx="473202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110A-6AF5-734C-8A91-9333E754374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8A5E8-F8CB-C943-A8EB-A3045CFC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384D07-5D2E-3042-9E5B-63B8D47F6A2A}"/>
              </a:ext>
            </a:extLst>
          </p:cNvPr>
          <p:cNvCxnSpPr>
            <a:cxnSpLocks/>
          </p:cNvCxnSpPr>
          <p:nvPr/>
        </p:nvCxnSpPr>
        <p:spPr>
          <a:xfrm flipV="1">
            <a:off x="-788264" y="-4086728"/>
            <a:ext cx="0" cy="50304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09F41E-7CFF-0E4D-8773-BD533DE8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691" y="639501"/>
            <a:ext cx="420355" cy="40564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ED3F14-BBD7-794B-BB98-508D9221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302" y="615578"/>
            <a:ext cx="420356" cy="405647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6BD86A-72F0-B34C-B2A9-1B26CF61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08" y="625596"/>
            <a:ext cx="420355" cy="405646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1D4C1-F4EE-CB45-908E-8F1D0EEA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3" y="615578"/>
            <a:ext cx="420356" cy="405647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044996-EE83-8340-B1A1-FB5A134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49" y="639501"/>
            <a:ext cx="420355" cy="405646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F598A6-A413-4C4E-BF1D-ADCB17C94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" y="615578"/>
            <a:ext cx="420356" cy="405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7879E3-6769-ED42-9E41-53207EC2C8C8}"/>
              </a:ext>
            </a:extLst>
          </p:cNvPr>
          <p:cNvSpPr txBox="1"/>
          <p:nvPr/>
        </p:nvSpPr>
        <p:spPr>
          <a:xfrm>
            <a:off x="2608311" y="1088238"/>
            <a:ext cx="229550" cy="198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628DC-7039-7D40-81FF-7B45C9A80758}"/>
              </a:ext>
            </a:extLst>
          </p:cNvPr>
          <p:cNvSpPr txBox="1"/>
          <p:nvPr/>
        </p:nvSpPr>
        <p:spPr>
          <a:xfrm>
            <a:off x="711679" y="1094955"/>
            <a:ext cx="256802" cy="198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E08139-79C4-C542-A3A6-37DFC3FDE17B}"/>
              </a:ext>
            </a:extLst>
          </p:cNvPr>
          <p:cNvSpPr txBox="1"/>
          <p:nvPr/>
        </p:nvSpPr>
        <p:spPr>
          <a:xfrm>
            <a:off x="3217575" y="1088238"/>
            <a:ext cx="229550" cy="198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8B19A4-0708-764E-BF1D-7B2A348F97FB}"/>
              </a:ext>
            </a:extLst>
          </p:cNvPr>
          <p:cNvSpPr txBox="1"/>
          <p:nvPr/>
        </p:nvSpPr>
        <p:spPr>
          <a:xfrm>
            <a:off x="1927135" y="1094955"/>
            <a:ext cx="256802" cy="198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70CA0-FB77-A54B-9D84-A59B40A41F56}"/>
              </a:ext>
            </a:extLst>
          </p:cNvPr>
          <p:cNvSpPr txBox="1"/>
          <p:nvPr/>
        </p:nvSpPr>
        <p:spPr>
          <a:xfrm>
            <a:off x="4426025" y="1088238"/>
            <a:ext cx="229550" cy="198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004721-4A3B-D942-9E49-B468224E7807}"/>
              </a:ext>
            </a:extLst>
          </p:cNvPr>
          <p:cNvSpPr txBox="1"/>
          <p:nvPr/>
        </p:nvSpPr>
        <p:spPr>
          <a:xfrm>
            <a:off x="3827158" y="1090800"/>
            <a:ext cx="229550" cy="198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FE3B4A-EB91-F64D-B7EC-5092C9828CAC}"/>
              </a:ext>
            </a:extLst>
          </p:cNvPr>
          <p:cNvGrpSpPr/>
          <p:nvPr/>
        </p:nvGrpSpPr>
        <p:grpSpPr>
          <a:xfrm>
            <a:off x="141146" y="999744"/>
            <a:ext cx="5229988" cy="180096"/>
            <a:chOff x="785630" y="215786"/>
            <a:chExt cx="5229988" cy="1800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4AF36B-9830-E244-8837-179C3224FA28}"/>
                </a:ext>
              </a:extLst>
            </p:cNvPr>
            <p:cNvCxnSpPr>
              <a:cxnSpLocks/>
            </p:cNvCxnSpPr>
            <p:nvPr/>
          </p:nvCxnSpPr>
          <p:spPr>
            <a:xfrm>
              <a:off x="785630" y="383252"/>
              <a:ext cx="5229988" cy="1263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C1B5C85-CC17-EB47-BEB8-DBFB0236FE12}"/>
                </a:ext>
              </a:extLst>
            </p:cNvPr>
            <p:cNvGrpSpPr/>
            <p:nvPr/>
          </p:nvGrpSpPr>
          <p:grpSpPr>
            <a:xfrm>
              <a:off x="3396748" y="218891"/>
              <a:ext cx="2445642" cy="176991"/>
              <a:chOff x="3396748" y="218891"/>
              <a:chExt cx="2445642" cy="17699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9146F5B-949C-7C4F-BB86-9A8BF9D51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6748" y="218893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B5AA1CF-D430-9D40-B1B8-19FD0D6C3B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7311" y="218893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D869436-4D4C-244F-9448-C05825E74E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9153" y="218892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4C7FA6C-6EE2-C744-AF59-B1EF07090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9716" y="218892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7D8372A-35C6-7B4A-BC04-D46542BD7A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1766" y="218892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239A3E7-0742-4D44-B499-C05F08736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329" y="218892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E34DB1-8DAC-9744-B706-09943D2B44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1827" y="218891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9BCBDCE-02FA-3545-B30D-279A15659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2390" y="218891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08E6EAF-B904-9346-83C1-442A2DD7202F}"/>
                </a:ext>
              </a:extLst>
            </p:cNvPr>
            <p:cNvGrpSpPr/>
            <p:nvPr/>
          </p:nvGrpSpPr>
          <p:grpSpPr>
            <a:xfrm>
              <a:off x="952085" y="215786"/>
              <a:ext cx="2445642" cy="176991"/>
              <a:chOff x="3396748" y="218891"/>
              <a:chExt cx="2445642" cy="17699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F5BCF85-4186-EE49-ACB6-6236A63E96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6748" y="218893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4C65EC0-8D28-8944-9C16-2D50AB732C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7311" y="218893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B653D6C-E19D-3C42-95B8-846D899F37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9153" y="218892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97F32C1-54CC-1A4B-9DD3-9F2753269B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9716" y="218892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6146313-AF2D-8D44-AFBA-83516EDC61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329" y="218892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0D7A6EF-5894-5C40-B762-46815C53DF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1827" y="218891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E4116F9-B3A5-3F49-977F-FF498C021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2390" y="218891"/>
                <a:ext cx="0" cy="17698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078D051-C3F5-B840-A24F-511108C00C9E}"/>
              </a:ext>
            </a:extLst>
          </p:cNvPr>
          <p:cNvSpPr txBox="1"/>
          <p:nvPr/>
        </p:nvSpPr>
        <p:spPr>
          <a:xfrm>
            <a:off x="1321253" y="10949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28A70C-810D-4740-A563-C1A7E10520BB}"/>
              </a:ext>
            </a:extLst>
          </p:cNvPr>
          <p:cNvSpPr txBox="1"/>
          <p:nvPr/>
        </p:nvSpPr>
        <p:spPr>
          <a:xfrm>
            <a:off x="85992" y="10882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6680F6-C0DB-2442-A70B-51EB64DD57B2}"/>
              </a:ext>
            </a:extLst>
          </p:cNvPr>
          <p:cNvSpPr txBox="1"/>
          <p:nvPr/>
        </p:nvSpPr>
        <p:spPr>
          <a:xfrm>
            <a:off x="5043568" y="1102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138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E88CDD-EED7-DA42-AFBF-0A37BC449E97}"/>
              </a:ext>
            </a:extLst>
          </p:cNvPr>
          <p:cNvGrpSpPr/>
          <p:nvPr/>
        </p:nvGrpSpPr>
        <p:grpSpPr>
          <a:xfrm>
            <a:off x="846667" y="0"/>
            <a:ext cx="3373119" cy="1794933"/>
            <a:chOff x="5921492" y="1376530"/>
            <a:chExt cx="5802343" cy="50731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1A0811-242B-504A-B7FB-05DB302CA46B}"/>
                </a:ext>
              </a:extLst>
            </p:cNvPr>
            <p:cNvGrpSpPr/>
            <p:nvPr/>
          </p:nvGrpSpPr>
          <p:grpSpPr>
            <a:xfrm>
              <a:off x="6563430" y="1834140"/>
              <a:ext cx="5160405" cy="4040854"/>
              <a:chOff x="2551114" y="887734"/>
              <a:chExt cx="7704136" cy="5941917"/>
            </a:xfrm>
          </p:grpSpPr>
          <p:sp>
            <p:nvSpPr>
              <p:cNvPr id="23" name="Oval 5">
                <a:extLst>
                  <a:ext uri="{FF2B5EF4-FFF2-40B4-BE49-F238E27FC236}">
                    <a16:creationId xmlns:a16="http://schemas.microsoft.com/office/drawing/2014/main" id="{391383BD-C058-5140-9EB5-33D9E27BD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2077129"/>
                <a:ext cx="2286000" cy="1295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cxnSp>
            <p:nvCxnSpPr>
              <p:cNvPr id="24" name="AutoShape 7">
                <a:extLst>
                  <a:ext uri="{FF2B5EF4-FFF2-40B4-BE49-F238E27FC236}">
                    <a16:creationId xmlns:a16="http://schemas.microsoft.com/office/drawing/2014/main" id="{F36906DB-71DA-8949-8C56-036EE6AD1A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590801" y="2952970"/>
                <a:ext cx="1523999" cy="21356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8">
                <a:extLst>
                  <a:ext uri="{FF2B5EF4-FFF2-40B4-BE49-F238E27FC236}">
                    <a16:creationId xmlns:a16="http://schemas.microsoft.com/office/drawing/2014/main" id="{2A8D2C78-7180-C64F-908A-3944A2F029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590800" y="2724830"/>
                <a:ext cx="1524000" cy="158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9">
                <a:extLst>
                  <a:ext uri="{FF2B5EF4-FFF2-40B4-BE49-F238E27FC236}">
                    <a16:creationId xmlns:a16="http://schemas.microsoft.com/office/drawing/2014/main" id="{4DDE13BE-4384-924C-B4D9-81B4B0D24073}"/>
                  </a:ext>
                </a:extLst>
              </p:cNvPr>
              <p:cNvCxnSpPr>
                <a:cxnSpLocks noChangeShapeType="1"/>
                <a:endCxn id="23" idx="0"/>
              </p:cNvCxnSpPr>
              <p:nvPr/>
            </p:nvCxnSpPr>
            <p:spPr bwMode="auto">
              <a:xfrm flipH="1">
                <a:off x="5257801" y="887734"/>
                <a:ext cx="11243" cy="118939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A241637-53A6-3B45-A873-CDBCA9B56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4402816"/>
                <a:ext cx="2286000" cy="1295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cxnSp>
            <p:nvCxnSpPr>
              <p:cNvPr id="28" name="AutoShape 26">
                <a:extLst>
                  <a:ext uri="{FF2B5EF4-FFF2-40B4-BE49-F238E27FC236}">
                    <a16:creationId xmlns:a16="http://schemas.microsoft.com/office/drawing/2014/main" id="{CAACEF2A-4187-7948-81B5-E137775C10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551114" y="2681967"/>
                <a:ext cx="1563685" cy="225634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27">
                <a:extLst>
                  <a:ext uri="{FF2B5EF4-FFF2-40B4-BE49-F238E27FC236}">
                    <a16:creationId xmlns:a16="http://schemas.microsoft.com/office/drawing/2014/main" id="{B8C67696-C1CE-CF44-AB86-A1E1E110B9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551114" y="5044166"/>
                <a:ext cx="1563687" cy="63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28">
                <a:extLst>
                  <a:ext uri="{FF2B5EF4-FFF2-40B4-BE49-F238E27FC236}">
                    <a16:creationId xmlns:a16="http://schemas.microsoft.com/office/drawing/2014/main" id="{3E1BA1F0-921A-AD44-8027-C94883D3E1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257799" y="5701155"/>
                <a:ext cx="22725" cy="1128496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Oval 43">
                <a:extLst>
                  <a:ext uri="{FF2B5EF4-FFF2-40B4-BE49-F238E27FC236}">
                    <a16:creationId xmlns:a16="http://schemas.microsoft.com/office/drawing/2014/main" id="{CCA72A82-A3B4-7346-A129-68E0B76AC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3450" y="3107416"/>
                <a:ext cx="2286000" cy="1295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cxnSp>
            <p:nvCxnSpPr>
              <p:cNvPr id="32" name="AutoShape 45">
                <a:extLst>
                  <a:ext uri="{FF2B5EF4-FFF2-40B4-BE49-F238E27FC236}">
                    <a16:creationId xmlns:a16="http://schemas.microsoft.com/office/drawing/2014/main" id="{B86639B8-9296-0847-B48D-4C43AA0BED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400800" y="4078097"/>
                <a:ext cx="1053037" cy="97241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46">
                <a:extLst>
                  <a:ext uri="{FF2B5EF4-FFF2-40B4-BE49-F238E27FC236}">
                    <a16:creationId xmlns:a16="http://schemas.microsoft.com/office/drawing/2014/main" id="{819F8700-DDA4-C94B-86E2-7EBED15944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400800" y="2724831"/>
                <a:ext cx="1053037" cy="7033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47">
                <a:extLst>
                  <a:ext uri="{FF2B5EF4-FFF2-40B4-BE49-F238E27FC236}">
                    <a16:creationId xmlns:a16="http://schemas.microsoft.com/office/drawing/2014/main" id="{C1130A78-7F51-2049-9ED9-238FC7A288D8}"/>
                  </a:ext>
                </a:extLst>
              </p:cNvPr>
              <p:cNvCxnSpPr>
                <a:cxnSpLocks noChangeShapeType="1"/>
                <a:endCxn id="31" idx="0"/>
              </p:cNvCxnSpPr>
              <p:nvPr/>
            </p:nvCxnSpPr>
            <p:spPr bwMode="auto">
              <a:xfrm>
                <a:off x="8426450" y="2068786"/>
                <a:ext cx="1" cy="10386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48">
                <a:extLst>
                  <a:ext uri="{FF2B5EF4-FFF2-40B4-BE49-F238E27FC236}">
                    <a16:creationId xmlns:a16="http://schemas.microsoft.com/office/drawing/2014/main" id="{CFB40180-F111-BB44-91AA-B0B92462B7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69450" y="3755116"/>
                <a:ext cx="68580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8FB637F-CAD4-5043-BC44-77D6B5AD714D}"/>
                    </a:ext>
                  </a:extLst>
                </p:cNvPr>
                <p:cNvSpPr txBox="1"/>
                <p:nvPr/>
              </p:nvSpPr>
              <p:spPr>
                <a:xfrm>
                  <a:off x="6733438" y="2286298"/>
                  <a:ext cx="610485" cy="869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8FB637F-CAD4-5043-BC44-77D6B5AD7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38" y="2286298"/>
                  <a:ext cx="610485" cy="8698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B4DA91-246D-BE45-90A9-01FF77A64E5C}"/>
                    </a:ext>
                  </a:extLst>
                </p:cNvPr>
                <p:cNvSpPr txBox="1"/>
                <p:nvPr/>
              </p:nvSpPr>
              <p:spPr>
                <a:xfrm>
                  <a:off x="8383961" y="1851353"/>
                  <a:ext cx="616396" cy="869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B4DA91-246D-BE45-90A9-01FF77A64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961" y="1851353"/>
                  <a:ext cx="616396" cy="8698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4EE3D90-67C5-CF45-BE98-97DC1C37FE85}"/>
                    </a:ext>
                  </a:extLst>
                </p:cNvPr>
                <p:cNvSpPr txBox="1"/>
                <p:nvPr/>
              </p:nvSpPr>
              <p:spPr>
                <a:xfrm>
                  <a:off x="6349426" y="3088399"/>
                  <a:ext cx="616394" cy="869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4EE3D90-67C5-CF45-BE98-97DC1C37F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426" y="3088399"/>
                  <a:ext cx="616394" cy="8698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2454A98-B89A-2E40-98D0-578FE8C8BF18}"/>
                    </a:ext>
                  </a:extLst>
                </p:cNvPr>
                <p:cNvSpPr txBox="1"/>
                <p:nvPr/>
              </p:nvSpPr>
              <p:spPr>
                <a:xfrm>
                  <a:off x="6703950" y="4588772"/>
                  <a:ext cx="608665" cy="869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2454A98-B89A-2E40-98D0-578FE8C8B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950" y="4588772"/>
                  <a:ext cx="608665" cy="8698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0FA0C8-D57E-D946-91F1-84391494F24A}"/>
                    </a:ext>
                  </a:extLst>
                </p:cNvPr>
                <p:cNvSpPr txBox="1"/>
                <p:nvPr/>
              </p:nvSpPr>
              <p:spPr>
                <a:xfrm>
                  <a:off x="6345792" y="3626727"/>
                  <a:ext cx="616395" cy="869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0FA0C8-D57E-D946-91F1-84391494F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792" y="3626727"/>
                  <a:ext cx="616395" cy="8698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F608C6D6-70C7-004A-B468-F1576A4D6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6457" y="2090241"/>
              <a:ext cx="564812" cy="5746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dirty="0">
                  <a:ea typeface="ＭＳ Ｐゴシック" charset="0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CE4828-4A70-DD4E-99D2-560F68308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1555" y="1376530"/>
              <a:ext cx="564812" cy="5746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dirty="0">
                  <a:ea typeface="ＭＳ Ｐゴシック" charset="0"/>
                </a:rPr>
                <a:t>1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56DB84FA-4436-624A-9580-A4E758585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3617" y="5874994"/>
              <a:ext cx="564812" cy="5746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dirty="0">
                  <a:ea typeface="ＭＳ Ｐゴシック" charset="0"/>
                </a:rPr>
                <a:t>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A75D7FF-DFD7-7E4A-A10C-0DC5AB534E0D}"/>
                    </a:ext>
                  </a:extLst>
                </p:cNvPr>
                <p:cNvSpPr txBox="1"/>
                <p:nvPr/>
              </p:nvSpPr>
              <p:spPr>
                <a:xfrm>
                  <a:off x="9157100" y="2562366"/>
                  <a:ext cx="434606" cy="7154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A75D7FF-DFD7-7E4A-A10C-0DC5AB534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7100" y="2562366"/>
                  <a:ext cx="434606" cy="715423"/>
                </a:xfrm>
                <a:prstGeom prst="rect">
                  <a:avLst/>
                </a:prstGeom>
                <a:blipFill>
                  <a:blip r:embed="rId7"/>
                  <a:stretch>
                    <a:fillRect r="-2857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2DB4B5-2BAB-404A-BC7D-6C1D11628931}"/>
                    </a:ext>
                  </a:extLst>
                </p:cNvPr>
                <p:cNvSpPr txBox="1"/>
                <p:nvPr/>
              </p:nvSpPr>
              <p:spPr>
                <a:xfrm>
                  <a:off x="9283216" y="4157453"/>
                  <a:ext cx="616396" cy="869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2DB4B5-2BAB-404A-BC7D-6C1D11628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216" y="4157453"/>
                  <a:ext cx="616396" cy="8698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6642AF-6BE7-A84F-AE23-9E9AC81DFDB3}"/>
                    </a:ext>
                  </a:extLst>
                </p:cNvPr>
                <p:cNvSpPr txBox="1"/>
                <p:nvPr/>
              </p:nvSpPr>
              <p:spPr>
                <a:xfrm>
                  <a:off x="10463327" y="2483644"/>
                  <a:ext cx="611848" cy="869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6642AF-6BE7-A84F-AE23-9E9AC81D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327" y="2483644"/>
                  <a:ext cx="611848" cy="8698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1">
                  <a:extLst>
                    <a:ext uri="{FF2B5EF4-FFF2-40B4-BE49-F238E27FC236}">
                      <a16:creationId xmlns:a16="http://schemas.microsoft.com/office/drawing/2014/main" id="{C01427BF-9B7A-6B46-B011-8A7ADAFE7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8104" y="2694509"/>
                  <a:ext cx="665769" cy="65580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ＭＳ Ｐゴシック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a typeface="ＭＳ Ｐゴシック" charset="0"/>
                  </a:endParaRPr>
                </a:p>
              </p:txBody>
            </p:sp>
          </mc:Choice>
          <mc:Fallback>
            <p:sp>
              <p:nvSpPr>
                <p:cNvPr id="17" name="Oval 11">
                  <a:extLst>
                    <a:ext uri="{FF2B5EF4-FFF2-40B4-BE49-F238E27FC236}">
                      <a16:creationId xmlns:a16="http://schemas.microsoft.com/office/drawing/2014/main" id="{C01427BF-9B7A-6B46-B011-8A7ADAFE71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8104" y="2694509"/>
                  <a:ext cx="665769" cy="655809"/>
                </a:xfrm>
                <a:prstGeom prst="ellipse">
                  <a:avLst/>
                </a:prstGeom>
                <a:blipFill>
                  <a:blip r:embed="rId10"/>
                  <a:stretch>
                    <a:fillRect b="-1500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1">
                  <a:extLst>
                    <a:ext uri="{FF2B5EF4-FFF2-40B4-BE49-F238E27FC236}">
                      <a16:creationId xmlns:a16="http://schemas.microsoft.com/office/drawing/2014/main" id="{5BF2EEA9-3D21-A841-A33F-D0E82B7D1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1492" y="4462645"/>
                  <a:ext cx="661910" cy="7002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ＭＳ Ｐゴシック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  <a:ea typeface="ＭＳ Ｐゴシック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a typeface="ＭＳ Ｐゴシック" charset="0"/>
                  </a:endParaRPr>
                </a:p>
              </p:txBody>
            </p:sp>
          </mc:Choice>
          <mc:Fallback>
            <p:sp>
              <p:nvSpPr>
                <p:cNvPr id="18" name="Oval 11">
                  <a:extLst>
                    <a:ext uri="{FF2B5EF4-FFF2-40B4-BE49-F238E27FC236}">
                      <a16:creationId xmlns:a16="http://schemas.microsoft.com/office/drawing/2014/main" id="{5BF2EEA9-3D21-A841-A33F-D0E82B7D1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1492" y="4462645"/>
                  <a:ext cx="661910" cy="700263"/>
                </a:xfrm>
                <a:prstGeom prst="ellipse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9AEEBAC-C6DC-3348-9C1A-E61D5CCCF016}"/>
                    </a:ext>
                  </a:extLst>
                </p:cNvPr>
                <p:cNvSpPr txBox="1"/>
                <p:nvPr/>
              </p:nvSpPr>
              <p:spPr>
                <a:xfrm>
                  <a:off x="8387580" y="5171419"/>
                  <a:ext cx="616396" cy="869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9AEEBAC-C6DC-3348-9C1A-E61D5CCCF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580" y="5171419"/>
                  <a:ext cx="616396" cy="8698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45586DC-3E7F-C64A-8552-16514B7432CD}"/>
              </a:ext>
            </a:extLst>
          </p:cNvPr>
          <p:cNvSpPr txBox="1"/>
          <p:nvPr/>
        </p:nvSpPr>
        <p:spPr>
          <a:xfrm>
            <a:off x="2124391" y="4038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0E3392-3F7F-A348-83A1-8D657656D7A5}"/>
              </a:ext>
            </a:extLst>
          </p:cNvPr>
          <p:cNvSpPr txBox="1"/>
          <p:nvPr/>
        </p:nvSpPr>
        <p:spPr>
          <a:xfrm>
            <a:off x="2127947" y="9839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7BB714-C8E2-BE4A-9DC0-8F7976BA48E9}"/>
              </a:ext>
            </a:extLst>
          </p:cNvPr>
          <p:cNvSpPr txBox="1"/>
          <p:nvPr/>
        </p:nvSpPr>
        <p:spPr>
          <a:xfrm>
            <a:off x="3365641" y="6689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4331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30</Words>
  <Application>Microsoft Macintosh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 Pardo</dc:creator>
  <cp:lastModifiedBy>Bryan A Pardo</cp:lastModifiedBy>
  <cp:revision>7</cp:revision>
  <dcterms:created xsi:type="dcterms:W3CDTF">2020-09-27T11:43:04Z</dcterms:created>
  <dcterms:modified xsi:type="dcterms:W3CDTF">2020-09-27T12:54:12Z</dcterms:modified>
</cp:coreProperties>
</file>