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4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8" r:id="rId2"/>
    <p:sldId id="558" r:id="rId3"/>
    <p:sldId id="564" r:id="rId4"/>
    <p:sldId id="566" r:id="rId5"/>
    <p:sldId id="578" r:id="rId6"/>
    <p:sldId id="567" r:id="rId7"/>
    <p:sldId id="568" r:id="rId8"/>
    <p:sldId id="569" r:id="rId9"/>
    <p:sldId id="571" r:id="rId10"/>
    <p:sldId id="572" r:id="rId11"/>
    <p:sldId id="573" r:id="rId12"/>
    <p:sldId id="562" r:id="rId13"/>
    <p:sldId id="563" r:id="rId14"/>
    <p:sldId id="575" r:id="rId15"/>
    <p:sldId id="561" r:id="rId16"/>
    <p:sldId id="576" r:id="rId17"/>
    <p:sldId id="565" r:id="rId18"/>
    <p:sldId id="574" r:id="rId19"/>
    <p:sldId id="5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43"/>
    <p:restoredTop sz="95515"/>
  </p:normalViewPr>
  <p:slideViewPr>
    <p:cSldViewPr snapToGrid="0" snapToObjects="1">
      <p:cViewPr varScale="1">
        <p:scale>
          <a:sx n="112" d="100"/>
          <a:sy n="112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5:46:52.4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704 11460 24575,'-11'-87'0,"0"-1"0,-7 3-1076,4 36 1,1-2 1075,-2-15 0,0-1 0,-2 3 0,-1-1 0,0-7 0,0-1 0,4 8 0,-1 2 0,-3-2 0,1 3 89,4 12 0,1 2-89,-1-3 0,0 1 0,-11-30 0,10 20 0,0-1 0,-10-17 0,11 14 0,-1 1 0,-10-13 0,10 20 0,1 1 0,-5-12 0,-6-22 0,6 23 0,-1-21 0,-4 8 0,5 2 0,-5 9 0,5 5 474,3 4-474,4 5 0,0 7 0,1 1 1083,0 6-1083,0 0 416,0 0-416,1 7 0,3 0 0,-2 0 0,6 4 0,-2-4 0,4 6 0,0-6 0,0-1 0,0 8 0,0-10 0,0 5 0,0-17 0,5-5 0,6-8 0,6 0 0,14-25 0,0-2-502,-11 36 0,0-1 502,0-3 0,0-2 0,1-5 0,0-1 0,4-4 0,0-2 0,0-1 0,1-2-1373,4-4 1,0-4 1372,-5 10 0,1-4 0,-1 0 0,-1 1 0,-1-1 0,0 1 0,1 0 0,-1 0 0,0-1 0,1-5 0,-1 0 0,-2 7 0,-2 7 0,-1 3 0,9-30 0,0 0-555,-8 27 1,-2 3 554,-1-2 0,-1 1 0,-1 7 0,-2 6 0,-5-10 805,-2 11-805,0 16 2695,17-22-2695,4-7 0,21-10 941,-2-13-941,5 2 0,-26 32 0,-2 0 0,15-23 0,-18 25 0,-1 0 0,7-24 0,-6 27 0,-1-1 0,7-31 0,4 10 0,-7 8 0,-6 8 0,4 6 0,-4-5 0,4 11 0,5-6 0,-4 7 417,3 5-417,-4-4 0,-5 5 0,-5 9 0,38-37 0,4 7 0,-10 15 0,2-1 0,-5 2 0,-1 2 0,29-25 0,-14 9 0,-11 14 0,1-1-367,-6 4 1,1-1 366,15-10 0,0 1 0,-17 10 0,0 1 0,15-11 0,-2 2 0,3-6-530,-16 14 0,1-1 530,13-14 0,-1-9 0,5 0 0,4 0 0,-11 4 0,9 9 694,-10-3-694,12-3 0,-14 9 0,7-7 0,-8 8 0,-5 0 1099,-1 0-1099,-7 19 0,43-2 0,9 6-809,-21 9 0,5-1 809,11-13 0,2-1-1110,3 5 0,2 0 1110,-20 1 0,3-2 0,-2 1 0,23-7 0,-4 1 0,-17 8 0,0-2 0,10-11 0,-5 1-775,3 8 775,1-10 0,-1 1 0,-11 6 0,-13 7 0,0-1 0,11-7 0,-1-1 0,-1-1 1361,-12 3-1361,-8 11 2298,-7 5-2298,-6 6 954,-9 4-954,2 0 0,-8 0 0,27 0 0,6 5 0,17 5 0,-2 12 0,-6 1 0,-7 2 0,20 3 0,-10 0 0,14 7 0,-11-2 0,-6-5 0,0-7 0,-1 0 0,0-10 0,-6 4 0,5-4 0,-11-1 0,4 0 0,-5 0 0,-6-1 0,4 5 0,-9 1 0,9 4 0,-9 0 0,9 0 0,-4 0 0,5 1 0,-5-1 0,4 0 0,-8 5 0,4 1 0,-9 9 0,3-4 0,0 22 0,-2-8 0,6 17 0,-3-1 0,3-10 0,0 5 0,0-1 0,2-8 0,-3 2 0,0-1 0,2-7 0,1 4 0,18 20 0,-9 2 0,4 1 0,1 10 0,-5-4-437,-13-23 1,1 2 436,-4-8 0,-1 0 0,1 9 0,0-1 0,22 31 0,-11 2 0,-15-36 0,0 0-103,7 24 103,1 19 0,-8-22 0,-4 16 0,-3-9 0,-4 0 0,0-9 0,-1-6 0,-5-17 0,-1-2 0,-5-17 0,0 12 869,0-10-869,0 24 107,4-8-107,-3 23 0,9-12 0,-9 12 0,9-5 0,-9 7 0,4-7 0,-5 6 0,0-7 0,0 8 0,0-8 0,0 7 0,0-13 0,0 6 0,0-9 0,0 2 0,0-2 0,0-4 0,0 4 0,0-11 0,0 4 0,-4-11 0,3-2 0,-7-4 0,3-1 0,-5 0 0,2-4 0,-1 3 0,0-4 0,-4 1 0,3 3 0,-6-4 0,-3 6 0,-1 0 0,-8 1 0,4-1 0,-6 2 0,0 0 0,-4-5 0,3 3 0,-2-8 0,-1 5 0,5-7 0,-5 6 0,7-5 0,-7 5 0,5-1 0,-4-3 0,-3 10 0,7-11 0,-5 6 0,7-7 0,-1 0 0,1-4 0,4-1 0,-3-4 0,3 0 0,-4-1 0,0 2 0,5-6 0,-10 5 0,8-8 0,-9 3 0,5-4 0,-5 0 0,4 0 0,-9-4 0,2-12 0,-6-6 0,-1-10 0,0-1 0,0 1 0,1 5 0,6 2 0,2 1 0,7 9 0,3-7 0,2 12 0,6-2 0,-1 4 0,0-4 0,0 2 0,1-2 0,-1 4 0,-5-5 0,4 3 0,-3-6 0,-1 2 0,0 1 0,-1-4 0,-3 3 0,3-4 0,-4 0 0,4 0 0,-3 0 0,7-4 0,-7 3 0,7-3 0,-8-1 0,8 0 0,-11-12 0,5 5 0,-7-12 0,-4 4 0,8 2 0,-12-6 0,7 11 0,-4-5 0,1 5 0,0 0 0,0 5 0,-13-12 0,1 15 0,-8-15 0,-13 9 0,-3-1 0,-14-6 0,-1 5 0,15 0-416,18 12 1,-2 0 415,-32-8 0,36 15 0,2 2 0,-12-2 0,5 7 0,10-2 0,-30-10 0,-10-3 0,40 5 0,-2-1-427,-7 2 1,-2 0 426,1-2 0,-1-1 0,-9-1 0,-2 1 0,6 1 0,-2 2 0,-13-1 0,0 0 0,9 1 0,0 1-598,-6 8 0,2 0 598,18-2 0,2 2 0,-3 4 0,1 2-97,-26-1 97,-6 0 0,17 0 0,15 8 0,26 4 795,7 16-795,16 10 2068,-8 3-2068,2 11 114,-2-11-114,4-1 0,0-2 0,1-9 0,3 4 0,-2-6 0,7-4 0,-3 2 0,0-2 0,3-1 0,-3 4 0,0-8 0,3 8 0,-3-8 0,4 3 0,0-4 0,0 0 0,0-1 0,0 1 0,0-1 0,0 1 0,0-5 0,0 4 0,0-8 0,0 8 0,0-8 0,0 8 0,0-8 0,0 8 0,0-3 0,0 3 0,0 1 0,0 11 0,0-3 0,0 10 0,0-8 0,0 0 0,0 0 0,0 0 0,0 0 0,0 1 0,0-1 0,0 0 0,0 0 0,0 0 0,0 6 0,0 1 0,0 6 0,0 6 0,0 1 0,0 6 0,0 7 0,0 3 0,0 6 0,0 0 0,0 1 0,0-1 0,0 8 0,0-5 0,0 5 0,6 0 0,0-13 0,6 19 0,3-26 0,3 19 0,4-21 0,15 30 0,-12-26 0,11 19 0,-10-29 0,-9-8 0,7-7 0,-15-11 0,4-6 0,-3-9 0,34 7 0,12 11 0,-10-8 0,4 4-960,4 7 0,4 4 960,20 14 0,2 2 0,-15-10 0,2 1 0,-4 1 0,3 2 0,-6-3 0,-5-4 0,-1-1 0,21 14 0,0 0 0,-17-9 0,-2-2-545,0 2 0,3-1 545,15 3 0,-3-3 0,6 3 0,-21-19 0,-1-5 0,1-8 0,6 2 0,-8-6 0,-8-1 1807,-12-5-1807,-11 0 1203,37 0-1203,2 0 0,-13 0 0,4 0 0,0 0 0,-1 0-229,0 0 1,-1 0 228,2 0 0,-1 0 0,1 0 0,-1 0 0,44 0 0,-31 0 0,0 0 0,21 0 0,-17 2 0,1 2 0,21 3 0,-38 1 0,-1 2 0,34 9 0,-11-1 0,-18 3 0,-10-10 0,-14-1 0,-11-6 0,4-4 457,15 0-457,9 0 0,18-5 0,26-3-1153,5-5 1153,-37 3 0,2 0 0,-1 3 0,-1-2 0,1-3 0,-4-1 0,27-1 0,-17 1 0,-4-1 0,-11 2 0,5 2 0,0 0 0,-2-6 0,18-2 0,-18-4 0,-5 1 0,-15 10 0,49-37 0,-4 7-75,-19 4 0,1-4 75,-10 3 0,-2 0 0,1-3 0,-2-2 0,-5-1 0,-3-1 0,-3 3 0,0-3 0,16-22 0,2-4-1089,-6 8 0,0-2 1089,-7 10 0,2-3 0,-4 3 0,1-5 0,-3 1 0,3-6 0,-3 2 0,-17 17 0,-2 0-273,9-10 1,0 1 272,13-33 0,-8 41 0,18 0 0,5 14 282,-14 5 0,1-5-282,-5-2 0,-3-1 0,2-2 0,-3-1 0,19-35 0,-4 8 0,-3-6 0,-16 21 0,2-2 550,0 0 0,2-3-550,7-15 0,0 2-442,-12 20 1,-1 1 441,17-27 0,-1 3 0,1 1-358,-7 5 1,1 0 357,11-2 0,-23 3 0,15-19 0,-16 3 0,-9 24 0,2-3 0,5-5 0,0 0-357,-8-3 1,0-2 356,4-4 0,2-5-420,-5 7 1,1-6 0,0 3 419,4-11 0,1-3 0,0 4 0,1-6 0,-1 4 0,-8 17 0,-2 3 0,1 1 0,7-25 0,0 1 0,-8 23 0,0-1 0,-1 5 182,3-5 1,1 4-183,-2-5 0,3 0 0,5-6 0,-1 6 646,-6 3-646,8-24 0,-26 57 1231,0-27-1231,0-2 0,0-15 0,0-2 737,-2 25 1,-2-3-738,-6-6 0,-2-3-318,0-12 1,-2-2 317,-7-3 0,-2-4-838,7 5 1,1-5 0,-1 5 837,-4-2 0,0-2 0,4-3 0,1-8 0,1 7 0,-3-3 0,2 5 0,2 0 0,2 6 0,2 23 0,-2 9 881,-13 7-881,-1 33 1562,-17-11-1562,3 0 2918,-3-4-2918,3 5 0,-7-5 0,-10-9 0,0-1 0,-2-9 0,11 11 0,9-9 0,6 0 0,6-1 0,5-10 0,1 12 0,4-5 0,1 7 0,6 5 0,3 1 0,-4 18 0,-4-11 0,-29 1 0,-5-21 0,-25-10 0,18 2 0,-16 0 0,17 2 0,-11 3 0,8 3 0,6 8 0,15 12 0,7 3 0,16 6 0,5 2 0,1 2 0,-1-1 0,-10 1 0,-5-1 0,-4 1 0,-6 3 0,4 5 0,-9-4 0,4 8 0,-6-8 0,-6 3 0,4-4 0,-4 0 0,7-5 0,9 1 0,8 3 0,13 1 0,3 9 0,2-2 0,0 3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5:01:40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1320 0 24575,'-23'0'0,"1"0"0,-10 0 0,-1 0 0,-8 0 0,1 0 0,7 0 0,-14 0 0,18 0 0,-18 0 0,6 0 0,5 0 0,-19 0 0,20 0 0,-21 0 0,13 0 0,-5 0 0,7 0 0,1 0 0,6 0 0,-4 6 0,4 8 0,-6 6 0,-2 15 0,-9 10 0,4 1 0,-7 23 0,7-6 0,7 17-568,1-1 568,7 0 0,7 11 0,2-8 0,7-2 0,7-3-6,2-16 6,7 16 0,0-16 0,0 7 0,0-9 0,0-1 567,0 1-567,12-8 7,-3-3-7,17-8 0,-7-6 0,14-2 0,-7-12 0,13-1 0,-6-12 0,7-1 0,8-6 0,-5 0 0,5 0 0,19 0 0,-13 0 0,23-7 0,-19-7 0,3-17 0,0-9 0,9-7 0,-5-1 0,13 0 0,-13-6 0,5 4 0,-16-2 0,-1 6 0,-17-4 0,-7 6 0,-2-4 0,-13 7 0,6 1 0,-13 0 0,-1 0 0,-6 6 0,0 2 0,0 8 0,0 5 0,0-4 0,0 4 0,0-6 0,0-6 0,-6 5 0,-1-13 0,-6 6 0,0-7 0,5 0 0,2-1 0,6-7 0,0 5 0,0 2 0,0 9 0,0 3 0,0 9 0,0-2 0,-4 16 0,-8 1 0,-1 5 0,-10 0 0,10 0 0,-10 0 0,11 5 0,-5-4 0,10 9 0,-3-9 0,5 4 0,-6-5 0,0 0 0,1-5 0,4-1 0,-4-5 0,4 0 0,-5 5 0,5 1 0,1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5:01:40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1397 1 24575,'-30'12'0,"-1"2"0,-18 8 0,7-3 0,-15-4 0,6 6 0,-17 2 0,8 0 0,-17 14 0,7-11 0,-2 20 0,-6-6 0,13 8-434,-13-1 434,15-7 0,1 4 0,13-14 0,14-2 0,3-4 0,13-11 0,2 4 0,6-6 434,0 0-434,0 0 0,5 0 0,-4-5 0,4 4 0,-6-4 0,1 5 0,0-5 0,0 4 0,-1-4 0,2 5 0,-1-5 0,0 3 0,-1-7 0,1 2 0,0 1 0,0-3 0,0 7 0,0-8 0,4 9 0,-2-4 0,7 4 0,-8 7 0,4-4 0,-6 4 0,6-6 0,-4 0 0,9 0 0,-9-5 0,4-2 0,4-4 0,3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5:01:40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24575,'7'52'0,"9"5"0,7 13 0,16 0 0,-7-3 0,14-1 0,-6 3 0,-12-27 0,2-1-813,29 37 813,-24-30 0,0 0 0,-5-6 0,-1-1 0,28 34 0,-9-5 0,6-14 200,-5 6-200,12-14 0,-14 5 0,7 0 0,-10-6 0,2 5 0,-2-7 0,0-2 613,-9-7-613,-7-3 0,-5-9 0,-10 1 0,4-7 0,-5-1 0,-1-6 0,-5 0 0,-1 0 0,0 0 0,-4 0 0,9 0 0,-9 1 0,4-2 0,0-4 0,-4-1 0,3-5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5:01:48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5:02:21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2628 1 24575,'0'54'0,"0"-8"0,0 19 0,6-13 0,-4 24 0,11-6 0,-3 19 0,-3-39 0,2 1-336,4 1 1,-1 1 335,-2 2 0,-1 1 0,3-5 0,1 0 0,10 41 0,-14-42 0,1-1 0,19 32 0,-11 8 0,5-12 0,-8-6 166,7 5-166,-5-15 0,5 15 0,-7-15 0,1 14 0,-2-22 0,1 12 0,-8-23 505,5 6-505,-10-8 0,10 0 0,-11-6 0,5-3 0,-6 1 0,0-6 0,0 12 0,0-12 0,0 13 0,0-6 0,0 15 0,0-5 0,0 5 0,0 0 0,0 2 0,0 0 0,0 7 0,0-15 0,0 14 0,0-14 0,0 14 0,0-6 0,0 17 0,0-7 0,0 7 0,0-9 0,0 1 0,-6-2 0,4 2 0,-10-10 0,4 0 0,1-22 0,1-3 0,0-7 0,5 1 0,-10 1 0,5 4 0,-1-5 0,-10 25 0,14-15 0,-14 15 0,16-12 0,-10-11 0,5 9 0,-1-16 0,-3 4 0,4-6 0,-1 6 0,-3-5 0,3 11 0,-4-10 0,-7 10 0,5-5 0,-5 7 0,0 6 0,3 2 0,-9 1 0,9-3 0,-8-7 0,9 1 0,-4-1 0,6 1 0,-1 0 0,1-1 0,-6 1 0,4-1 0,-4 1 0,6-7 0,-5 5 0,3-4 0,-9 16 0,15-13 0,-9 12 0,11-22 0,-1 5 0,-4 0 0,5-4 0,-1 10 0,-3-10 0,9 10 0,-10-5 0,5 1 0,-1 4 0,-3-11 0,9 11 0,-9-10 0,4 4 0,0 0 0,-4-4 0,3 4 0,1 0 0,-4-5 0,3 11 0,1-10 0,-5 4 0,5 0 0,-6-4 0,5 4 0,-3 0 0,4-5 0,-6 6 0,1-7 0,-1 6 0,0-5 0,1 5 0,-1-6 0,1 0 0,5 1 0,-4-1 0,9 0 0,-9-5 0,8 4 0,-3-4 0,0 0 0,4 3 0,-9-3 0,9 6 0,-9-1 0,4 0 0,-5 0 0,-1 0 0,1 0 0,-1 6 0,1-4 0,-1 4 0,1-6 0,0 0 0,-1 0 0,1 0 0,0 0 0,5 0 0,-4 0 0,3 0 0,-4 0 0,0 0 0,-1 1 0,1-1 0,0 0 0,-1 6 0,1-5 0,-1 6 0,0-1 0,1-5 0,-1 11 0,0-10 0,0 10 0,0-5 0,0 1 0,0 4 0,0-4 0,-1 5 0,1 1 0,-6-1 0,5 0 0,-5 1 0,0 0 0,4-1 0,-4 1 0,-5 10 0,8-8 0,-9 9 0,12-18 0,5-1 0,-3 0 0,3 2 0,-5-1 0,0 5 0,-5-4 0,3 5 0,-10 8 0,9 1 0,-9 0 0,9 6 0,-10-6 0,11 1 0,-11-3 0,6-6 0,-6-1 0,1-4 0,10 1 0,-3 4 0,10-1 0,-12 14 0,-3 4 0,-14 10 0,-4 10 0,-7 0 0,-1 1 0,10-2 0,-8 2 0,6 5 0,-7-3 0,-1 12 0,9-14 0,0 13 0,9-6 0,-2 9 0,1-9 0,7 7 0,3-10 0,-2 12 0,6-11 0,-5-1 0,13-16 0,-3-3 0,4-1 0,-6 3 0,-2 28 0,1-6 0,6-23 0,1 2 0,-1 41 0,1-37 0,0 0 0,0 31 0,4-29 0,-1 3-593,-3 0 1,0 2 592,2 5 0,1 0 0,0 0 0,-1-2 0,-2-2 0,0-3 0,-2 35 0,5-33 0,0 1 0,-3-10 0,1-1 0,6 4 0,0 2 0,-7 12 0,-1-1 0,4-13 0,0 0 0,0 20 0,-1-1 0,-9 20 0,14-34 0,0 1 0,-13 33 0,8-34 0,1 3 0,1-6 0,-1 0 0,-3 1 0,0-1 0,3 0 0,0-2-245,-11 36 245,-1-3 0,8-9 0,-5-1 0,6-9 0,-1 7 0,-4-16 0,4 16 0,1-16 0,-6 16 0,12-16 0,-12 16 0,5 19 0,0-19 0,5-14 0,1-1 0,3 4 0,0 33 0,-8-19 0,6 12-615,-1-36 0,-1 1 615,-1 8 0,1-1 0,3-9 0,0 0-270,-3 7 1,-1 0 269,-2 30 0,5 0 0,-6-12 1062,8-20-1062,0-11 236,0-16-236,0-8 1282,0-7-1282,0-7 154,-4-1 1,2-3 0,-2-3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5:03:53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1117 0 24575,'-29'0'0,"-23"31"0,-8 25 0,18-22 0,1 4-2085,-13 44 2085,1-33 0,1 2 0,26-7 0,0-1 0,-18 4 0,-1 1 0,7 14 0,2 0 0,4-18 0,0-1 0,-4 6 0,0 0-28,2-3 1,1-3 27,-23 17 0,-4 15 0,13-12 513,3-10-513,16-20 0,0 1 0,11-16 1040,5-1-1040,6-6 587,1 0-587,5 0 0,0 0 0,0 6 0,0 1 0,-6 7 0,5 6 0,-5-11 0,6 0 0,0-15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5:03:53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24575,'66'58'0,"-27"-23"0,2 1 0,8 4 0,0 0-812,1 1 1,-1-1 811,-2-5 0,-1-1 0,-3-1 0,-1 0 74,39 25-74,-39-29 0,-1 1 0,23 24 0,5-7 376,-32-11-376,5-7 0,-23-12 0,-2-5 814,-6-1-814,-1-5 0,-4-1 0,-1-5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5:03:53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1320 0 24575,'-23'0'0,"1"0"0,-10 0 0,-1 0 0,-8 0 0,1 0 0,7 0 0,-14 0 0,18 0 0,-18 0 0,6 0 0,5 0 0,-19 0 0,20 0 0,-21 0 0,13 0 0,-5 0 0,7 0 0,1 0 0,6 0 0,-4 6 0,4 8 0,-6 6 0,-2 15 0,-9 10 0,4 1 0,-7 23 0,7-6 0,7 17-568,1-1 568,7 0 0,7 11 0,2-8 0,7-2 0,7-3-6,2-16 6,7 16 0,0-16 0,0 7 0,0-9 0,0-1 567,0 1-567,12-8 7,-3-3-7,17-8 0,-7-6 0,14-2 0,-7-12 0,13-1 0,-6-12 0,7-1 0,8-6 0,-5 0 0,5 0 0,19 0 0,-13 0 0,23-7 0,-19-7 0,3-17 0,0-9 0,9-7 0,-5-1 0,13 0 0,-13-6 0,5 4 0,-16-2 0,-1 6 0,-17-4 0,-7 6 0,-2-4 0,-13 7 0,6 1 0,-13 0 0,-1 0 0,-6 6 0,0 2 0,0 8 0,0 5 0,0-4 0,0 4 0,0-6 0,0-6 0,-6 5 0,-1-13 0,-6 6 0,0-7 0,5 0 0,2-1 0,6-7 0,0 5 0,0 2 0,0 9 0,0 3 0,0 9 0,0-2 0,-4 16 0,-8 1 0,-1 5 0,-10 0 0,10 0 0,-10 0 0,11 5 0,-5-4 0,10 9 0,-3-9 0,5 4 0,-6-5 0,0 0 0,1-5 0,4-1 0,-4-5 0,4 0 0,-5 5 0,5 1 0,1 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5:03:53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1397 1 24575,'-30'12'0,"-1"2"0,-18 8 0,7-3 0,-15-4 0,6 6 0,-17 2 0,8 0 0,-17 14 0,7-11 0,-2 20 0,-6-6 0,13 8-434,-13-1 434,15-7 0,1 4 0,13-14 0,14-2 0,3-4 0,13-11 0,2 4 0,6-6 434,0 0-434,0 0 0,5 0 0,-4-5 0,4 4 0,-6-4 0,1 5 0,0-5 0,0 4 0,-1-4 0,2 5 0,-1-5 0,0 3 0,-1-7 0,1 2 0,0 1 0,0-3 0,0 7 0,0-8 0,4 9 0,-2-4 0,7 4 0,-8 7 0,4-4 0,-6 4 0,6-6 0,-4 0 0,9 0 0,-9-5 0,4-2 0,4-4 0,3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5:03:53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24575,'7'52'0,"9"5"0,7 13 0,16 0 0,-7-3 0,14-1 0,-6 3 0,-12-27 0,2-1-813,29 37 813,-24-30 0,0 0 0,-5-6 0,-1-1 0,28 34 0,-9-5 0,6-14 200,-5 6-200,12-14 0,-14 5 0,7 0 0,-10-6 0,2 5 0,-2-7 0,0-2 613,-9-7-613,-7-3 0,-5-9 0,-10 1 0,4-7 0,-5-1 0,-1-6 0,-5 0 0,-1 0 0,0 0 0,-4 0 0,9 0 0,-9 1 0,4-2 0,0-4 0,-4-1 0,3-5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5:01:13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24575,'68'28'0,"0"2"0,10 3 0,-9-7 0,4 0 0,6 3-2384,2 4 0,6 4 0,3 0 0,0-2 2384,-13-8 0,1-2 0,2-1 0,-2 1 0,-1 0-613,9 5 1,-3 1-1,1 0 1,3-1 612,-8-6 0,3 0 0,1-1 0,-1 0 0,-4 0 0,5 3 0,-5-2 0,1 1 0,4 1 0,-3-1 0,3-1 0,2 2 0,0 0 0,-2 0 0,-1 0 0,-1 1 0,0 1 0,-1-1 0,0-1 0,16 5 0,-2-1 0,1 1 0,-2-1-354,-2 1 0,-1 1 0,-1 0 0,-3-2 354,-10-4 0,-2-1 0,-1-1 0,-1 1 0,23 10 0,-1 0 0,-3 0-382,-10-5 1,-2 0 0,-1 0 381,0-1 0,-1 0 0,-1 1 0,-3-1 0,0 0 0,-1 0 0,-4-1 0,-1 0 0,0 0 0,-1 0 0,-1-1 0,-1 1 0,22 11 0,-2 1 0,1-1 0,-5 0 677,-24-8 0,1 1-677,2 1 0,5 2 0,-8-1 0,-16-3 0,0 1 0,20 8 0,8 5 0,-9-3 0,-20-7 0,-2 1 1196,34 28 1,-2 1-1197,-36-25 0,-3 0 0,18 20 0,-3 2 0,-18-16 0,-2 0 0,5 7 0,0 0 2120,-4-2 1,-1 0-2121,1 0 0,-1 0 0,-3-1 0,0 2 0,8 10 0,0 1 0,-10-9 0,-1 0 0,9 15 0,-2-2 0,0 19 0,-7-15 0,-2 3 843,-7-23 1,-1 1-844,5 13 0,-1 2 0,-3-6 0,-2-1 0,-3-7 0,-1 0 0,4 9 0,0 3 0,-3-1 0,0-1 0,3-4 0,2-1 0,-1 4 0,0 0 0,-1-10 0,1 1 0,0 21 0,1 2 0,-1-14 0,0-1 0,0 15 0,1 2 0,4-8 0,-1 0 0,-2 0 0,-1 2 113,5 12 0,-1 1-113,-4-5 0,-1-1 0,1-7 0,-1 1 0,1 25 0,1-4 0,-3-40 0,1 0 0,1 34 0,0 1 0,-1-28 0,-1-3 128,2 1 1,-2 2-129,-2 8 0,-1-1 0,3-15 0,-1-1 0,-6 5 0,0-1 0,3-4 0,-1-1 0,-2 0 0,-2 0 125,1 0 1,0 0-126,0 1 0,0-1 0,0 40 0,0-1 0,0-20 1044,0-3-1044,0-8 1705,0-9-1705,0-1 911,0-9-911,0 0 477,0 0-477,0 1 0,0 7 0,0 3 0,7 16 0,-5 3 0,5-20 0,1 1 0,1 24 0,-1-21 0,1 0 0,-1 29 0,7 9 0,-7-3 0,8 7 0,-7-22 0,-3 2 0,-6-28 0,0-8 0,0 0 0,0 0 0,0 1 0,0 7 0,0 2 0,0 9 0,0-1 0,0 0 0,0 9 0,0-6 0,0 7 0,0-17 0,0 5 0,0-21 0,0 11 0,0-20 0,0 6 0,0-14 0,0-1 0,0-6 0,0 0 0,0 13 0,0 2 0,0 22 0,0 3 0,0-1 0,0 7 0,0-16 0,0 8 0,0-1 0,0-6 0,0 6 0,0-14 0,0 4 0,0-5 0,-5 0 0,3 5 0,-3-12 0,5 6 0,0-1 0,-6-4 0,-1 4 0,0-6 0,-4-1 0,4 1 0,1-1 0,-5-5 0,5-2 0,0-6 0,1 0 0,0 0 0,3 0 0,-8-5 0,4 3 0,-5-3 0,0 0 0,0 4 0,-6-4 0,-2 6 0,-6 0 0,1 1 0,-1-1 0,0 0 0,1 6 0,-1-5 0,6 4 0,-4-5 0,11 0 0,-12 0 0,6 5 0,-1-4 0,-4 10 0,10-5 0,-10 7 0,3-1 0,-4-5 0,5 4 0,-5-4 0,11 6 0,-11-6 0,11 4 0,-11-4 0,5 5 0,-5 1 0,-8-6 0,-3 13 0,-6-9 0,-1 11 0,2-13 0,0 4 0,6-11 0,3 5 0,12-7 0,2-1 0,6 0 0,0-4 0,4 2 0,3-8 0,4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5:03:53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5:03:53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2628 1 24575,'0'54'0,"0"-8"0,0 19 0,6-13 0,-4 24 0,11-6 0,-3 19 0,-3-39 0,2 1-336,4 1 1,-1 1 335,-2 2 0,-1 1 0,3-5 0,1 0 0,10 41 0,-14-42 0,1-1 0,19 32 0,-11 8 0,5-12 0,-8-6 166,7 5-166,-5-15 0,5 15 0,-7-15 0,1 14 0,-2-22 0,1 12 0,-8-23 505,5 6-505,-10-8 0,10 0 0,-11-6 0,5-3 0,-6 1 0,0-6 0,0 12 0,0-12 0,0 13 0,0-6 0,0 15 0,0-5 0,0 5 0,0 0 0,0 2 0,0 0 0,0 7 0,0-15 0,0 14 0,0-14 0,0 14 0,0-6 0,0 17 0,0-7 0,0 7 0,0-9 0,0 1 0,-6-2 0,4 2 0,-10-10 0,4 0 0,1-22 0,1-3 0,0-7 0,5 1 0,-10 1 0,5 4 0,-1-5 0,-10 25 0,14-15 0,-14 15 0,16-12 0,-10-11 0,5 9 0,-1-16 0,-3 4 0,4-6 0,-1 6 0,-3-5 0,3 11 0,-4-10 0,-7 10 0,5-5 0,-5 7 0,0 6 0,3 2 0,-9 1 0,9-3 0,-8-7 0,9 1 0,-4-1 0,6 1 0,-1 0 0,1-1 0,-6 1 0,4-1 0,-4 1 0,6-7 0,-5 5 0,3-4 0,-9 16 0,15-13 0,-9 12 0,11-22 0,-1 5 0,-4 0 0,5-4 0,-1 10 0,-3-10 0,9 10 0,-10-5 0,5 1 0,-1 4 0,-3-11 0,9 11 0,-9-10 0,4 4 0,0 0 0,-4-4 0,3 4 0,1 0 0,-4-5 0,3 11 0,1-10 0,-5 4 0,5 0 0,-6-4 0,5 4 0,-3 0 0,4-5 0,-6 6 0,1-7 0,-1 6 0,0-5 0,1 5 0,-1-6 0,1 0 0,5 1 0,-4-1 0,9 0 0,-9-5 0,8 4 0,-3-4 0,0 0 0,4 3 0,-9-3 0,9 6 0,-9-1 0,4 0 0,-5 0 0,-1 0 0,1 0 0,-1 6 0,1-4 0,-1 4 0,1-6 0,0 0 0,-1 0 0,1 0 0,0 0 0,5 0 0,-4 0 0,3 0 0,-4 0 0,0 0 0,-1 1 0,1-1 0,0 0 0,-1 6 0,1-5 0,-1 6 0,0-1 0,1-5 0,-1 11 0,0-10 0,0 10 0,0-5 0,0 1 0,0 4 0,0-4 0,-1 5 0,1 1 0,-6-1 0,5 0 0,-5 1 0,0 0 0,4-1 0,-4 1 0,-5 10 0,8-8 0,-9 9 0,12-18 0,5-1 0,-3 0 0,3 2 0,-5-1 0,0 5 0,-5-4 0,3 5 0,-10 8 0,9 1 0,-9 0 0,9 6 0,-10-6 0,11 1 0,-11-3 0,6-6 0,-6-1 0,1-4 0,10 1 0,-3 4 0,10-1 0,-12 14 0,-3 4 0,-14 10 0,-4 10 0,-7 0 0,-1 1 0,10-2 0,-8 2 0,6 5 0,-7-3 0,-1 12 0,9-14 0,0 13 0,9-6 0,-2 9 0,1-9 0,7 7 0,3-10 0,-2 12 0,6-11 0,-5-1 0,13-16 0,-3-3 0,4-1 0,-6 3 0,-2 28 0,1-6 0,6-23 0,1 2 0,-1 41 0,1-37 0,0 0 0,0 31 0,4-29 0,-1 3-593,-3 0 1,0 2 592,2 5 0,1 0 0,0 0 0,-1-2 0,-2-2 0,0-3 0,-2 35 0,5-33 0,0 1 0,-3-10 0,1-1 0,6 4 0,0 2 0,-7 12 0,-1-1 0,4-13 0,0 0 0,0 20 0,-1-1 0,-9 20 0,14-34 0,0 1 0,-13 33 0,8-34 0,1 3 0,1-6 0,-1 0 0,-3 1 0,0-1 0,3 0 0,0-2-245,-11 36 245,-1-3 0,8-9 0,-5-1 0,6-9 0,-1 7 0,-4-16 0,4 16 0,1-16 0,-6 16 0,12-16 0,-12 16 0,5 19 0,0-19 0,5-14 0,1-1 0,3 4 0,0 33 0,-8-19 0,6 12-615,-1-36 0,-1 1 615,-1 8 0,1-1 0,3-9 0,0 0-270,-3 7 1,-1 0 269,-2 30 0,5 0 0,-6-12 1062,8-20-1062,0-11 236,0-16-236,0-8 1282,0-7-1282,0-7 154,-4-1 1,2-3 0,-2-3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5:04:17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1117 0 24575,'-29'0'0,"-23"31"0,-8 25 0,18-22 0,1 4-2085,-13 44 2085,1-33 0,1 2 0,26-7 0,0-1 0,-18 4 0,-1 1 0,7 14 0,2 0 0,4-18 0,0-1 0,-4 6 0,0 0-28,2-3 1,1-3 27,-23 17 0,-4 15 0,13-12 513,3-10-513,16-20 0,0 1 0,11-16 1040,5-1-1040,6-6 587,1 0-587,5 0 0,0 0 0,0 6 0,0 1 0,-6 7 0,5 6 0,-5-11 0,6 0 0,0-15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5:04:17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24575,'66'58'0,"-27"-23"0,2 1 0,8 4 0,0 0-812,1 1 1,-1-1 811,-2-5 0,-1-1 0,-3-1 0,-1 0 74,39 25-74,-39-29 0,-1 1 0,23 24 0,5-7 376,-32-11-376,5-7 0,-23-12 0,-2-5 814,-6-1-814,-1-5 0,-4-1 0,-1-5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5:04:17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1320 0 24575,'-23'0'0,"1"0"0,-10 0 0,-1 0 0,-8 0 0,1 0 0,7 0 0,-14 0 0,18 0 0,-18 0 0,6 0 0,5 0 0,-19 0 0,20 0 0,-21 0 0,13 0 0,-5 0 0,7 0 0,1 0 0,6 0 0,-4 6 0,4 8 0,-6 6 0,-2 15 0,-9 10 0,4 1 0,-7 23 0,7-6 0,7 17-568,1-1 568,7 0 0,7 11 0,2-8 0,7-2 0,7-3-6,2-16 6,7 16 0,0-16 0,0 7 0,0-9 0,0-1 567,0 1-567,12-8 7,-3-3-7,17-8 0,-7-6 0,14-2 0,-7-12 0,13-1 0,-6-12 0,7-1 0,8-6 0,-5 0 0,5 0 0,19 0 0,-13 0 0,23-7 0,-19-7 0,3-17 0,0-9 0,9-7 0,-5-1 0,13 0 0,-13-6 0,5 4 0,-16-2 0,-1 6 0,-17-4 0,-7 6 0,-2-4 0,-13 7 0,6 1 0,-13 0 0,-1 0 0,-6 6 0,0 2 0,0 8 0,0 5 0,0-4 0,0 4 0,0-6 0,0-6 0,-6 5 0,-1-13 0,-6 6 0,0-7 0,5 0 0,2-1 0,6-7 0,0 5 0,0 2 0,0 9 0,0 3 0,0 9 0,0-2 0,-4 16 0,-8 1 0,-1 5 0,-10 0 0,10 0 0,-10 0 0,11 5 0,-5-4 0,10 9 0,-3-9 0,5 4 0,-6-5 0,0 0 0,1-5 0,4-1 0,-4-5 0,4 0 0,-5 5 0,5 1 0,1 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5:04:17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1397 1 24575,'-30'12'0,"-1"2"0,-18 8 0,7-3 0,-15-4 0,6 6 0,-17 2 0,8 0 0,-17 14 0,7-11 0,-2 20 0,-6-6 0,13 8-434,-13-1 434,15-7 0,1 4 0,13-14 0,14-2 0,3-4 0,13-11 0,2 4 0,6-6 434,0 0-434,0 0 0,5 0 0,-4-5 0,4 4 0,-6-4 0,1 5 0,0-5 0,0 4 0,-1-4 0,2 5 0,-1-5 0,0 3 0,-1-7 0,1 2 0,0 1 0,0-3 0,0 7 0,0-8 0,4 9 0,-2-4 0,7 4 0,-8 7 0,4-4 0,-6 4 0,6-6 0,-4 0 0,9 0 0,-9-5 0,4-2 0,4-4 0,3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5:04:17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24575,'7'52'0,"9"5"0,7 13 0,16 0 0,-7-3 0,14-1 0,-6 3 0,-12-27 0,2-1-813,29 37 813,-24-30 0,0 0 0,-5-6 0,-1-1 0,28 34 0,-9-5 0,6-14 200,-5 6-200,12-14 0,-14 5 0,7 0 0,-10-6 0,2 5 0,-2-7 0,0-2 613,-9-7-613,-7-3 0,-5-9 0,-10 1 0,4-7 0,-5-1 0,-1-6 0,-5 0 0,-1 0 0,0 0 0,-4 0 0,9 0 0,-9 1 0,4-2 0,0-4 0,-4-1 0,3-5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5:04:17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2628 1 24575,'0'54'0,"0"-8"0,0 19 0,6-13 0,-4 24 0,11-6 0,-3 19 0,-3-39 0,2 1-336,4 1 1,-1 1 335,-2 2 0,-1 1 0,3-5 0,1 0 0,10 41 0,-14-42 0,1-1 0,19 32 0,-11 8 0,5-12 0,-8-6 166,7 5-166,-5-15 0,5 15 0,-7-15 0,1 14 0,-2-22 0,1 12 0,-8-23 505,5 6-505,-10-8 0,10 0 0,-11-6 0,5-3 0,-6 1 0,0-6 0,0 12 0,0-12 0,0 13 0,0-6 0,0 15 0,0-5 0,0 5 0,0 0 0,0 2 0,0 0 0,0 7 0,0-15 0,0 14 0,0-14 0,0 14 0,0-6 0,0 17 0,0-7 0,0 7 0,0-9 0,0 1 0,-6-2 0,4 2 0,-10-10 0,4 0 0,1-22 0,1-3 0,0-7 0,5 1 0,-10 1 0,5 4 0,-1-5 0,-10 25 0,14-15 0,-14 15 0,16-12 0,-10-11 0,5 9 0,-1-16 0,-3 4 0,4-6 0,-1 6 0,-3-5 0,3 11 0,-4-10 0,-7 10 0,5-5 0,-5 7 0,0 6 0,3 2 0,-9 1 0,9-3 0,-8-7 0,9 1 0,-4-1 0,6 1 0,-1 0 0,1-1 0,-6 1 0,4-1 0,-4 1 0,6-7 0,-5 5 0,3-4 0,-9 16 0,15-13 0,-9 12 0,11-22 0,-1 5 0,-4 0 0,5-4 0,-1 10 0,-3-10 0,9 10 0,-10-5 0,5 1 0,-1 4 0,-3-11 0,9 11 0,-9-10 0,4 4 0,0 0 0,-4-4 0,3 4 0,1 0 0,-4-5 0,3 11 0,1-10 0,-5 4 0,5 0 0,-6-4 0,5 4 0,-3 0 0,4-5 0,-6 6 0,1-7 0,-1 6 0,0-5 0,1 5 0,-1-6 0,1 0 0,5 1 0,-4-1 0,9 0 0,-9-5 0,8 4 0,-3-4 0,0 0 0,4 3 0,-9-3 0,9 6 0,-9-1 0,4 0 0,-5 0 0,-1 0 0,1 0 0,-1 6 0,1-4 0,-1 4 0,1-6 0,0 0 0,-1 0 0,1 0 0,0 0 0,5 0 0,-4 0 0,3 0 0,-4 0 0,0 0 0,-1 1 0,1-1 0,0 0 0,-1 6 0,1-5 0,-1 6 0,0-1 0,1-5 0,-1 11 0,0-10 0,0 10 0,0-5 0,0 1 0,0 4 0,0-4 0,-1 5 0,1 1 0,-6-1 0,5 0 0,-5 1 0,0 0 0,4-1 0,-4 1 0,-5 10 0,8-8 0,-9 9 0,12-18 0,5-1 0,-3 0 0,3 2 0,-5-1 0,0 5 0,-5-4 0,3 5 0,-10 8 0,9 1 0,-9 0 0,9 6 0,-10-6 0,11 1 0,-11-3 0,6-6 0,-6-1 0,1-4 0,10 1 0,-3 4 0,10-1 0,-12 14 0,-3 4 0,-14 10 0,-4 10 0,-7 0 0,-1 1 0,10-2 0,-8 2 0,6 5 0,-7-3 0,-1 12 0,9-14 0,0 13 0,9-6 0,-2 9 0,1-9 0,7 7 0,3-10 0,-2 12 0,6-11 0,-5-1 0,13-16 0,-3-3 0,4-1 0,-6 3 0,-2 28 0,1-6 0,6-23 0,1 2 0,-1 41 0,1-37 0,0 0 0,0 31 0,4-29 0,-1 3-593,-3 0 1,0 2 592,2 5 0,1 0 0,0 0 0,-1-2 0,-2-2 0,0-3 0,-2 35 0,5-33 0,0 1 0,-3-10 0,1-1 0,6 4 0,0 2 0,-7 12 0,-1-1 0,4-13 0,0 0 0,0 20 0,-1-1 0,-9 20 0,14-34 0,0 1 0,-13 33 0,8-34 0,1 3 0,1-6 0,-1 0 0,-3 1 0,0-1 0,3 0 0,0-2-245,-11 36 245,-1-3 0,8-9 0,-5-1 0,6-9 0,-1 7 0,-4-16 0,4 16 0,1-16 0,-6 16 0,12-16 0,-12 16 0,5 19 0,0-19 0,5-14 0,1-1 0,3 4 0,0 33 0,-8-19 0,6 12-615,-1-36 0,-1 1 615,-1 8 0,1-1 0,3-9 0,0 0-270,-3 7 1,-1 0 269,-2 30 0,5 0 0,-6-12 1062,8-20-1062,0-11 236,0-16-236,0-8 1282,0-7-1282,0-7 154,-4-1 1,2-3 0,-2-3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5:01:15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1117 0 24575,'-29'0'0,"-23"31"0,-8 25 0,18-22 0,1 4-2085,-13 44 2085,1-33 0,1 2 0,26-7 0,0-1 0,-18 4 0,-1 1 0,7 14 0,2 0 0,4-18 0,0-1 0,-4 6 0,0 0-28,2-3 1,1-3 27,-23 17 0,-4 15 0,13-12 513,3-10-513,16-20 0,0 1 0,11-16 1040,5-1-1040,6-6 587,1 0-587,5 0 0,0 0 0,0 6 0,0 1 0,-6 7 0,5 6 0,-5-11 0,6 0 0,0-15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5:01:16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24575,'66'58'0,"-27"-23"0,2 1 0,8 4 0,0 0-812,1 1 1,-1-1 811,-2-5 0,-1-1 0,-3-1 0,-1 0 74,39 25-74,-39-29 0,-1 1 0,23 24 0,5-7 376,-32-11-376,5-7 0,-23-12 0,-2-5 814,-6-1-814,-1-5 0,-4-1 0,-1-5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5:01:18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1320 0 24575,'-23'0'0,"1"0"0,-10 0 0,-1 0 0,-8 0 0,1 0 0,7 0 0,-14 0 0,18 0 0,-18 0 0,6 0 0,5 0 0,-19 0 0,20 0 0,-21 0 0,13 0 0,-5 0 0,7 0 0,1 0 0,6 0 0,-4 6 0,4 8 0,-6 6 0,-2 15 0,-9 10 0,4 1 0,-7 23 0,7-6 0,7 17-568,1-1 568,7 0 0,7 11 0,2-8 0,7-2 0,7-3-6,2-16 6,7 16 0,0-16 0,0 7 0,0-9 0,0-1 567,0 1-567,12-8 7,-3-3-7,17-8 0,-7-6 0,14-2 0,-7-12 0,13-1 0,-6-12 0,7-1 0,8-6 0,-5 0 0,5 0 0,19 0 0,-13 0 0,23-7 0,-19-7 0,3-17 0,0-9 0,9-7 0,-5-1 0,13 0 0,-13-6 0,5 4 0,-16-2 0,-1 6 0,-17-4 0,-7 6 0,-2-4 0,-13 7 0,6 1 0,-13 0 0,-1 0 0,-6 6 0,0 2 0,0 8 0,0 5 0,0-4 0,0 4 0,0-6 0,0-6 0,-6 5 0,-1-13 0,-6 6 0,0-7 0,5 0 0,2-1 0,6-7 0,0 5 0,0 2 0,0 9 0,0 3 0,0 9 0,0-2 0,-4 16 0,-8 1 0,-1 5 0,-10 0 0,10 0 0,-10 0 0,11 5 0,-5-4 0,10 9 0,-3-9 0,5 4 0,-6-5 0,0 0 0,1-5 0,4-1 0,-4-5 0,4 0 0,-5 5 0,5 1 0,1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5:01:23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1397 1 24575,'-30'12'0,"-1"2"0,-18 8 0,7-3 0,-15-4 0,6 6 0,-17 2 0,8 0 0,-17 14 0,7-11 0,-2 20 0,-6-6 0,13 8-434,-13-1 434,15-7 0,1 4 0,13-14 0,14-2 0,3-4 0,13-11 0,2 4 0,6-6 434,0 0-434,0 0 0,5 0 0,-4-5 0,4 4 0,-6-4 0,1 5 0,0-5 0,0 4 0,-1-4 0,2 5 0,-1-5 0,0 3 0,-1-7 0,1 2 0,0 1 0,0-3 0,0 7 0,0-8 0,4 9 0,-2-4 0,7 4 0,-8 7 0,4-4 0,-6 4 0,6-6 0,-4 0 0,9 0 0,-9-5 0,4-2 0,4-4 0,3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5:01:24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24575,'7'52'0,"9"5"0,7 13 0,16 0 0,-7-3 0,14-1 0,-6 3 0,-12-27 0,2-1-813,29 37 813,-24-30 0,0 0 0,-5-6 0,-1-1 0,28 34 0,-9-5 0,6-14 200,-5 6-200,12-14 0,-14 5 0,7 0 0,-10-6 0,2 5 0,-2-7 0,0-2 613,-9-7-613,-7-3 0,-5-9 0,-10 1 0,4-7 0,-5-1 0,-1-6 0,-5 0 0,-1 0 0,0 0 0,-4 0 0,9 0 0,-9 1 0,4-2 0,0-4 0,-4-1 0,3-5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5:01:40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1117 0 24575,'-29'0'0,"-23"31"0,-8 25 0,18-22 0,1 4-2085,-13 44 2085,1-33 0,1 2 0,26-7 0,0-1 0,-18 4 0,-1 1 0,7 14 0,2 0 0,4-18 0,0-1 0,-4 6 0,0 0-28,2-3 1,1-3 27,-23 17 0,-4 15 0,13-12 513,3-10-513,16-20 0,0 1 0,11-16 1040,5-1-1040,6-6 587,1 0-587,5 0 0,0 0 0,0 6 0,0 1 0,-6 7 0,5 6 0,-5-11 0,6 0 0,0-15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5:01:40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24575,'66'58'0,"-27"-23"0,2 1 0,8 4 0,0 0-812,1 1 1,-1-1 811,-2-5 0,-1-1 0,-3-1 0,-1 0 74,39 25-74,-39-29 0,-1 1 0,23 24 0,5-7 376,-32-11-376,5-7 0,-23-12 0,-2-5 814,-6-1-814,-1-5 0,-4-1 0,-1-5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FE246-5C4D-894D-A457-765E8E067C2D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E200B-378B-1B41-BE94-404C19E1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This is a graph of the “loss landscape” for a univariate model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49D340F-DD21-1D46-B76A-920FCFEC4CC5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32813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Remind students of the similarity with adaptive epsilon updates in reinforcement learning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49D340F-DD21-1D46-B76A-920FCFEC4CC5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66541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200B-378B-1B41-BE94-404C19E1F6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81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200B-378B-1B41-BE94-404C19E1F6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50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Remind students of the similarity with adaptive epsilon updates in reinforcement learning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49D340F-DD21-1D46-B76A-920FCFEC4CC5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47811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Remind students of the similarity with adaptive epsilon updates in reinforcement learning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49D340F-DD21-1D46-B76A-920FCFEC4CC5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40014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Remind students of the similarity with adaptive epsilon updates in reinforcement learning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49D340F-DD21-1D46-B76A-920FCFEC4CC5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4620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C81C-32AA-224A-97B9-E71CAF98A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714E6-46C0-0240-A31D-11D0B6DCF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D3B92-7F37-F540-B5F4-E4385D19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817-EB99-4948-8E92-9C4FAB1C54B3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159A9-8561-CF46-8A6E-8F2224EC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673FA-F665-0949-B0B4-DAD92525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BCD1-0E8C-1E43-80F8-F702365D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9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8156-55F2-A54A-9A98-D3051F4D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16F51-E81F-814E-88CA-DC1C24BB9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A22F7-D009-D74B-BA79-64F953B3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817-EB99-4948-8E92-9C4FAB1C54B3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FC00-604D-5D4D-9149-21D7A25A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06B5D-8649-1F41-84C1-401F765E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BCD1-0E8C-1E43-80F8-F702365D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3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05635-E6CD-724C-8741-59AD745F2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48D35-95B6-A44D-9FAA-138315730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26E97-AD4B-3446-9624-DD621F22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817-EB99-4948-8E92-9C4FAB1C54B3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C8F26-E668-D34E-985A-934A2634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AD726-2C5E-C94D-A679-E3DC44B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BCD1-0E8C-1E43-80F8-F702365D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5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48D1-17E5-504B-8410-826C8FB9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EB0BF-4AC8-BE4A-821D-1E31FFD54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8523A-1789-444F-B07C-FF79A43C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817-EB99-4948-8E92-9C4FAB1C54B3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7013F-A229-A744-B741-C690C655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547C-F538-494F-969A-EE516D4E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BCD1-0E8C-1E43-80F8-F702365D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2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DEB4-03F6-4D4A-AC5B-2BCF5CAA0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A895-CF09-AA44-94C7-6E44BFC9A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DF1F7-67E6-514C-914F-C9EAEF5D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817-EB99-4948-8E92-9C4FAB1C54B3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22530-8B68-8240-BE58-C68B777E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8A6E5-2A5F-434A-AD48-046D74FE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BCD1-0E8C-1E43-80F8-F702365D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2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56CB-4889-144D-A90B-85D4B5FC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41728-FF3B-F640-B106-3AAD46977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8899B-AB6B-8340-ACB0-937D63677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DD904-4919-EF45-A53F-7DEE1528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817-EB99-4948-8E92-9C4FAB1C54B3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5B64-349A-364C-86A9-EAB18B6E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D613F-7512-2A4F-892D-A64BE0C0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BCD1-0E8C-1E43-80F8-F702365D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6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C9E1-8E55-BA4F-94BA-62F68817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7B5F2-ADCE-C144-BBD6-BBD149B77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BA01B-252C-C946-9D67-53347086E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DB0AA-C0CA-0440-A2C1-496743D1E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25856-BF6C-E941-B150-8D23BDB72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F9425-A42A-884D-9A78-8F2F1D1E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817-EB99-4948-8E92-9C4FAB1C54B3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87011-1017-104E-B38C-394B7B91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18F6F-2E09-9A44-8273-DDD55716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BCD1-0E8C-1E43-80F8-F702365D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6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906A-E831-B643-9123-BFEB0C10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E2251-A78D-D141-8764-86A4FC84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817-EB99-4948-8E92-9C4FAB1C54B3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36F6A-4EA4-5C49-B860-DDBC9C82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F8046-DD1E-0743-815B-AB2B7B1D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BCD1-0E8C-1E43-80F8-F702365D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4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3CE1-8541-E640-B3CB-BB1AF230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817-EB99-4948-8E92-9C4FAB1C54B3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ED8CD-67BD-CE4B-A247-64A9C5A9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443CD-9D3A-AB44-95DB-D3E2DFFB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BCD1-0E8C-1E43-80F8-F702365D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2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2A66-3505-994D-827B-733A80AB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753B-07D2-3840-B230-0A1538BB9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2A29C-E545-6745-8524-36E6DCE23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7ACE5-A716-D643-B2E2-305061F8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817-EB99-4948-8E92-9C4FAB1C54B3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48A4D-6A3F-404F-9BCE-E087370D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725EC-B3D2-7148-A548-E93DEB80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BCD1-0E8C-1E43-80F8-F702365D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8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5ACC-89CC-B04E-BCEC-21594EF2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1FED1F-B28D-D74F-AD61-9433153DF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9B965-EE58-C141-AA72-5655EDE98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6F70C-5B7B-2A40-BA47-C3A603DF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817-EB99-4948-8E92-9C4FAB1C54B3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3DB99-169B-BF49-86DA-F318954B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4098C-70C2-1245-9360-8B269276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BCD1-0E8C-1E43-80F8-F702365D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D923A-F57C-924F-AE01-2B45A4AE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F21F1-CDEF-4148-A016-F12F9086C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4AFC5-4A2E-9C42-8DFA-AE744B118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41817-EB99-4948-8E92-9C4FAB1C54B3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6710E-C4C3-7240-9755-2EE294CF3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69379-A964-244F-B553-7B824A423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ABCD1-0E8C-1E43-80F8-F702365D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3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7.xml"/><Relationship Id="rId18" Type="http://schemas.openxmlformats.org/officeDocument/2006/relationships/customXml" Target="../ink/ink11.xml"/><Relationship Id="rId3" Type="http://schemas.openxmlformats.org/officeDocument/2006/relationships/customXml" Target="../ink/ink2.xml"/><Relationship Id="rId21" Type="http://schemas.openxmlformats.org/officeDocument/2006/relationships/image" Target="../media/image19.png"/><Relationship Id="rId7" Type="http://schemas.openxmlformats.org/officeDocument/2006/relationships/customXml" Target="../ink/ink4.xml"/><Relationship Id="rId12" Type="http://schemas.openxmlformats.org/officeDocument/2006/relationships/image" Target="../media/image17.png"/><Relationship Id="rId17" Type="http://schemas.openxmlformats.org/officeDocument/2006/relationships/customXml" Target="../ink/ink10.xml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9.xml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image" Target="../media/image20.png"/><Relationship Id="rId10" Type="http://schemas.openxmlformats.org/officeDocument/2006/relationships/image" Target="../media/image16.png"/><Relationship Id="rId19" Type="http://schemas.openxmlformats.org/officeDocument/2006/relationships/customXml" Target="../ink/ink12.xml"/><Relationship Id="rId4" Type="http://schemas.openxmlformats.org/officeDocument/2006/relationships/image" Target="../media/image11.png"/><Relationship Id="rId9" Type="http://schemas.openxmlformats.org/officeDocument/2006/relationships/customXml" Target="../ink/ink5.xml"/><Relationship Id="rId14" Type="http://schemas.openxmlformats.org/officeDocument/2006/relationships/image" Target="../media/image18.png"/><Relationship Id="rId22" Type="http://schemas.openxmlformats.org/officeDocument/2006/relationships/customXml" Target="../ink/ink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20.xml"/><Relationship Id="rId18" Type="http://schemas.openxmlformats.org/officeDocument/2006/relationships/customXml" Target="../ink/ink23.xml"/><Relationship Id="rId3" Type="http://schemas.openxmlformats.org/officeDocument/2006/relationships/customXml" Target="../ink/ink15.xml"/><Relationship Id="rId21" Type="http://schemas.openxmlformats.org/officeDocument/2006/relationships/customXml" Target="../ink/ink26.xml"/><Relationship Id="rId7" Type="http://schemas.openxmlformats.org/officeDocument/2006/relationships/customXml" Target="../ink/ink17.xml"/><Relationship Id="rId12" Type="http://schemas.openxmlformats.org/officeDocument/2006/relationships/image" Target="../media/image18.png"/><Relationship Id="rId17" Type="http://schemas.openxmlformats.org/officeDocument/2006/relationships/customXml" Target="../ink/ink22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png"/><Relationship Id="rId20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19.xml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10" Type="http://schemas.openxmlformats.org/officeDocument/2006/relationships/image" Target="../media/image17.png"/><Relationship Id="rId19" Type="http://schemas.openxmlformats.org/officeDocument/2006/relationships/customXml" Target="../ink/ink24.xml"/><Relationship Id="rId4" Type="http://schemas.openxmlformats.org/officeDocument/2006/relationships/image" Target="../media/image14.png"/><Relationship Id="rId9" Type="http://schemas.openxmlformats.org/officeDocument/2006/relationships/customXml" Target="../ink/ink18.xml"/><Relationship Id="rId14" Type="http://schemas.openxmlformats.org/officeDocument/2006/relationships/image" Target="../media/image19.png"/><Relationship Id="rId22" Type="http://schemas.openxmlformats.org/officeDocument/2006/relationships/customXml" Target="../ink/ink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678954"/>
            <a:ext cx="9144000" cy="2387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Adversarial Examples  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0C436DC-5ADD-A94B-A221-210DB1C01604}"/>
              </a:ext>
            </a:extLst>
          </p:cNvPr>
          <p:cNvSpPr txBox="1"/>
          <p:nvPr/>
        </p:nvSpPr>
        <p:spPr>
          <a:xfrm>
            <a:off x="3030545" y="4215368"/>
            <a:ext cx="613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Deep Learning: Bryan Pardo, Northwestern University, Fall 2020</a:t>
            </a:r>
          </a:p>
        </p:txBody>
      </p:sp>
    </p:spTree>
    <p:extLst>
      <p:ext uri="{BB962C8B-B14F-4D97-AF65-F5344CB8AC3E}">
        <p14:creationId xmlns:p14="http://schemas.microsoft.com/office/powerpoint/2010/main" val="2370793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6E9A-5B55-004D-B63F-EE8ABD4C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In 2 dimensions, a bad surface is obvious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5F638-11A3-6844-A4C7-8B23DA8DE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371" y="1253331"/>
            <a:ext cx="10515600" cy="4351338"/>
          </a:xfrm>
        </p:spPr>
        <p:txBody>
          <a:bodyPr/>
          <a:lstStyle/>
          <a:p>
            <a:r>
              <a:rPr lang="en-US" dirty="0"/>
              <a:t>What about in 2 million dimensions?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CF0A4AB-322D-3748-B6F3-7A1C0E43E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83" b="14687"/>
          <a:stretch/>
        </p:blipFill>
        <p:spPr bwMode="auto">
          <a:xfrm>
            <a:off x="2487929" y="1694690"/>
            <a:ext cx="2922626" cy="354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A14E2C-5F2A-AA4B-8E5E-EFE27CD6B405}"/>
              </a:ext>
            </a:extLst>
          </p:cNvPr>
          <p:cNvSpPr txBox="1"/>
          <p:nvPr/>
        </p:nvSpPr>
        <p:spPr>
          <a:xfrm>
            <a:off x="1012371" y="6492875"/>
            <a:ext cx="961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from: https://</a:t>
            </a:r>
            <a:r>
              <a:rPr lang="en-US" sz="1400" dirty="0" err="1"/>
              <a:t>www.borealisai.com</a:t>
            </a:r>
            <a:r>
              <a:rPr lang="en-US" sz="1400" dirty="0"/>
              <a:t>/</a:t>
            </a:r>
            <a:r>
              <a:rPr lang="en-US" sz="1400" dirty="0" err="1"/>
              <a:t>en</a:t>
            </a:r>
            <a:r>
              <a:rPr lang="en-US" sz="1400" dirty="0"/>
              <a:t>/blog/advertorch-adversarial-training-tool-implement-attack-and-defence-strategies/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ADF4C07-C09A-7147-807E-932F60D4C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3" r="-4493" b="14687"/>
          <a:stretch/>
        </p:blipFill>
        <p:spPr bwMode="auto">
          <a:xfrm>
            <a:off x="6858177" y="1794703"/>
            <a:ext cx="3222172" cy="354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AAB880-0ABF-FE40-9D58-58A877FB24DB}"/>
              </a:ext>
            </a:extLst>
          </p:cNvPr>
          <p:cNvSpPr txBox="1"/>
          <p:nvPr/>
        </p:nvSpPr>
        <p:spPr>
          <a:xfrm>
            <a:off x="2459993" y="5235542"/>
            <a:ext cx="76203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One of these was labeled “panda” by a trained net.</a:t>
            </a:r>
          </a:p>
          <a:p>
            <a:r>
              <a:rPr lang="en-US" sz="2800" dirty="0"/>
              <a:t>The other  was labeled “bucket”. Which is which?</a:t>
            </a:r>
          </a:p>
        </p:txBody>
      </p:sp>
    </p:spTree>
    <p:extLst>
      <p:ext uri="{BB962C8B-B14F-4D97-AF65-F5344CB8AC3E}">
        <p14:creationId xmlns:p14="http://schemas.microsoft.com/office/powerpoint/2010/main" val="401351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6E9A-5B55-004D-B63F-EE8ABD4C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on the right is a “perturbed” image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E37496A-B086-AE41-AE1F-53850670E9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83" b="14687"/>
          <a:stretch/>
        </p:blipFill>
        <p:spPr bwMode="auto">
          <a:xfrm>
            <a:off x="2359342" y="2237615"/>
            <a:ext cx="2922626" cy="354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915CFCF-27D1-CD41-BFB7-DDBE7215CE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3" r="-4493" b="14687"/>
          <a:stretch/>
        </p:blipFill>
        <p:spPr bwMode="auto">
          <a:xfrm>
            <a:off x="6729590" y="2337628"/>
            <a:ext cx="3222172" cy="354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6430A6-61F5-AE42-9016-A080AC66B600}"/>
              </a:ext>
            </a:extLst>
          </p:cNvPr>
          <p:cNvSpPr txBox="1"/>
          <p:nvPr/>
        </p:nvSpPr>
        <p:spPr>
          <a:xfrm>
            <a:off x="3171826" y="5778467"/>
            <a:ext cx="1128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PANDA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07751-4028-6D47-A44A-9A5D7CB32014}"/>
              </a:ext>
            </a:extLst>
          </p:cNvPr>
          <p:cNvSpPr txBox="1"/>
          <p:nvPr/>
        </p:nvSpPr>
        <p:spPr>
          <a:xfrm>
            <a:off x="7878049" y="5878480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BUCKET</a:t>
            </a:r>
          </a:p>
        </p:txBody>
      </p:sp>
    </p:spTree>
    <p:extLst>
      <p:ext uri="{BB962C8B-B14F-4D97-AF65-F5344CB8AC3E}">
        <p14:creationId xmlns:p14="http://schemas.microsoft.com/office/powerpoint/2010/main" val="412101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89B-6252-D34F-B6CE-5011E14E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is moving the decision boundary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13E953-09DE-7C41-8652-033111E70185}"/>
              </a:ext>
            </a:extLst>
          </p:cNvPr>
          <p:cNvGrpSpPr/>
          <p:nvPr/>
        </p:nvGrpSpPr>
        <p:grpSpPr>
          <a:xfrm>
            <a:off x="1267023" y="2334576"/>
            <a:ext cx="2792160" cy="4337640"/>
            <a:chOff x="1267023" y="2334576"/>
            <a:chExt cx="2792160" cy="433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4571D6D-D407-0442-92BD-88E888204295}"/>
                    </a:ext>
                  </a:extLst>
                </p14:cNvPr>
                <p14:cNvContentPartPr/>
                <p14:nvPr/>
              </p14:nvContentPartPr>
              <p14:xfrm>
                <a:off x="1267023" y="2334576"/>
                <a:ext cx="2792160" cy="4337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4571D6D-D407-0442-92BD-88E88820429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49023" y="2316936"/>
                  <a:ext cx="2827800" cy="43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AD7494-4E23-464A-93E1-AC2C46CD7E2A}"/>
                    </a:ext>
                  </a:extLst>
                </p14:cNvPr>
                <p14:cNvContentPartPr/>
                <p14:nvPr/>
              </p14:nvContentPartPr>
              <p14:xfrm>
                <a:off x="2404983" y="4069056"/>
                <a:ext cx="402480" cy="523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AD7494-4E23-464A-93E1-AC2C46CD7E2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6983" y="4051056"/>
                  <a:ext cx="43812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37B5F6-6723-EA45-9234-93B48DCA6E2B}"/>
                    </a:ext>
                  </a:extLst>
                </p14:cNvPr>
                <p14:cNvContentPartPr/>
                <p14:nvPr/>
              </p14:nvContentPartPr>
              <p14:xfrm>
                <a:off x="2452503" y="4237536"/>
                <a:ext cx="347400" cy="273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37B5F6-6723-EA45-9234-93B48DCA6E2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34503" y="4219536"/>
                  <a:ext cx="383040" cy="30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46EAD24-6D25-B341-92EC-1B7B8BB50ED2}"/>
                  </a:ext>
                </a:extLst>
              </p14:cNvPr>
              <p14:cNvContentPartPr/>
              <p14:nvPr/>
            </p14:nvContentPartPr>
            <p14:xfrm>
              <a:off x="4292823" y="3886536"/>
              <a:ext cx="485640" cy="563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46EAD24-6D25-B341-92EC-1B7B8BB50E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74823" y="3868536"/>
                <a:ext cx="521280" cy="59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90FF4DD-24C1-4A4B-B9CF-501B38C7EEC8}"/>
              </a:ext>
            </a:extLst>
          </p:cNvPr>
          <p:cNvGrpSpPr/>
          <p:nvPr/>
        </p:nvGrpSpPr>
        <p:grpSpPr>
          <a:xfrm>
            <a:off x="3941103" y="2832096"/>
            <a:ext cx="534240" cy="593280"/>
            <a:chOff x="3941103" y="2832096"/>
            <a:chExt cx="534240" cy="59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11B10D-8AA9-C14F-B3D7-0E247F9DAF81}"/>
                    </a:ext>
                  </a:extLst>
                </p14:cNvPr>
                <p14:cNvContentPartPr/>
                <p14:nvPr/>
              </p14:nvContentPartPr>
              <p14:xfrm>
                <a:off x="3972423" y="2977536"/>
                <a:ext cx="502920" cy="307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11B10D-8AA9-C14F-B3D7-0E247F9DAF8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54423" y="2959896"/>
                  <a:ext cx="5385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A79D834-B914-144F-A9CC-3D33552D63DB}"/>
                    </a:ext>
                  </a:extLst>
                </p14:cNvPr>
                <p14:cNvContentPartPr/>
                <p14:nvPr/>
              </p14:nvContentPartPr>
              <p14:xfrm>
                <a:off x="3941103" y="2832096"/>
                <a:ext cx="424800" cy="593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A79D834-B914-144F-A9CC-3D33552D63D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23103" y="2814456"/>
                  <a:ext cx="460440" cy="62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0C33CC8-922E-9E45-92BD-FBCFA299CC32}"/>
                  </a:ext>
                </a:extLst>
              </p14:cNvPr>
              <p14:cNvContentPartPr/>
              <p14:nvPr/>
            </p14:nvContentPartPr>
            <p14:xfrm>
              <a:off x="8275298" y="3926856"/>
              <a:ext cx="402480" cy="523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0C33CC8-922E-9E45-92BD-FBCFA299CC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57298" y="3908856"/>
                <a:ext cx="43812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4ADD88B-3D3D-ED43-9D15-CA8776DE938F}"/>
                  </a:ext>
                </a:extLst>
              </p14:cNvPr>
              <p14:cNvContentPartPr/>
              <p14:nvPr/>
            </p14:nvContentPartPr>
            <p14:xfrm>
              <a:off x="8322818" y="4095336"/>
              <a:ext cx="347400" cy="273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4ADD88B-3D3D-ED43-9D15-CA8776DE93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04818" y="4077336"/>
                <a:ext cx="3830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DACAFB6-D4A3-294A-8B67-4722504D23B1}"/>
                  </a:ext>
                </a:extLst>
              </p14:cNvPr>
              <p14:cNvContentPartPr/>
              <p14:nvPr/>
            </p14:nvContentPartPr>
            <p14:xfrm>
              <a:off x="10163138" y="3744336"/>
              <a:ext cx="485640" cy="563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DACAFB6-D4A3-294A-8B67-4722504D23B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45138" y="3726336"/>
                <a:ext cx="52128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E35E848-1054-D347-B21D-AAAFEEF1A15B}"/>
                  </a:ext>
                </a:extLst>
              </p14:cNvPr>
              <p14:cNvContentPartPr/>
              <p14:nvPr/>
            </p14:nvContentPartPr>
            <p14:xfrm>
              <a:off x="9842738" y="2835336"/>
              <a:ext cx="502920" cy="307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E35E848-1054-D347-B21D-AAAFEEF1A15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24738" y="2817696"/>
                <a:ext cx="5385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993F2FB-4F37-C948-BD57-6FDEA7677D1C}"/>
                  </a:ext>
                </a:extLst>
              </p14:cNvPr>
              <p14:cNvContentPartPr/>
              <p14:nvPr/>
            </p14:nvContentPartPr>
            <p14:xfrm>
              <a:off x="9811418" y="2689896"/>
              <a:ext cx="424800" cy="593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993F2FB-4F37-C948-BD57-6FDEA7677D1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793418" y="2672256"/>
                <a:ext cx="46044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4E0D951-6F7A-A540-8337-34AD3DE97D3E}"/>
                  </a:ext>
                </a:extLst>
              </p14:cNvPr>
              <p14:cNvContentPartPr/>
              <p14:nvPr/>
            </p14:nvContentPartPr>
            <p14:xfrm>
              <a:off x="7502738" y="163149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4E0D951-6F7A-A540-8337-34AD3DE97D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84738" y="161349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2184EAE-ECA6-894E-AAD1-9DF283E4C014}"/>
                  </a:ext>
                </a:extLst>
              </p14:cNvPr>
              <p14:cNvContentPartPr/>
              <p14:nvPr/>
            </p14:nvContentPartPr>
            <p14:xfrm>
              <a:off x="9613058" y="1628256"/>
              <a:ext cx="1091880" cy="4741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2184EAE-ECA6-894E-AAD1-9DF283E4C01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595418" y="1610616"/>
                <a:ext cx="1127520" cy="477756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Right Arrow 25">
            <a:extLst>
              <a:ext uri="{FF2B5EF4-FFF2-40B4-BE49-F238E27FC236}">
                <a16:creationId xmlns:a16="http://schemas.microsoft.com/office/drawing/2014/main" id="{6BA9CFE2-DA38-994B-88A3-4CD55A056B23}"/>
              </a:ext>
            </a:extLst>
          </p:cNvPr>
          <p:cNvSpPr/>
          <p:nvPr/>
        </p:nvSpPr>
        <p:spPr>
          <a:xfrm>
            <a:off x="6096000" y="3647102"/>
            <a:ext cx="898902" cy="843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7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4481-D3A5-FA48-AB91-B1D02669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move a datapoint instead?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BE61DC4-E408-0E40-8EC6-BCEC3B9B7E12}"/>
                  </a:ext>
                </a:extLst>
              </p14:cNvPr>
              <p14:cNvContentPartPr/>
              <p14:nvPr/>
            </p14:nvContentPartPr>
            <p14:xfrm>
              <a:off x="8275298" y="3926856"/>
              <a:ext cx="402480" cy="523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BE61DC4-E408-0E40-8EC6-BCEC3B9B7E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57298" y="3908856"/>
                <a:ext cx="43812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9443A6C-B91B-9B4F-B611-6211BA6A0496}"/>
                  </a:ext>
                </a:extLst>
              </p14:cNvPr>
              <p14:cNvContentPartPr/>
              <p14:nvPr/>
            </p14:nvContentPartPr>
            <p14:xfrm>
              <a:off x="8322818" y="4095336"/>
              <a:ext cx="347400" cy="273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9443A6C-B91B-9B4F-B611-6211BA6A04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4818" y="4077336"/>
                <a:ext cx="3830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01673C9-046F-904A-B6C6-F4F8E271D2E9}"/>
                  </a:ext>
                </a:extLst>
              </p14:cNvPr>
              <p14:cNvContentPartPr/>
              <p14:nvPr/>
            </p14:nvContentPartPr>
            <p14:xfrm>
              <a:off x="9404722" y="3735925"/>
              <a:ext cx="485640" cy="563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01673C9-046F-904A-B6C6-F4F8E271D2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86722" y="3717925"/>
                <a:ext cx="52128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5BD4ABB-933C-684D-A2D1-5D7C6B18361B}"/>
                  </a:ext>
                </a:extLst>
              </p14:cNvPr>
              <p14:cNvContentPartPr/>
              <p14:nvPr/>
            </p14:nvContentPartPr>
            <p14:xfrm>
              <a:off x="9842738" y="2835336"/>
              <a:ext cx="502920" cy="307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5BD4ABB-933C-684D-A2D1-5D7C6B18361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24738" y="2817696"/>
                <a:ext cx="5385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04A0F30-6B86-7D40-8932-0762652A8EFE}"/>
                  </a:ext>
                </a:extLst>
              </p14:cNvPr>
              <p14:cNvContentPartPr/>
              <p14:nvPr/>
            </p14:nvContentPartPr>
            <p14:xfrm>
              <a:off x="9811418" y="2689896"/>
              <a:ext cx="424800" cy="593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04A0F30-6B86-7D40-8932-0762652A8E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93418" y="2672256"/>
                <a:ext cx="46044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0DC5D4C-A2BF-A94F-A779-A7771B0C6D76}"/>
                  </a:ext>
                </a:extLst>
              </p14:cNvPr>
              <p14:cNvContentPartPr/>
              <p14:nvPr/>
            </p14:nvContentPartPr>
            <p14:xfrm>
              <a:off x="7502738" y="163149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0DC5D4C-A2BF-A94F-A779-A7771B0C6D7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84738" y="161349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384AE53-C095-9C40-9128-6C4ACF4D693E}"/>
                  </a:ext>
                </a:extLst>
              </p14:cNvPr>
              <p14:cNvContentPartPr/>
              <p14:nvPr/>
            </p14:nvContentPartPr>
            <p14:xfrm>
              <a:off x="9613058" y="1628256"/>
              <a:ext cx="1091880" cy="4741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384AE53-C095-9C40-9128-6C4ACF4D693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95418" y="1610616"/>
                <a:ext cx="1127520" cy="477756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ight Arrow 18">
            <a:extLst>
              <a:ext uri="{FF2B5EF4-FFF2-40B4-BE49-F238E27FC236}">
                <a16:creationId xmlns:a16="http://schemas.microsoft.com/office/drawing/2014/main" id="{532C0432-F813-B549-840F-945814EE22EA}"/>
              </a:ext>
            </a:extLst>
          </p:cNvPr>
          <p:cNvSpPr/>
          <p:nvPr/>
        </p:nvSpPr>
        <p:spPr>
          <a:xfrm>
            <a:off x="6096000" y="3647102"/>
            <a:ext cx="898902" cy="843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C178596-71C8-A54E-9907-FF4C7D5343EF}"/>
                  </a:ext>
                </a:extLst>
              </p14:cNvPr>
              <p14:cNvContentPartPr/>
              <p14:nvPr/>
            </p14:nvContentPartPr>
            <p14:xfrm>
              <a:off x="2385964" y="3926856"/>
              <a:ext cx="402480" cy="523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C178596-71C8-A54E-9907-FF4C7D5343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7964" y="3908856"/>
                <a:ext cx="43812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9FFE09A-2C59-1343-89BF-6BE80C94F078}"/>
                  </a:ext>
                </a:extLst>
              </p14:cNvPr>
              <p14:cNvContentPartPr/>
              <p14:nvPr/>
            </p14:nvContentPartPr>
            <p14:xfrm>
              <a:off x="2433484" y="4095336"/>
              <a:ext cx="347400" cy="273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9FFE09A-2C59-1343-89BF-6BE80C94F0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15484" y="4077336"/>
                <a:ext cx="3830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7FBC339-515B-EB4E-A616-286974057FD8}"/>
                  </a:ext>
                </a:extLst>
              </p14:cNvPr>
              <p14:cNvContentPartPr/>
              <p14:nvPr/>
            </p14:nvContentPartPr>
            <p14:xfrm>
              <a:off x="4273804" y="3744336"/>
              <a:ext cx="485640" cy="563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7FBC339-515B-EB4E-A616-286974057FD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55804" y="3726336"/>
                <a:ext cx="52128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56D985D-EE4D-F34A-8D82-726544BB1625}"/>
                  </a:ext>
                </a:extLst>
              </p14:cNvPr>
              <p14:cNvContentPartPr/>
              <p14:nvPr/>
            </p14:nvContentPartPr>
            <p14:xfrm>
              <a:off x="3953404" y="2835336"/>
              <a:ext cx="502920" cy="307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56D985D-EE4D-F34A-8D82-726544BB16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35404" y="2817696"/>
                <a:ext cx="5385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2EB43F2-B595-9546-B4D5-F73B93C79840}"/>
                  </a:ext>
                </a:extLst>
              </p14:cNvPr>
              <p14:cNvContentPartPr/>
              <p14:nvPr/>
            </p14:nvContentPartPr>
            <p14:xfrm>
              <a:off x="3922084" y="2689896"/>
              <a:ext cx="424800" cy="59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2EB43F2-B595-9546-B4D5-F73B93C7984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04084" y="2672256"/>
                <a:ext cx="46044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FFF0FAD-34B5-604B-B5DB-0DA9746AB2FD}"/>
                  </a:ext>
                </a:extLst>
              </p14:cNvPr>
              <p14:cNvContentPartPr/>
              <p14:nvPr/>
            </p14:nvContentPartPr>
            <p14:xfrm>
              <a:off x="3723724" y="1628256"/>
              <a:ext cx="1091880" cy="4741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FFF0FAD-34B5-604B-B5DB-0DA9746AB2F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06084" y="1610616"/>
                <a:ext cx="1127520" cy="477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048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Gradient Descent Pseudocode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F56052-3E75-4568-AE77-0C517A2F5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62657" y="1325563"/>
                <a:ext cx="8044647" cy="2546032"/>
              </a:xfr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Repeat until stopping condition met:</a:t>
                </a:r>
              </a:p>
              <a:p>
                <a:pPr marL="0" indent="0">
                  <a:buNone/>
                </a:pPr>
                <a:r>
                  <a:rPr lang="en-US" sz="3600" dirty="0"/>
                  <a:t>  	</a:t>
                </a:r>
                <a:r>
                  <a:rPr lang="en-US" alt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l-G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l-G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600" dirty="0"/>
                  <a:t>)</a:t>
                </a:r>
              </a:p>
              <a:p>
                <a:pPr marL="0" indent="0">
                  <a:buNone/>
                </a:pPr>
                <a:r>
                  <a:rPr lang="en-US" sz="3600" dirty="0"/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F56052-3E75-4568-AE77-0C517A2F5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2657" y="1325563"/>
                <a:ext cx="8044647" cy="2546032"/>
              </a:xfrm>
              <a:blipFill>
                <a:blip r:embed="rId3"/>
                <a:stretch>
                  <a:fillRect l="-2201" t="-4412" b="-6373"/>
                </a:stretch>
              </a:blipFill>
              <a:ln w="28575"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7334331-77B7-ED4A-9427-41145A42BAFE}"/>
                  </a:ext>
                </a:extLst>
              </p:cNvPr>
              <p:cNvSpPr/>
              <p:nvPr/>
            </p:nvSpPr>
            <p:spPr>
              <a:xfrm>
                <a:off x="332150" y="4216788"/>
                <a:ext cx="11683638" cy="26312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are the parameters of the model at time step t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) is the gradient of the loss function with respect to model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400" dirty="0"/>
                  <a:t> controls the step size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is the set of parameters that did best on the loss function.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7334331-77B7-ED4A-9427-41145A42B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50" y="4216788"/>
                <a:ext cx="11683638" cy="2631298"/>
              </a:xfrm>
              <a:prstGeom prst="rect">
                <a:avLst/>
              </a:prstGeom>
              <a:blipFill>
                <a:blip r:embed="rId4"/>
                <a:stretch>
                  <a:fillRect l="-108" t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145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1075596" cy="1325563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Just flip which thing we’re optimizing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F56052-3E75-4568-AE77-0C517A2F5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62657" y="1325563"/>
                <a:ext cx="8044647" cy="2546032"/>
              </a:xfr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Repeat until stopping condition met:</a:t>
                </a:r>
              </a:p>
              <a:p>
                <a:pPr marL="0" indent="0">
                  <a:buNone/>
                </a:pPr>
                <a:r>
                  <a:rPr lang="en-US" sz="3600" dirty="0"/>
                  <a:t>  	</a:t>
                </a:r>
                <a:r>
                  <a:rPr lang="en-US" alt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l-G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l-G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600" dirty="0"/>
                  <a:t>)</a:t>
                </a:r>
              </a:p>
              <a:p>
                <a:pPr marL="0" indent="0">
                  <a:buNone/>
                </a:pPr>
                <a:r>
                  <a:rPr lang="en-US" sz="3600" dirty="0"/>
                  <a:t>Return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𝑒𝑛𝑜𝑢𝑔h</m:t>
                        </m:r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F56052-3E75-4568-AE77-0C517A2F5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2657" y="1325563"/>
                <a:ext cx="8044647" cy="2546032"/>
              </a:xfrm>
              <a:blipFill>
                <a:blip r:embed="rId3"/>
                <a:stretch>
                  <a:fillRect l="-2201" t="-4412" b="-6373"/>
                </a:stretch>
              </a:blipFill>
              <a:ln w="28575"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7334331-77B7-ED4A-9427-41145A42BAFE}"/>
                  </a:ext>
                </a:extLst>
              </p:cNvPr>
              <p:cNvSpPr/>
              <p:nvPr/>
            </p:nvSpPr>
            <p:spPr>
              <a:xfrm>
                <a:off x="332150" y="4216788"/>
                <a:ext cx="11859850" cy="26312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is an example at time t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) is the gradient of the loss function with respect to example features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400" dirty="0"/>
                  <a:t> controls the step size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𝑒𝑛𝑜𝑢𝑔h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is the minimal change needed to flip the category of X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7334331-77B7-ED4A-9427-41145A42B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50" y="4216788"/>
                <a:ext cx="11859850" cy="2631298"/>
              </a:xfrm>
              <a:prstGeom prst="rect">
                <a:avLst/>
              </a:prstGeom>
              <a:blipFill>
                <a:blip r:embed="rId4"/>
                <a:stretch>
                  <a:fillRect l="-107" t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593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1075596" cy="1325563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Even Simpler: Fast Gradient Sign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F56052-3E75-4568-AE77-0C517A2F5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00428" y="1776607"/>
                <a:ext cx="9191143" cy="1989137"/>
              </a:xfr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sz="3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en-US" sz="3600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l-G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𝑠𝑖𝑔𝑛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m:rPr>
                        <m:nor/>
                      </m:rPr>
                      <a:rPr lang="en-US" sz="3600" dirty="0"/>
                      <m:t>)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F56052-3E75-4568-AE77-0C517A2F5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0428" y="1776607"/>
                <a:ext cx="9191143" cy="1989137"/>
              </a:xfr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2FBC894-0372-C443-966D-F4A5772B9C74}"/>
              </a:ext>
            </a:extLst>
          </p:cNvPr>
          <p:cNvSpPr txBox="1"/>
          <p:nvPr/>
        </p:nvSpPr>
        <p:spPr>
          <a:xfrm>
            <a:off x="2043113" y="4943475"/>
            <a:ext cx="6384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EXPLAINING AND HARNESSING ADVERSARIAL EXAMPLES </a:t>
            </a:r>
          </a:p>
          <a:p>
            <a:r>
              <a:rPr lang="en-US" dirty="0"/>
              <a:t>Ian J. Goodfellow, Jonathon </a:t>
            </a:r>
            <a:r>
              <a:rPr lang="en-US" dirty="0" err="1"/>
              <a:t>Shlens</a:t>
            </a:r>
            <a:r>
              <a:rPr lang="en-US" dirty="0"/>
              <a:t> &amp; Christian </a:t>
            </a:r>
            <a:r>
              <a:rPr lang="en-US" dirty="0" err="1"/>
              <a:t>Szegedy</a:t>
            </a:r>
            <a:r>
              <a:rPr lang="en-US" dirty="0"/>
              <a:t>, ICLR 2015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22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A68F-A271-2443-BAF7-D4AED636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Sign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53F3-5ADF-A64A-9229-4BC9CC500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pixels are all independent dimensions</a:t>
            </a:r>
          </a:p>
          <a:p>
            <a:endParaRPr lang="en-US" dirty="0"/>
          </a:p>
          <a:p>
            <a:r>
              <a:rPr lang="en-US" dirty="0"/>
              <a:t>Find the gradient in the pixel space</a:t>
            </a:r>
          </a:p>
          <a:p>
            <a:endParaRPr lang="en-US" dirty="0"/>
          </a:p>
          <a:p>
            <a:r>
              <a:rPr lang="en-US" dirty="0"/>
              <a:t>Add noise along the gradient (a little bit of noise for every pixel)</a:t>
            </a:r>
          </a:p>
          <a:p>
            <a:endParaRPr lang="en-US" dirty="0"/>
          </a:p>
          <a:p>
            <a:r>
              <a:rPr lang="en-US" dirty="0"/>
              <a:t>Do it right and the image looks the same to the user…</a:t>
            </a:r>
          </a:p>
          <a:p>
            <a:pPr marL="0" indent="0">
              <a:buNone/>
            </a:pPr>
            <a:r>
              <a:rPr lang="en-US" dirty="0"/>
              <a:t>…but looks entirely different to the network.</a:t>
            </a:r>
          </a:p>
        </p:txBody>
      </p:sp>
    </p:spTree>
    <p:extLst>
      <p:ext uri="{BB962C8B-B14F-4D97-AF65-F5344CB8AC3E}">
        <p14:creationId xmlns:p14="http://schemas.microsoft.com/office/powerpoint/2010/main" val="2066302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6E9A-5B55-004D-B63F-EE8ABD4C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 It’s just that easy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CF0A4AB-322D-3748-B6F3-7A1C0E43E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945" y="2152377"/>
            <a:ext cx="8933092" cy="415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14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E5DF-6E42-FD4B-B117-9C251D18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84A86-0150-0F46-8C0C-C06BB04D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….does this gradient-based attack make sense?</a:t>
            </a:r>
          </a:p>
          <a:p>
            <a:endParaRPr lang="en-US" dirty="0"/>
          </a:p>
          <a:p>
            <a:r>
              <a:rPr lang="en-US" dirty="0"/>
              <a:t>…did they use the sign of the gradient multiplied by a fixed step size, instead of the actual gradient?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0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838200" y="168778"/>
            <a:ext cx="10515600" cy="1325563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What does the gradient tell us?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490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9411"/>
                <a:ext cx="10515600" cy="172830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en-US" dirty="0">
                    <a:ea typeface="ＭＳ Ｐゴシック" charset="-128"/>
                  </a:rPr>
                  <a:t>If the loss function and hypothesis function encoded by the model are differentiable* (i.e., the gradient exists)</a:t>
                </a:r>
              </a:p>
              <a:p>
                <a:r>
                  <a:rPr lang="en-US" altLang="en-US" dirty="0">
                    <a:ea typeface="ＭＳ Ｐゴシック" charset="-128"/>
                  </a:rPr>
                  <a:t>We can evaluate the gradient for some fixed value of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en-US" dirty="0">
                    <a:ea typeface="ＭＳ Ｐゴシック" charset="-128"/>
                  </a:rPr>
                  <a:t> and get the </a:t>
                </a:r>
                <a:r>
                  <a:rPr lang="en-US" altLang="en-US" i="1" dirty="0">
                    <a:ea typeface="ＭＳ Ｐゴシック" charset="-128"/>
                  </a:rPr>
                  <a:t>direction </a:t>
                </a:r>
                <a:r>
                  <a:rPr lang="en-US" altLang="en-US" dirty="0">
                    <a:ea typeface="ＭＳ Ｐゴシック" charset="-128"/>
                  </a:rPr>
                  <a:t>in which the loss </a:t>
                </a:r>
                <a:r>
                  <a:rPr lang="en-US" altLang="en-US" i="1" dirty="0">
                    <a:ea typeface="ＭＳ Ｐゴシック" charset="-128"/>
                  </a:rPr>
                  <a:t>increases</a:t>
                </a:r>
                <a:r>
                  <a:rPr lang="en-US" altLang="en-US" dirty="0">
                    <a:ea typeface="ＭＳ Ｐゴシック" charset="-128"/>
                  </a:rPr>
                  <a:t> fastest</a:t>
                </a:r>
                <a:endParaRPr lang="en-US" altLang="en-US" i="1" dirty="0">
                  <a:ea typeface="ＭＳ Ｐゴシック" charset="-128"/>
                </a:endParaRPr>
              </a:p>
              <a:p>
                <a:endParaRPr lang="en-US" altLang="en-US" dirty="0"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63490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9411"/>
                <a:ext cx="10515600" cy="1728307"/>
              </a:xfrm>
              <a:blipFill>
                <a:blip r:embed="rId3"/>
                <a:stretch>
                  <a:fillRect l="-1086" t="-8029" r="-1809" b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AEEA7CE-50FC-4B5E-B054-B27B60CD6B81}"/>
              </a:ext>
            </a:extLst>
          </p:cNvPr>
          <p:cNvSpPr txBox="1"/>
          <p:nvPr/>
        </p:nvSpPr>
        <p:spPr>
          <a:xfrm>
            <a:off x="838200" y="6092456"/>
            <a:ext cx="251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*or subdifferentiable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436E19-8BAA-4118-B6E6-34572E0EBD8A}"/>
              </a:ext>
            </a:extLst>
          </p:cNvPr>
          <p:cNvCxnSpPr/>
          <p:nvPr/>
        </p:nvCxnSpPr>
        <p:spPr>
          <a:xfrm>
            <a:off x="4295553" y="3429003"/>
            <a:ext cx="0" cy="25890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07453E-5B9E-47E1-B4E7-D022130023C0}"/>
              </a:ext>
            </a:extLst>
          </p:cNvPr>
          <p:cNvCxnSpPr>
            <a:cxnSpLocks/>
          </p:cNvCxnSpPr>
          <p:nvPr/>
        </p:nvCxnSpPr>
        <p:spPr>
          <a:xfrm flipH="1">
            <a:off x="4295553" y="6018031"/>
            <a:ext cx="3030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2C7E3D-88AF-4C9E-A575-792B922DCEB1}"/>
              </a:ext>
            </a:extLst>
          </p:cNvPr>
          <p:cNvSpPr/>
          <p:nvPr/>
        </p:nvSpPr>
        <p:spPr>
          <a:xfrm>
            <a:off x="4316819" y="3600283"/>
            <a:ext cx="3115339" cy="1679451"/>
          </a:xfrm>
          <a:custGeom>
            <a:avLst/>
            <a:gdLst>
              <a:gd name="connsiteX0" fmla="*/ 0 w 3115339"/>
              <a:gd name="connsiteY0" fmla="*/ 1152473 h 1679451"/>
              <a:gd name="connsiteX1" fmla="*/ 637953 w 3115339"/>
              <a:gd name="connsiteY1" fmla="*/ 599580 h 1679451"/>
              <a:gd name="connsiteX2" fmla="*/ 1350334 w 3115339"/>
              <a:gd name="connsiteY2" fmla="*/ 1673469 h 1679451"/>
              <a:gd name="connsiteX3" fmla="*/ 2604976 w 3115339"/>
              <a:gd name="connsiteY3" fmla="*/ 25422 h 1679451"/>
              <a:gd name="connsiteX4" fmla="*/ 3115339 w 3115339"/>
              <a:gd name="connsiteY4" fmla="*/ 695273 h 167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5339" h="1679451">
                <a:moveTo>
                  <a:pt x="0" y="1152473"/>
                </a:moveTo>
                <a:cubicBezTo>
                  <a:pt x="206448" y="832610"/>
                  <a:pt x="412897" y="512747"/>
                  <a:pt x="637953" y="599580"/>
                </a:cubicBezTo>
                <a:cubicBezTo>
                  <a:pt x="863009" y="686413"/>
                  <a:pt x="1022497" y="1769162"/>
                  <a:pt x="1350334" y="1673469"/>
                </a:cubicBezTo>
                <a:cubicBezTo>
                  <a:pt x="1678171" y="1577776"/>
                  <a:pt x="2310809" y="188455"/>
                  <a:pt x="2604976" y="25422"/>
                </a:cubicBezTo>
                <a:cubicBezTo>
                  <a:pt x="2899144" y="-137611"/>
                  <a:pt x="3032051" y="530468"/>
                  <a:pt x="3115339" y="695273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C2EDDD-5D96-456A-8925-B25BFCA0D664}"/>
              </a:ext>
            </a:extLst>
          </p:cNvPr>
          <p:cNvSpPr/>
          <p:nvPr/>
        </p:nvSpPr>
        <p:spPr>
          <a:xfrm>
            <a:off x="6322435" y="4213335"/>
            <a:ext cx="183380" cy="183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22664C-16EF-47B8-A2CD-CB7D34A0A151}"/>
              </a:ext>
            </a:extLst>
          </p:cNvPr>
          <p:cNvCxnSpPr>
            <a:cxnSpLocks/>
          </p:cNvCxnSpPr>
          <p:nvPr/>
        </p:nvCxnSpPr>
        <p:spPr>
          <a:xfrm flipV="1">
            <a:off x="6423650" y="3652783"/>
            <a:ext cx="403134" cy="6477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" name="Picture 19" descr="A picture containing furniture&#10;&#10;Description automatically generated">
            <a:extLst>
              <a:ext uri="{FF2B5EF4-FFF2-40B4-BE49-F238E27FC236}">
                <a16:creationId xmlns:a16="http://schemas.microsoft.com/office/drawing/2014/main" id="{4B275779-5A94-44F4-9AA1-F5BD2EAA4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216945">
            <a:off x="5557612" y="3751730"/>
            <a:ext cx="1488735" cy="2706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881D377-9535-467C-87CB-BE48018D2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7413" y="6149976"/>
            <a:ext cx="187087" cy="311812"/>
          </a:xfrm>
          <a:prstGeom prst="rect">
            <a:avLst/>
          </a:prstGeom>
        </p:spPr>
      </p:pic>
      <p:pic>
        <p:nvPicPr>
          <p:cNvPr id="24" name="Picture 23" descr="A picture containing furniture, table&#10;&#10;Description automatically generated">
            <a:extLst>
              <a:ext uri="{FF2B5EF4-FFF2-40B4-BE49-F238E27FC236}">
                <a16:creationId xmlns:a16="http://schemas.microsoft.com/office/drawing/2014/main" id="{6D5191FB-95A0-40F4-B180-8ACDD6E0E3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157948" y="4481719"/>
            <a:ext cx="1675806" cy="3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8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Gradient Descent Pseudocode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F56052-3E75-4568-AE77-0C517A2F5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62657" y="1325563"/>
                <a:ext cx="8044647" cy="2546032"/>
              </a:xfr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Repeat until stopping condition met:</a:t>
                </a:r>
              </a:p>
              <a:p>
                <a:pPr marL="0" indent="0">
                  <a:buNone/>
                </a:pPr>
                <a:r>
                  <a:rPr lang="en-US" sz="3600" dirty="0"/>
                  <a:t>  	</a:t>
                </a:r>
                <a:r>
                  <a:rPr lang="en-US" alt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l-G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l-G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600" dirty="0"/>
                  <a:t>)</a:t>
                </a:r>
              </a:p>
              <a:p>
                <a:pPr marL="0" indent="0">
                  <a:buNone/>
                </a:pPr>
                <a:r>
                  <a:rPr lang="en-US" sz="3600" dirty="0"/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F56052-3E75-4568-AE77-0C517A2F5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2657" y="1325563"/>
                <a:ext cx="8044647" cy="2546032"/>
              </a:xfrm>
              <a:blipFill>
                <a:blip r:embed="rId3"/>
                <a:stretch>
                  <a:fillRect l="-2201" t="-4412" b="-6373"/>
                </a:stretch>
              </a:blipFill>
              <a:ln w="28575"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7334331-77B7-ED4A-9427-41145A42BAFE}"/>
                  </a:ext>
                </a:extLst>
              </p:cNvPr>
              <p:cNvSpPr/>
              <p:nvPr/>
            </p:nvSpPr>
            <p:spPr>
              <a:xfrm>
                <a:off x="332150" y="4216788"/>
                <a:ext cx="11075596" cy="26312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are the parameters of the model at time step t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) is the gradient of the loss function with respect to model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400" dirty="0"/>
                  <a:t> controls the step size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is the set of parameters that did best on the loss function.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7334331-77B7-ED4A-9427-41145A42B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50" y="4216788"/>
                <a:ext cx="11075596" cy="2631298"/>
              </a:xfrm>
              <a:prstGeom prst="rect">
                <a:avLst/>
              </a:prstGeom>
              <a:blipFill>
                <a:blip r:embed="rId4"/>
                <a:stretch>
                  <a:fillRect l="-114" t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79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3B35-4643-8A4B-BE33-00E3C2D33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are these things really learning?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E0BF9CC-0092-BF45-9368-7875D25BD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3" t="4011" r="7239" b="27029"/>
          <a:stretch/>
        </p:blipFill>
        <p:spPr bwMode="auto">
          <a:xfrm>
            <a:off x="3991232" y="1495168"/>
            <a:ext cx="4596714" cy="291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181660-F9D1-6340-BACB-AF127A3B91AB}"/>
              </a:ext>
            </a:extLst>
          </p:cNvPr>
          <p:cNvSpPr txBox="1"/>
          <p:nvPr/>
        </p:nvSpPr>
        <p:spPr>
          <a:xfrm>
            <a:off x="3080390" y="5734259"/>
            <a:ext cx="6375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Learned decision surface for XOR problem </a:t>
            </a:r>
          </a:p>
        </p:txBody>
      </p:sp>
    </p:spTree>
    <p:extLst>
      <p:ext uri="{BB962C8B-B14F-4D97-AF65-F5344CB8AC3E}">
        <p14:creationId xmlns:p14="http://schemas.microsoft.com/office/powerpoint/2010/main" val="287123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3B35-4643-8A4B-BE33-00E3C2D33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are these things really learning?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E0BF9CC-0092-BF45-9368-7875D25BD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533" y="1325563"/>
            <a:ext cx="6309055" cy="42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181660-F9D1-6340-BACB-AF127A3B91AB}"/>
              </a:ext>
            </a:extLst>
          </p:cNvPr>
          <p:cNvSpPr txBox="1"/>
          <p:nvPr/>
        </p:nvSpPr>
        <p:spPr>
          <a:xfrm>
            <a:off x="3080390" y="5734259"/>
            <a:ext cx="6375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Learned decision surface for XOR problem </a:t>
            </a:r>
          </a:p>
        </p:txBody>
      </p:sp>
    </p:spTree>
    <p:extLst>
      <p:ext uri="{BB962C8B-B14F-4D97-AF65-F5344CB8AC3E}">
        <p14:creationId xmlns:p14="http://schemas.microsoft.com/office/powerpoint/2010/main" val="168159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3B35-4643-8A4B-BE33-00E3C2D33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are these things really learning?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81660-F9D1-6340-BACB-AF127A3B91AB}"/>
              </a:ext>
            </a:extLst>
          </p:cNvPr>
          <p:cNvSpPr txBox="1"/>
          <p:nvPr/>
        </p:nvSpPr>
        <p:spPr>
          <a:xfrm>
            <a:off x="3435880" y="5642312"/>
            <a:ext cx="5320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Same decision surface zoomed out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94FC14F-BA36-9E42-A91C-D1EE74A93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612" y="1215688"/>
            <a:ext cx="6562154" cy="431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61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6B7F-ACCE-6944-96AC-F3D735C9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97"/>
            <a:ext cx="10515600" cy="1325563"/>
          </a:xfrm>
        </p:spPr>
        <p:txBody>
          <a:bodyPr/>
          <a:lstStyle/>
          <a:p>
            <a:r>
              <a:rPr lang="en-US" dirty="0"/>
              <a:t>Spirals data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8E203473-27D3-304D-9334-0F70672A9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92" y="1321266"/>
            <a:ext cx="7318990" cy="481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58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89CE-A96C-2145-A3EF-01B47AA0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537"/>
            <a:ext cx="10515600" cy="1325563"/>
          </a:xfrm>
        </p:spPr>
        <p:txBody>
          <a:bodyPr/>
          <a:lstStyle/>
          <a:p>
            <a:r>
              <a:rPr lang="en-US" dirty="0"/>
              <a:t>Decision surface  a human might draw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A7E10ED-55FD-0E49-9106-0851CCB98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030" y="1507468"/>
            <a:ext cx="7318990" cy="481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87D0FFD-FEA6-0147-B91F-BA5CAA892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030" y="1507468"/>
            <a:ext cx="7318990" cy="481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187668-838C-554D-A334-690B19DFD0B5}"/>
                  </a:ext>
                </a:extLst>
              </p14:cNvPr>
              <p14:cNvContentPartPr/>
              <p14:nvPr/>
            </p14:nvContentPartPr>
            <p14:xfrm>
              <a:off x="4127855" y="1685249"/>
              <a:ext cx="3943080" cy="4125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187668-838C-554D-A334-690B19DFD0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09855" y="1667249"/>
                <a:ext cx="3978720" cy="416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787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89CE-A96C-2145-A3EF-01B47AA0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088"/>
            <a:ext cx="10515600" cy="1325563"/>
          </a:xfrm>
        </p:spPr>
        <p:txBody>
          <a:bodyPr/>
          <a:lstStyle/>
          <a:p>
            <a:r>
              <a:rPr lang="en-US" dirty="0"/>
              <a:t>Actual decision  surface learned by a network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A7E10ED-55FD-0E49-9106-0851CCB98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030" y="1297753"/>
            <a:ext cx="7318990" cy="481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AB7D2E-6969-644B-AF6A-92E373C5343B}"/>
              </a:ext>
            </a:extLst>
          </p:cNvPr>
          <p:cNvSpPr txBox="1"/>
          <p:nvPr/>
        </p:nvSpPr>
        <p:spPr>
          <a:xfrm>
            <a:off x="3481470" y="5993469"/>
            <a:ext cx="522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100% perfect accuracy on labeling </a:t>
            </a:r>
          </a:p>
        </p:txBody>
      </p:sp>
    </p:spTree>
    <p:extLst>
      <p:ext uri="{BB962C8B-B14F-4D97-AF65-F5344CB8AC3E}">
        <p14:creationId xmlns:p14="http://schemas.microsoft.com/office/powerpoint/2010/main" val="90150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8571</TotalTime>
  <Words>657</Words>
  <Application>Microsoft Macintosh PowerPoint</Application>
  <PresentationFormat>Widescreen</PresentationFormat>
  <Paragraphs>84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Adversarial Examples  </vt:lpstr>
      <vt:lpstr>What does the gradient tell us?</vt:lpstr>
      <vt:lpstr>Gradient Descent Pseudocode</vt:lpstr>
      <vt:lpstr>What are these things really learning?</vt:lpstr>
      <vt:lpstr>What are these things really learning?</vt:lpstr>
      <vt:lpstr>What are these things really learning?</vt:lpstr>
      <vt:lpstr>Spirals data</vt:lpstr>
      <vt:lpstr>Decision surface  a human might draw</vt:lpstr>
      <vt:lpstr>Actual decision  surface learned by a network</vt:lpstr>
      <vt:lpstr>In 2 dimensions, a bad surface is obvious</vt:lpstr>
      <vt:lpstr>The one on the right is a “perturbed” image</vt:lpstr>
      <vt:lpstr>Gradient descent is moving the decision boundary</vt:lpstr>
      <vt:lpstr>What if we move a datapoint instead?</vt:lpstr>
      <vt:lpstr>Gradient Descent Pseudocode</vt:lpstr>
      <vt:lpstr>Just flip which thing we’re optimizing</vt:lpstr>
      <vt:lpstr>Even Simpler: Fast Gradient Sign method</vt:lpstr>
      <vt:lpstr>Gradient Sign attack</vt:lpstr>
      <vt:lpstr>Yes. It’s just that easy</vt:lpstr>
      <vt:lpstr>Why…..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Bryan A Pardo</dc:creator>
  <cp:lastModifiedBy>Bryan A Pardo</cp:lastModifiedBy>
  <cp:revision>182</cp:revision>
  <cp:lastPrinted>2019-05-26T21:02:11Z</cp:lastPrinted>
  <dcterms:created xsi:type="dcterms:W3CDTF">2019-04-17T14:41:13Z</dcterms:created>
  <dcterms:modified xsi:type="dcterms:W3CDTF">2020-11-17T20:28:40Z</dcterms:modified>
</cp:coreProperties>
</file>