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514" r:id="rId2"/>
    <p:sldId id="524" r:id="rId3"/>
    <p:sldId id="260" r:id="rId4"/>
    <p:sldId id="337" r:id="rId5"/>
    <p:sldId id="573" r:id="rId6"/>
    <p:sldId id="339" r:id="rId7"/>
    <p:sldId id="340" r:id="rId8"/>
    <p:sldId id="409" r:id="rId9"/>
    <p:sldId id="263" r:id="rId10"/>
    <p:sldId id="576" r:id="rId11"/>
    <p:sldId id="577" r:id="rId12"/>
    <p:sldId id="579" r:id="rId13"/>
    <p:sldId id="578" r:id="rId14"/>
    <p:sldId id="373" r:id="rId15"/>
    <p:sldId id="574" r:id="rId16"/>
    <p:sldId id="388" r:id="rId17"/>
    <p:sldId id="324" r:id="rId18"/>
    <p:sldId id="386" r:id="rId19"/>
    <p:sldId id="392" r:id="rId20"/>
    <p:sldId id="376" r:id="rId21"/>
    <p:sldId id="377" r:id="rId22"/>
    <p:sldId id="375" r:id="rId23"/>
    <p:sldId id="391" r:id="rId24"/>
    <p:sldId id="394" r:id="rId25"/>
    <p:sldId id="417" r:id="rId26"/>
    <p:sldId id="418" r:id="rId27"/>
    <p:sldId id="419" r:id="rId28"/>
    <p:sldId id="399" r:id="rId29"/>
    <p:sldId id="401" r:id="rId30"/>
    <p:sldId id="343" r:id="rId31"/>
    <p:sldId id="344" r:id="rId32"/>
    <p:sldId id="345" r:id="rId33"/>
    <p:sldId id="346" r:id="rId34"/>
    <p:sldId id="326" r:id="rId35"/>
    <p:sldId id="52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2"/>
    <p:restoredTop sz="89214"/>
  </p:normalViewPr>
  <p:slideViewPr>
    <p:cSldViewPr snapToGrid="0" snapToObjects="1">
      <p:cViewPr varScale="1">
        <p:scale>
          <a:sx n="99" d="100"/>
          <a:sy n="99" d="100"/>
        </p:scale>
        <p:origin x="1528" y="184"/>
      </p:cViewPr>
      <p:guideLst/>
    </p:cSldViewPr>
  </p:slideViewPr>
  <p:outlineViewPr>
    <p:cViewPr>
      <p:scale>
        <a:sx n="33" d="100"/>
        <a:sy n="33" d="100"/>
      </p:scale>
      <p:origin x="0" y="-1087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D8AD6-9F1F-C64A-8412-A3F16145E64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C1C60-F9DA-AF46-B22C-674B9035C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C1C60-F9DA-AF46-B22C-674B9035C5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587BC63-3011-E442-A5CF-6E9808477923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89849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0F5552B-E36E-4940-A165-149095AB8FB5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51867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396BCF6-91F4-234F-8E69-DDB9F82E8B82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0894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B20905D-72C5-E040-B140-3A1431C0F92B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69720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B20905D-72C5-E040-B140-3A1431C0F92B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1729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C1C60-F9DA-AF46-B22C-674B9035C5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C1C60-F9DA-AF46-B22C-674B9035C5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17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2647747-AD0D-2446-A5BC-B76276968BB2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25669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890BEA6-C6A1-964A-909C-11C1F420C66D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1911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2158B8A-70E7-5342-A94D-DDA0B0D74AFF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99630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2158B8A-70E7-5342-A94D-DDA0B0D74AFF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80668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C1C60-F9DA-AF46-B22C-674B9035C5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89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In this example let’s just pretend there is not a w_0, that it is at the origin.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11CD147-D407-6A4F-A626-F9A85A530E12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0890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0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6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2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7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0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6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8CDD-257B-B446-B25F-272C1A20A30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4521-89F9-B849-8666-A59C1D64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emf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6.emf"/><Relationship Id="rId10" Type="http://schemas.openxmlformats.org/officeDocument/2006/relationships/image" Target="../media/image8.e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0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9.emf"/><Relationship Id="rId1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0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9.emf"/><Relationship Id="rId1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45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45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45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45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7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617696"/>
            <a:ext cx="7772400" cy="13620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/>
              <a:t>The Perceptron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r>
              <a:rPr lang="en-US"/>
              <a:t>Rosenblatt, Frank. "The perceptron: A model for information storage and organization in the brain." Psychological review 65.6 (1958): 386. </a:t>
            </a:r>
          </a:p>
          <a:p>
            <a:endParaRPr lang="en-US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0C436DC-5ADD-A94B-A221-210DB1C01604}"/>
              </a:ext>
            </a:extLst>
          </p:cNvPr>
          <p:cNvSpPr txBox="1"/>
          <p:nvPr/>
        </p:nvSpPr>
        <p:spPr>
          <a:xfrm>
            <a:off x="3249486" y="6180717"/>
            <a:ext cx="613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Deep Learning: Bryan Pardo, Northwestern University, Fall 2020</a:t>
            </a:r>
          </a:p>
        </p:txBody>
      </p:sp>
    </p:spTree>
    <p:extLst>
      <p:ext uri="{BB962C8B-B14F-4D97-AF65-F5344CB8AC3E}">
        <p14:creationId xmlns:p14="http://schemas.microsoft.com/office/powerpoint/2010/main" val="15386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676" y="0"/>
            <a:ext cx="10893488" cy="1325563"/>
          </a:xfrm>
        </p:spPr>
        <p:txBody>
          <a:bodyPr/>
          <a:lstStyle/>
          <a:p>
            <a:pPr>
              <a:defRPr/>
            </a:pPr>
            <a:r>
              <a:rPr lang="en-US"/>
              <a:t>Classifying image data with a single perceptron</a:t>
            </a:r>
          </a:p>
        </p:txBody>
      </p:sp>
      <p:sp>
        <p:nvSpPr>
          <p:cNvPr id="547" name="Content Placeholder 2"/>
          <p:cNvSpPr>
            <a:spLocks noGrp="1"/>
          </p:cNvSpPr>
          <p:nvPr>
            <p:ph idx="1"/>
          </p:nvPr>
        </p:nvSpPr>
        <p:spPr>
          <a:xfrm>
            <a:off x="817868" y="3972193"/>
            <a:ext cx="11374132" cy="288580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Each image is an </a:t>
            </a:r>
            <a:r>
              <a:rPr lang="en-US" sz="3200" i="1" dirty="0"/>
              <a:t>m</a:t>
            </a:r>
            <a:r>
              <a:rPr lang="en-US" sz="3200" dirty="0"/>
              <a:t> by </a:t>
            </a:r>
            <a:r>
              <a:rPr lang="en-US" sz="3200" i="1" dirty="0"/>
              <a:t>n</a:t>
            </a:r>
            <a:r>
              <a:rPr lang="en-US" sz="3200" dirty="0"/>
              <a:t> array of pixel values. </a:t>
            </a:r>
          </a:p>
          <a:p>
            <a:pPr>
              <a:defRPr/>
            </a:pPr>
            <a:r>
              <a:rPr lang="en-US" sz="3200" dirty="0"/>
              <a:t>Assume each pixel is set to 0 or 1. </a:t>
            </a:r>
          </a:p>
          <a:p>
            <a:pPr>
              <a:defRPr/>
            </a:pPr>
            <a:r>
              <a:rPr lang="en-US" sz="3200" dirty="0"/>
              <a:t>Define a set of weights that would separate class 1 from class -1.</a:t>
            </a:r>
          </a:p>
        </p:txBody>
      </p:sp>
      <p:grpSp>
        <p:nvGrpSpPr>
          <p:cNvPr id="231" name="Group 653">
            <a:extLst>
              <a:ext uri="{FF2B5EF4-FFF2-40B4-BE49-F238E27FC236}">
                <a16:creationId xmlns:a16="http://schemas.microsoft.com/office/drawing/2014/main" id="{777B55D9-43A3-D540-9BA0-A71CB5897358}"/>
              </a:ext>
            </a:extLst>
          </p:cNvPr>
          <p:cNvGrpSpPr>
            <a:grpSpLocks/>
          </p:cNvGrpSpPr>
          <p:nvPr/>
        </p:nvGrpSpPr>
        <p:grpSpPr bwMode="auto">
          <a:xfrm>
            <a:off x="3760680" y="1496018"/>
            <a:ext cx="2171951" cy="2059343"/>
            <a:chOff x="1143000" y="1600200"/>
            <a:chExt cx="1524000" cy="1524000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07D9503F-6FBD-5640-815A-91CF3D779B55}"/>
                </a:ext>
              </a:extLst>
            </p:cNvPr>
            <p:cNvSpPr/>
            <p:nvPr/>
          </p:nvSpPr>
          <p:spPr>
            <a:xfrm>
              <a:off x="1447800" y="20574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D90C56A-96B7-8747-B2C0-358A1B32D521}"/>
                </a:ext>
              </a:extLst>
            </p:cNvPr>
            <p:cNvSpPr/>
            <p:nvPr/>
          </p:nvSpPr>
          <p:spPr>
            <a:xfrm>
              <a:off x="1447800" y="22098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6221955-452E-264E-BA0D-FE65A4C5B786}"/>
                </a:ext>
              </a:extLst>
            </p:cNvPr>
            <p:cNvSpPr/>
            <p:nvPr/>
          </p:nvSpPr>
          <p:spPr>
            <a:xfrm>
              <a:off x="1447800" y="23622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6706198-8F87-904F-8487-528298E91D39}"/>
                </a:ext>
              </a:extLst>
            </p:cNvPr>
            <p:cNvSpPr/>
            <p:nvPr/>
          </p:nvSpPr>
          <p:spPr>
            <a:xfrm>
              <a:off x="1600200" y="2514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29E89CA-9704-D64F-BE6D-FB0B4A6B0406}"/>
                </a:ext>
              </a:extLst>
            </p:cNvPr>
            <p:cNvSpPr/>
            <p:nvPr/>
          </p:nvSpPr>
          <p:spPr>
            <a:xfrm>
              <a:off x="17526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460D2FF-F707-7344-B54C-FBB1B47AA422}"/>
                </a:ext>
              </a:extLst>
            </p:cNvPr>
            <p:cNvSpPr/>
            <p:nvPr/>
          </p:nvSpPr>
          <p:spPr>
            <a:xfrm>
              <a:off x="1600200" y="1905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28630389-3FB5-9642-AEE4-5F51658CB3B3}"/>
                </a:ext>
              </a:extLst>
            </p:cNvPr>
            <p:cNvSpPr/>
            <p:nvPr/>
          </p:nvSpPr>
          <p:spPr>
            <a:xfrm>
              <a:off x="2057400" y="1905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ADB16B7-9D31-8E45-89A9-D8B512D8573C}"/>
                </a:ext>
              </a:extLst>
            </p:cNvPr>
            <p:cNvSpPr/>
            <p:nvPr/>
          </p:nvSpPr>
          <p:spPr>
            <a:xfrm>
              <a:off x="17526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93828E6-1A47-E849-A828-71F5A98409A2}"/>
                </a:ext>
              </a:extLst>
            </p:cNvPr>
            <p:cNvSpPr/>
            <p:nvPr/>
          </p:nvSpPr>
          <p:spPr>
            <a:xfrm>
              <a:off x="19050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3F97A69-A2FC-054C-A23D-11EA49F0AE86}"/>
                </a:ext>
              </a:extLst>
            </p:cNvPr>
            <p:cNvSpPr/>
            <p:nvPr/>
          </p:nvSpPr>
          <p:spPr>
            <a:xfrm>
              <a:off x="19050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F756CEB1-8B2E-EE48-8D34-A793AA878397}"/>
                </a:ext>
              </a:extLst>
            </p:cNvPr>
            <p:cNvSpPr/>
            <p:nvPr/>
          </p:nvSpPr>
          <p:spPr>
            <a:xfrm>
              <a:off x="2057400" y="2514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8BBB5076-D616-A34D-962E-1E4B4AA991EE}"/>
                </a:ext>
              </a:extLst>
            </p:cNvPr>
            <p:cNvSpPr/>
            <p:nvPr/>
          </p:nvSpPr>
          <p:spPr>
            <a:xfrm>
              <a:off x="2209800" y="23622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2959913-323D-CA4A-BDA8-3E73E9057BF5}"/>
                </a:ext>
              </a:extLst>
            </p:cNvPr>
            <p:cNvSpPr/>
            <p:nvPr/>
          </p:nvSpPr>
          <p:spPr>
            <a:xfrm>
              <a:off x="2209800" y="22098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EA9F547-7664-104B-9863-F6E155FDD22D}"/>
                </a:ext>
              </a:extLst>
            </p:cNvPr>
            <p:cNvSpPr/>
            <p:nvPr/>
          </p:nvSpPr>
          <p:spPr>
            <a:xfrm>
              <a:off x="2209800" y="20574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46" name="Group 668">
              <a:extLst>
                <a:ext uri="{FF2B5EF4-FFF2-40B4-BE49-F238E27FC236}">
                  <a16:creationId xmlns:a16="http://schemas.microsoft.com/office/drawing/2014/main" id="{2BB87D15-ED96-9349-BAB4-A7AEF1CFC7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1600200"/>
              <a:ext cx="1524000" cy="1524000"/>
              <a:chOff x="990600" y="1447800"/>
              <a:chExt cx="1524000" cy="1524000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73A7C41B-793B-8746-8E15-CC4DB08E0B2A}"/>
                  </a:ext>
                </a:extLst>
              </p:cNvPr>
              <p:cNvSpPr/>
              <p:nvPr/>
            </p:nvSpPr>
            <p:spPr>
              <a:xfrm>
                <a:off x="9906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AFB589A4-DFA2-6A4E-AB9D-55D48623C9DD}"/>
                  </a:ext>
                </a:extLst>
              </p:cNvPr>
              <p:cNvSpPr/>
              <p:nvPr/>
            </p:nvSpPr>
            <p:spPr>
              <a:xfrm>
                <a:off x="11430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2D96A33D-C442-C047-BA4E-3DBF55734DD7}"/>
                  </a:ext>
                </a:extLst>
              </p:cNvPr>
              <p:cNvSpPr/>
              <p:nvPr/>
            </p:nvSpPr>
            <p:spPr>
              <a:xfrm>
                <a:off x="12954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3BD5DF12-F0F1-5443-9898-3D91DDFEEA1E}"/>
                  </a:ext>
                </a:extLst>
              </p:cNvPr>
              <p:cNvSpPr/>
              <p:nvPr/>
            </p:nvSpPr>
            <p:spPr>
              <a:xfrm>
                <a:off x="14478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65D80B04-C5B5-9F4A-9C3B-68C45BDD5FA3}"/>
                  </a:ext>
                </a:extLst>
              </p:cNvPr>
              <p:cNvSpPr/>
              <p:nvPr/>
            </p:nvSpPr>
            <p:spPr>
              <a:xfrm>
                <a:off x="16002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952C998B-2DD0-294D-B67C-31D42AE4D6CB}"/>
                  </a:ext>
                </a:extLst>
              </p:cNvPr>
              <p:cNvSpPr/>
              <p:nvPr/>
            </p:nvSpPr>
            <p:spPr>
              <a:xfrm>
                <a:off x="9906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629B4B29-C870-994D-82EA-8A26BF9F6DAC}"/>
                  </a:ext>
                </a:extLst>
              </p:cNvPr>
              <p:cNvSpPr/>
              <p:nvPr/>
            </p:nvSpPr>
            <p:spPr>
              <a:xfrm>
                <a:off x="11430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C11CCCE5-1660-2C40-9718-1410B9BD5EDB}"/>
                  </a:ext>
                </a:extLst>
              </p:cNvPr>
              <p:cNvSpPr/>
              <p:nvPr/>
            </p:nvSpPr>
            <p:spPr>
              <a:xfrm>
                <a:off x="12954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B1CE4462-947A-D743-ACD4-83E824F7F324}"/>
                  </a:ext>
                </a:extLst>
              </p:cNvPr>
              <p:cNvSpPr/>
              <p:nvPr/>
            </p:nvSpPr>
            <p:spPr>
              <a:xfrm>
                <a:off x="14478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2757B3E-BB9A-A446-B942-7678A062AFA6}"/>
                  </a:ext>
                </a:extLst>
              </p:cNvPr>
              <p:cNvSpPr/>
              <p:nvPr/>
            </p:nvSpPr>
            <p:spPr>
              <a:xfrm>
                <a:off x="16002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7A71578-3F55-C34A-84CD-181A29ABFF0D}"/>
                  </a:ext>
                </a:extLst>
              </p:cNvPr>
              <p:cNvSpPr/>
              <p:nvPr/>
            </p:nvSpPr>
            <p:spPr>
              <a:xfrm>
                <a:off x="9906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F3E03AA8-B23B-5849-8FB2-E294F370FEAA}"/>
                  </a:ext>
                </a:extLst>
              </p:cNvPr>
              <p:cNvSpPr/>
              <p:nvPr/>
            </p:nvSpPr>
            <p:spPr>
              <a:xfrm>
                <a:off x="11430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3F99A574-667C-7345-A02E-C590FCE12222}"/>
                  </a:ext>
                </a:extLst>
              </p:cNvPr>
              <p:cNvSpPr/>
              <p:nvPr/>
            </p:nvSpPr>
            <p:spPr>
              <a:xfrm>
                <a:off x="12954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BEF0D68F-6A0E-5649-A6A0-F7DD033064DC}"/>
                  </a:ext>
                </a:extLst>
              </p:cNvPr>
              <p:cNvSpPr/>
              <p:nvPr/>
            </p:nvSpPr>
            <p:spPr>
              <a:xfrm>
                <a:off x="14478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475247C8-84FB-9743-B0BA-8D01C510CB27}"/>
                  </a:ext>
                </a:extLst>
              </p:cNvPr>
              <p:cNvSpPr/>
              <p:nvPr/>
            </p:nvSpPr>
            <p:spPr>
              <a:xfrm>
                <a:off x="16002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3429E4D1-FADA-D345-9DC6-B6F41E2B7ED9}"/>
                  </a:ext>
                </a:extLst>
              </p:cNvPr>
              <p:cNvSpPr/>
              <p:nvPr/>
            </p:nvSpPr>
            <p:spPr>
              <a:xfrm>
                <a:off x="17526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9894B4F8-B6BE-E840-91F7-66CE6A33BBCF}"/>
                  </a:ext>
                </a:extLst>
              </p:cNvPr>
              <p:cNvSpPr/>
              <p:nvPr/>
            </p:nvSpPr>
            <p:spPr>
              <a:xfrm>
                <a:off x="19050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70A1763-64DE-514E-AA26-2E1834A8AE83}"/>
                  </a:ext>
                </a:extLst>
              </p:cNvPr>
              <p:cNvSpPr/>
              <p:nvPr/>
            </p:nvSpPr>
            <p:spPr>
              <a:xfrm>
                <a:off x="20574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F51B2456-2B1A-4547-8964-E58CF86A39B0}"/>
                  </a:ext>
                </a:extLst>
              </p:cNvPr>
              <p:cNvSpPr/>
              <p:nvPr/>
            </p:nvSpPr>
            <p:spPr>
              <a:xfrm>
                <a:off x="22098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F574150-6DD6-7B44-BB15-360DD80944CE}"/>
                  </a:ext>
                </a:extLst>
              </p:cNvPr>
              <p:cNvSpPr/>
              <p:nvPr/>
            </p:nvSpPr>
            <p:spPr>
              <a:xfrm>
                <a:off x="23622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ED08E3D4-BEC5-0047-BF78-C407C1C39926}"/>
                  </a:ext>
                </a:extLst>
              </p:cNvPr>
              <p:cNvSpPr/>
              <p:nvPr/>
            </p:nvSpPr>
            <p:spPr>
              <a:xfrm>
                <a:off x="17526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0EB7A952-21B8-524D-9927-321245F2CC55}"/>
                  </a:ext>
                </a:extLst>
              </p:cNvPr>
              <p:cNvSpPr/>
              <p:nvPr/>
            </p:nvSpPr>
            <p:spPr>
              <a:xfrm>
                <a:off x="19050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43D8A85E-B568-9D41-8CE0-EFFD696C7318}"/>
                  </a:ext>
                </a:extLst>
              </p:cNvPr>
              <p:cNvSpPr/>
              <p:nvPr/>
            </p:nvSpPr>
            <p:spPr>
              <a:xfrm>
                <a:off x="20574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002F6032-AECE-9549-A98F-6166F2076FDB}"/>
                  </a:ext>
                </a:extLst>
              </p:cNvPr>
              <p:cNvSpPr/>
              <p:nvPr/>
            </p:nvSpPr>
            <p:spPr>
              <a:xfrm>
                <a:off x="22098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8CB703BC-62DC-D54D-BAAB-6664ECCCCEF0}"/>
                  </a:ext>
                </a:extLst>
              </p:cNvPr>
              <p:cNvSpPr/>
              <p:nvPr/>
            </p:nvSpPr>
            <p:spPr>
              <a:xfrm>
                <a:off x="23622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B8F1FE-3544-FA49-B763-0B7E9A31F438}"/>
                  </a:ext>
                </a:extLst>
              </p:cNvPr>
              <p:cNvSpPr/>
              <p:nvPr/>
            </p:nvSpPr>
            <p:spPr>
              <a:xfrm>
                <a:off x="17526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7F4B0946-1EC9-5C49-89AF-339EA167521A}"/>
                  </a:ext>
                </a:extLst>
              </p:cNvPr>
              <p:cNvSpPr/>
              <p:nvPr/>
            </p:nvSpPr>
            <p:spPr>
              <a:xfrm>
                <a:off x="19050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F9A0FB98-46F7-F44D-9C6A-EE1963C6741F}"/>
                  </a:ext>
                </a:extLst>
              </p:cNvPr>
              <p:cNvSpPr/>
              <p:nvPr/>
            </p:nvSpPr>
            <p:spPr>
              <a:xfrm>
                <a:off x="20574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B8B0D47-3AD3-6545-B1B5-211FCC78C981}"/>
                  </a:ext>
                </a:extLst>
              </p:cNvPr>
              <p:cNvSpPr/>
              <p:nvPr/>
            </p:nvSpPr>
            <p:spPr>
              <a:xfrm>
                <a:off x="22098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8C41D441-3B3E-CA49-AFAB-C036F8357015}"/>
                  </a:ext>
                </a:extLst>
              </p:cNvPr>
              <p:cNvSpPr/>
              <p:nvPr/>
            </p:nvSpPr>
            <p:spPr>
              <a:xfrm>
                <a:off x="23622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9A5FE1F6-27D5-FB48-B4F7-D3DA51EBFFA1}"/>
                  </a:ext>
                </a:extLst>
              </p:cNvPr>
              <p:cNvSpPr/>
              <p:nvPr/>
            </p:nvSpPr>
            <p:spPr>
              <a:xfrm>
                <a:off x="9906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4043BDA-B034-8743-AE50-C3A1E8CAE4FC}"/>
                  </a:ext>
                </a:extLst>
              </p:cNvPr>
              <p:cNvSpPr/>
              <p:nvPr/>
            </p:nvSpPr>
            <p:spPr>
              <a:xfrm>
                <a:off x="11430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5FA5F583-7F09-5041-A013-0C536D2276AE}"/>
                  </a:ext>
                </a:extLst>
              </p:cNvPr>
              <p:cNvSpPr/>
              <p:nvPr/>
            </p:nvSpPr>
            <p:spPr>
              <a:xfrm>
                <a:off x="12954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9C12C2C6-3EFB-A043-8BA2-A45E6AA6ABAF}"/>
                  </a:ext>
                </a:extLst>
              </p:cNvPr>
              <p:cNvSpPr/>
              <p:nvPr/>
            </p:nvSpPr>
            <p:spPr>
              <a:xfrm>
                <a:off x="14478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985B6A36-D51A-A340-95F0-9E3AC788A76F}"/>
                  </a:ext>
                </a:extLst>
              </p:cNvPr>
              <p:cNvSpPr/>
              <p:nvPr/>
            </p:nvSpPr>
            <p:spPr>
              <a:xfrm>
                <a:off x="16002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F7F63E08-EF69-2E4D-9482-2B349B23031B}"/>
                  </a:ext>
                </a:extLst>
              </p:cNvPr>
              <p:cNvSpPr/>
              <p:nvPr/>
            </p:nvSpPr>
            <p:spPr>
              <a:xfrm>
                <a:off x="9906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4F4E8AD4-39D2-F843-BC0C-C862927963F3}"/>
                  </a:ext>
                </a:extLst>
              </p:cNvPr>
              <p:cNvSpPr/>
              <p:nvPr/>
            </p:nvSpPr>
            <p:spPr>
              <a:xfrm>
                <a:off x="11430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80BD901-8334-E641-8EDB-0AD661CA7F27}"/>
                  </a:ext>
                </a:extLst>
              </p:cNvPr>
              <p:cNvSpPr/>
              <p:nvPr/>
            </p:nvSpPr>
            <p:spPr>
              <a:xfrm>
                <a:off x="12954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51104633-4A92-5641-8D86-EFFA05D679D7}"/>
                  </a:ext>
                </a:extLst>
              </p:cNvPr>
              <p:cNvSpPr/>
              <p:nvPr/>
            </p:nvSpPr>
            <p:spPr>
              <a:xfrm>
                <a:off x="14478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C7238E73-7ED2-C14A-AFDB-1057E5211CD9}"/>
                  </a:ext>
                </a:extLst>
              </p:cNvPr>
              <p:cNvSpPr/>
              <p:nvPr/>
            </p:nvSpPr>
            <p:spPr>
              <a:xfrm>
                <a:off x="16002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824EC579-2643-A94A-BD83-B4CD773B5903}"/>
                  </a:ext>
                </a:extLst>
              </p:cNvPr>
              <p:cNvSpPr/>
              <p:nvPr/>
            </p:nvSpPr>
            <p:spPr>
              <a:xfrm>
                <a:off x="9906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7E1C3856-4750-E348-AF03-2CF756512E06}"/>
                  </a:ext>
                </a:extLst>
              </p:cNvPr>
              <p:cNvSpPr/>
              <p:nvPr/>
            </p:nvSpPr>
            <p:spPr>
              <a:xfrm>
                <a:off x="11430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E011D9D-946B-8949-A2FD-C92DC1E54EF7}"/>
                  </a:ext>
                </a:extLst>
              </p:cNvPr>
              <p:cNvSpPr/>
              <p:nvPr/>
            </p:nvSpPr>
            <p:spPr>
              <a:xfrm>
                <a:off x="12954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A635E99F-508F-6841-B0D7-96EDA000D3B6}"/>
                  </a:ext>
                </a:extLst>
              </p:cNvPr>
              <p:cNvSpPr/>
              <p:nvPr/>
            </p:nvSpPr>
            <p:spPr>
              <a:xfrm>
                <a:off x="14478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730CC1BA-D086-4D48-8400-CA7710273164}"/>
                  </a:ext>
                </a:extLst>
              </p:cNvPr>
              <p:cNvSpPr/>
              <p:nvPr/>
            </p:nvSpPr>
            <p:spPr>
              <a:xfrm>
                <a:off x="16002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C1764F03-20BA-4644-887B-C2D408E3F54E}"/>
                  </a:ext>
                </a:extLst>
              </p:cNvPr>
              <p:cNvSpPr/>
              <p:nvPr/>
            </p:nvSpPr>
            <p:spPr>
              <a:xfrm>
                <a:off x="1752600" y="1905000"/>
                <a:ext cx="152400" cy="152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DBD7C994-67F6-9C4D-956E-58414FC7D471}"/>
                  </a:ext>
                </a:extLst>
              </p:cNvPr>
              <p:cNvSpPr/>
              <p:nvPr/>
            </p:nvSpPr>
            <p:spPr>
              <a:xfrm>
                <a:off x="19050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C1CF0D66-BB5C-1846-AB7A-E02B355FE004}"/>
                  </a:ext>
                </a:extLst>
              </p:cNvPr>
              <p:cNvSpPr/>
              <p:nvPr/>
            </p:nvSpPr>
            <p:spPr>
              <a:xfrm>
                <a:off x="20574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0379823-6757-944B-A00E-F9AF0814C366}"/>
                  </a:ext>
                </a:extLst>
              </p:cNvPr>
              <p:cNvSpPr/>
              <p:nvPr/>
            </p:nvSpPr>
            <p:spPr>
              <a:xfrm>
                <a:off x="22098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8013DFB1-4161-044F-BBE8-BEC8EA490678}"/>
                  </a:ext>
                </a:extLst>
              </p:cNvPr>
              <p:cNvSpPr/>
              <p:nvPr/>
            </p:nvSpPr>
            <p:spPr>
              <a:xfrm>
                <a:off x="23622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5B773EEF-E8CE-8D4A-B69F-849BB0530C77}"/>
                  </a:ext>
                </a:extLst>
              </p:cNvPr>
              <p:cNvSpPr/>
              <p:nvPr/>
            </p:nvSpPr>
            <p:spPr>
              <a:xfrm>
                <a:off x="17526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6F3D2FFE-7733-D443-B0FB-AA0080C50E53}"/>
                  </a:ext>
                </a:extLst>
              </p:cNvPr>
              <p:cNvSpPr/>
              <p:nvPr/>
            </p:nvSpPr>
            <p:spPr>
              <a:xfrm>
                <a:off x="19050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1FC2D0EE-BA9F-7846-A703-F2551C07E626}"/>
                  </a:ext>
                </a:extLst>
              </p:cNvPr>
              <p:cNvSpPr/>
              <p:nvPr/>
            </p:nvSpPr>
            <p:spPr>
              <a:xfrm>
                <a:off x="20574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6720EA3E-D748-4441-BDD1-9096042275EA}"/>
                  </a:ext>
                </a:extLst>
              </p:cNvPr>
              <p:cNvSpPr/>
              <p:nvPr/>
            </p:nvSpPr>
            <p:spPr>
              <a:xfrm>
                <a:off x="22098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19BE302D-CAA1-C54A-ACA9-D666AFC78146}"/>
                  </a:ext>
                </a:extLst>
              </p:cNvPr>
              <p:cNvSpPr/>
              <p:nvPr/>
            </p:nvSpPr>
            <p:spPr>
              <a:xfrm>
                <a:off x="23622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24D5B33E-0541-384D-9416-B390312C356B}"/>
                  </a:ext>
                </a:extLst>
              </p:cNvPr>
              <p:cNvSpPr/>
              <p:nvPr/>
            </p:nvSpPr>
            <p:spPr>
              <a:xfrm>
                <a:off x="17526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7A4E8D52-6D92-8645-A788-85BFD6448100}"/>
                  </a:ext>
                </a:extLst>
              </p:cNvPr>
              <p:cNvSpPr/>
              <p:nvPr/>
            </p:nvSpPr>
            <p:spPr>
              <a:xfrm>
                <a:off x="19050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B6C0F109-B225-2840-9432-6BF6E778922B}"/>
                  </a:ext>
                </a:extLst>
              </p:cNvPr>
              <p:cNvSpPr/>
              <p:nvPr/>
            </p:nvSpPr>
            <p:spPr>
              <a:xfrm>
                <a:off x="20574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6FAAECEF-16B7-8A48-BA95-FB3A9D8F2EAA}"/>
                  </a:ext>
                </a:extLst>
              </p:cNvPr>
              <p:cNvSpPr/>
              <p:nvPr/>
            </p:nvSpPr>
            <p:spPr>
              <a:xfrm>
                <a:off x="22098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E0D804FE-16D3-8F42-AF78-C59753C20786}"/>
                  </a:ext>
                </a:extLst>
              </p:cNvPr>
              <p:cNvSpPr/>
              <p:nvPr/>
            </p:nvSpPr>
            <p:spPr>
              <a:xfrm>
                <a:off x="23622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66B78906-CAC0-6245-ADA9-17C6F9BF9FE1}"/>
                  </a:ext>
                </a:extLst>
              </p:cNvPr>
              <p:cNvSpPr/>
              <p:nvPr/>
            </p:nvSpPr>
            <p:spPr>
              <a:xfrm>
                <a:off x="9906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05C03E43-BD94-3F42-8E93-328E5B4B07EE}"/>
                  </a:ext>
                </a:extLst>
              </p:cNvPr>
              <p:cNvSpPr/>
              <p:nvPr/>
            </p:nvSpPr>
            <p:spPr>
              <a:xfrm>
                <a:off x="11430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EF7340D3-2ECA-C544-8617-53C898BFE308}"/>
                  </a:ext>
                </a:extLst>
              </p:cNvPr>
              <p:cNvSpPr/>
              <p:nvPr/>
            </p:nvSpPr>
            <p:spPr>
              <a:xfrm>
                <a:off x="12954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818706CC-59C0-BE4E-80B8-00B1BE9DBCE2}"/>
                  </a:ext>
                </a:extLst>
              </p:cNvPr>
              <p:cNvSpPr/>
              <p:nvPr/>
            </p:nvSpPr>
            <p:spPr>
              <a:xfrm>
                <a:off x="14478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501B738B-CDD1-3D48-ADEE-492AECEBC6E5}"/>
                  </a:ext>
                </a:extLst>
              </p:cNvPr>
              <p:cNvSpPr/>
              <p:nvPr/>
            </p:nvSpPr>
            <p:spPr>
              <a:xfrm>
                <a:off x="16002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58E46A8D-A2D3-9C40-A36B-342B84C4654B}"/>
                  </a:ext>
                </a:extLst>
              </p:cNvPr>
              <p:cNvSpPr/>
              <p:nvPr/>
            </p:nvSpPr>
            <p:spPr>
              <a:xfrm>
                <a:off x="9906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52E98583-121C-6E44-BB27-7F2FF61121EF}"/>
                  </a:ext>
                </a:extLst>
              </p:cNvPr>
              <p:cNvSpPr/>
              <p:nvPr/>
            </p:nvSpPr>
            <p:spPr>
              <a:xfrm>
                <a:off x="11430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DF29E859-FE12-A041-B374-A67B37D6F3CD}"/>
                  </a:ext>
                </a:extLst>
              </p:cNvPr>
              <p:cNvSpPr/>
              <p:nvPr/>
            </p:nvSpPr>
            <p:spPr>
              <a:xfrm>
                <a:off x="12954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CA3160D-5F91-344C-9936-57D492320186}"/>
                  </a:ext>
                </a:extLst>
              </p:cNvPr>
              <p:cNvSpPr/>
              <p:nvPr/>
            </p:nvSpPr>
            <p:spPr>
              <a:xfrm>
                <a:off x="14478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3AD74692-9895-1149-A117-B71B8A13CA56}"/>
                  </a:ext>
                </a:extLst>
              </p:cNvPr>
              <p:cNvSpPr/>
              <p:nvPr/>
            </p:nvSpPr>
            <p:spPr>
              <a:xfrm>
                <a:off x="16002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5046D228-B0B3-0143-9161-0C848871DC5F}"/>
                  </a:ext>
                </a:extLst>
              </p:cNvPr>
              <p:cNvSpPr/>
              <p:nvPr/>
            </p:nvSpPr>
            <p:spPr>
              <a:xfrm>
                <a:off x="9906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FB878DF3-6DE1-4D48-A685-5E6A4ABE3C61}"/>
                  </a:ext>
                </a:extLst>
              </p:cNvPr>
              <p:cNvSpPr/>
              <p:nvPr/>
            </p:nvSpPr>
            <p:spPr>
              <a:xfrm>
                <a:off x="11430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9E8CCE64-F345-0B44-9C9D-DFB0538C8F6E}"/>
                  </a:ext>
                </a:extLst>
              </p:cNvPr>
              <p:cNvSpPr/>
              <p:nvPr/>
            </p:nvSpPr>
            <p:spPr>
              <a:xfrm>
                <a:off x="12954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9C8B105E-7CC6-5E4B-957C-8B7522FF46D8}"/>
                  </a:ext>
                </a:extLst>
              </p:cNvPr>
              <p:cNvSpPr/>
              <p:nvPr/>
            </p:nvSpPr>
            <p:spPr>
              <a:xfrm>
                <a:off x="14478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234455F7-5724-5A4D-8385-45B046B0198C}"/>
                  </a:ext>
                </a:extLst>
              </p:cNvPr>
              <p:cNvSpPr/>
              <p:nvPr/>
            </p:nvSpPr>
            <p:spPr>
              <a:xfrm>
                <a:off x="16002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2EEF7E9E-1069-634D-A417-6EB14C49E375}"/>
                  </a:ext>
                </a:extLst>
              </p:cNvPr>
              <p:cNvSpPr/>
              <p:nvPr/>
            </p:nvSpPr>
            <p:spPr>
              <a:xfrm>
                <a:off x="17526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37C0CC05-0778-1B42-8F45-4A4D78248955}"/>
                  </a:ext>
                </a:extLst>
              </p:cNvPr>
              <p:cNvSpPr/>
              <p:nvPr/>
            </p:nvSpPr>
            <p:spPr>
              <a:xfrm>
                <a:off x="19050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A30949-B957-0145-BA96-FF1C0B96750B}"/>
                  </a:ext>
                </a:extLst>
              </p:cNvPr>
              <p:cNvSpPr/>
              <p:nvPr/>
            </p:nvSpPr>
            <p:spPr>
              <a:xfrm>
                <a:off x="20574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ED9D9902-87CD-1645-9BC6-517C9B3D95CD}"/>
                  </a:ext>
                </a:extLst>
              </p:cNvPr>
              <p:cNvSpPr/>
              <p:nvPr/>
            </p:nvSpPr>
            <p:spPr>
              <a:xfrm>
                <a:off x="22098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19A2F9C1-8D3A-8B4E-BFE0-42D051031239}"/>
                  </a:ext>
                </a:extLst>
              </p:cNvPr>
              <p:cNvSpPr/>
              <p:nvPr/>
            </p:nvSpPr>
            <p:spPr>
              <a:xfrm>
                <a:off x="23622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E446B043-8692-DF40-BB47-3CD4D7D888F9}"/>
                  </a:ext>
                </a:extLst>
              </p:cNvPr>
              <p:cNvSpPr/>
              <p:nvPr/>
            </p:nvSpPr>
            <p:spPr>
              <a:xfrm>
                <a:off x="17526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6E23D9A9-8F7C-C54B-87E3-D0D4E98E1079}"/>
                  </a:ext>
                </a:extLst>
              </p:cNvPr>
              <p:cNvSpPr/>
              <p:nvPr/>
            </p:nvSpPr>
            <p:spPr>
              <a:xfrm>
                <a:off x="19050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11312BA1-2DA9-094E-99B9-FBF95F1F18B7}"/>
                  </a:ext>
                </a:extLst>
              </p:cNvPr>
              <p:cNvSpPr/>
              <p:nvPr/>
            </p:nvSpPr>
            <p:spPr>
              <a:xfrm>
                <a:off x="20574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43719B45-8AD3-2C41-B410-6EA9A30C2096}"/>
                  </a:ext>
                </a:extLst>
              </p:cNvPr>
              <p:cNvSpPr/>
              <p:nvPr/>
            </p:nvSpPr>
            <p:spPr>
              <a:xfrm>
                <a:off x="22098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17FB2196-40D7-0940-AD60-A8B5C06CBCF1}"/>
                  </a:ext>
                </a:extLst>
              </p:cNvPr>
              <p:cNvSpPr/>
              <p:nvPr/>
            </p:nvSpPr>
            <p:spPr>
              <a:xfrm>
                <a:off x="23622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FECDF2DC-C8CE-8A46-9762-3168268C8452}"/>
                  </a:ext>
                </a:extLst>
              </p:cNvPr>
              <p:cNvSpPr/>
              <p:nvPr/>
            </p:nvSpPr>
            <p:spPr>
              <a:xfrm>
                <a:off x="17526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AC457EA6-E146-C244-A27C-C804AF3C8154}"/>
                  </a:ext>
                </a:extLst>
              </p:cNvPr>
              <p:cNvSpPr/>
              <p:nvPr/>
            </p:nvSpPr>
            <p:spPr>
              <a:xfrm>
                <a:off x="19050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45CFBBA8-4C04-5846-99BD-DD56D2EF964E}"/>
                  </a:ext>
                </a:extLst>
              </p:cNvPr>
              <p:cNvSpPr/>
              <p:nvPr/>
            </p:nvSpPr>
            <p:spPr>
              <a:xfrm>
                <a:off x="20574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D8DEE995-E4A4-2346-951C-7E31E8CBDC9F}"/>
                  </a:ext>
                </a:extLst>
              </p:cNvPr>
              <p:cNvSpPr/>
              <p:nvPr/>
            </p:nvSpPr>
            <p:spPr>
              <a:xfrm>
                <a:off x="22098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FCDAC436-8C54-A04A-98EB-FA4081264E20}"/>
                  </a:ext>
                </a:extLst>
              </p:cNvPr>
              <p:cNvSpPr/>
              <p:nvPr/>
            </p:nvSpPr>
            <p:spPr>
              <a:xfrm>
                <a:off x="23622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7EA75CE7-640A-6A4B-8E76-C5716FCD9B57}"/>
                  </a:ext>
                </a:extLst>
              </p:cNvPr>
              <p:cNvSpPr/>
              <p:nvPr/>
            </p:nvSpPr>
            <p:spPr>
              <a:xfrm>
                <a:off x="9906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B0E711FA-B0CA-EB4F-8A21-A51FB9FFEB55}"/>
                  </a:ext>
                </a:extLst>
              </p:cNvPr>
              <p:cNvSpPr/>
              <p:nvPr/>
            </p:nvSpPr>
            <p:spPr>
              <a:xfrm>
                <a:off x="11430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9C8ECB73-AA6F-4147-B86F-CEB4D32279F4}"/>
                  </a:ext>
                </a:extLst>
              </p:cNvPr>
              <p:cNvSpPr/>
              <p:nvPr/>
            </p:nvSpPr>
            <p:spPr>
              <a:xfrm>
                <a:off x="12954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0AA80D3C-84A2-224F-A624-5D22851925AF}"/>
                  </a:ext>
                </a:extLst>
              </p:cNvPr>
              <p:cNvSpPr/>
              <p:nvPr/>
            </p:nvSpPr>
            <p:spPr>
              <a:xfrm>
                <a:off x="14478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8EEC58EA-91AF-1144-89E6-893A24FDB50F}"/>
                  </a:ext>
                </a:extLst>
              </p:cNvPr>
              <p:cNvSpPr/>
              <p:nvPr/>
            </p:nvSpPr>
            <p:spPr>
              <a:xfrm>
                <a:off x="16002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4CF683FF-4715-614C-9895-B2D28B5685A8}"/>
                  </a:ext>
                </a:extLst>
              </p:cNvPr>
              <p:cNvSpPr/>
              <p:nvPr/>
            </p:nvSpPr>
            <p:spPr>
              <a:xfrm>
                <a:off x="17526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071E7837-981C-094F-A606-C3DBE512B585}"/>
                  </a:ext>
                </a:extLst>
              </p:cNvPr>
              <p:cNvSpPr/>
              <p:nvPr/>
            </p:nvSpPr>
            <p:spPr>
              <a:xfrm>
                <a:off x="19050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F9E8EA3C-8B5D-EC43-9C2A-76CD088D9CD5}"/>
                  </a:ext>
                </a:extLst>
              </p:cNvPr>
              <p:cNvSpPr/>
              <p:nvPr/>
            </p:nvSpPr>
            <p:spPr>
              <a:xfrm>
                <a:off x="20574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6CE4ACD8-63C6-134B-B491-C3872CB2024B}"/>
                  </a:ext>
                </a:extLst>
              </p:cNvPr>
              <p:cNvSpPr/>
              <p:nvPr/>
            </p:nvSpPr>
            <p:spPr>
              <a:xfrm>
                <a:off x="22098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F25D822C-8D8C-9D44-AA42-02397C623D6F}"/>
                  </a:ext>
                </a:extLst>
              </p:cNvPr>
              <p:cNvSpPr/>
              <p:nvPr/>
            </p:nvSpPr>
            <p:spPr>
              <a:xfrm>
                <a:off x="23622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427" name="TextBox 426">
            <a:extLst>
              <a:ext uri="{FF2B5EF4-FFF2-40B4-BE49-F238E27FC236}">
                <a16:creationId xmlns:a16="http://schemas.microsoft.com/office/drawing/2014/main" id="{6B0FF093-895A-E548-9C05-F67851B80A78}"/>
              </a:ext>
            </a:extLst>
          </p:cNvPr>
          <p:cNvSpPr txBox="1"/>
          <p:nvPr/>
        </p:nvSpPr>
        <p:spPr>
          <a:xfrm>
            <a:off x="4371023" y="112172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-1</a:t>
            </a:r>
          </a:p>
        </p:txBody>
      </p:sp>
      <p:grpSp>
        <p:nvGrpSpPr>
          <p:cNvPr id="429" name="Group 653">
            <a:extLst>
              <a:ext uri="{FF2B5EF4-FFF2-40B4-BE49-F238E27FC236}">
                <a16:creationId xmlns:a16="http://schemas.microsoft.com/office/drawing/2014/main" id="{4710AA7F-BABA-AB4A-A5A4-F78A23BF0D8B}"/>
              </a:ext>
            </a:extLst>
          </p:cNvPr>
          <p:cNvGrpSpPr>
            <a:grpSpLocks/>
          </p:cNvGrpSpPr>
          <p:nvPr/>
        </p:nvGrpSpPr>
        <p:grpSpPr bwMode="auto">
          <a:xfrm>
            <a:off x="1160545" y="1491054"/>
            <a:ext cx="2171951" cy="2059343"/>
            <a:chOff x="1143000" y="1600200"/>
            <a:chExt cx="1524000" cy="1524000"/>
          </a:xfrm>
        </p:grpSpPr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8F48EC69-FE3D-6440-9DAD-3135EA9B22DE}"/>
                </a:ext>
              </a:extLst>
            </p:cNvPr>
            <p:cNvSpPr/>
            <p:nvPr/>
          </p:nvSpPr>
          <p:spPr>
            <a:xfrm>
              <a:off x="1447800" y="20574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01A5340B-3A6B-B141-8C22-9CC95F5FFC15}"/>
                </a:ext>
              </a:extLst>
            </p:cNvPr>
            <p:cNvSpPr/>
            <p:nvPr/>
          </p:nvSpPr>
          <p:spPr>
            <a:xfrm>
              <a:off x="1447800" y="22098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3439136D-20D2-5948-9473-A1B496C580D4}"/>
                </a:ext>
              </a:extLst>
            </p:cNvPr>
            <p:cNvSpPr/>
            <p:nvPr/>
          </p:nvSpPr>
          <p:spPr>
            <a:xfrm>
              <a:off x="1447800" y="23622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3B441CB5-DCC4-4745-B479-FC8C6F31E475}"/>
                </a:ext>
              </a:extLst>
            </p:cNvPr>
            <p:cNvSpPr/>
            <p:nvPr/>
          </p:nvSpPr>
          <p:spPr>
            <a:xfrm>
              <a:off x="1600200" y="2514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8BBBCCA6-EB0C-EF41-B491-A48BB9AF06C4}"/>
                </a:ext>
              </a:extLst>
            </p:cNvPr>
            <p:cNvSpPr/>
            <p:nvPr/>
          </p:nvSpPr>
          <p:spPr>
            <a:xfrm>
              <a:off x="17526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7FB4D6AF-F001-FF44-9C4A-9AEA278DD267}"/>
                </a:ext>
              </a:extLst>
            </p:cNvPr>
            <p:cNvSpPr/>
            <p:nvPr/>
          </p:nvSpPr>
          <p:spPr>
            <a:xfrm>
              <a:off x="1600200" y="1905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7A570ABC-9B4B-A943-8DCA-6B74F913686C}"/>
                </a:ext>
              </a:extLst>
            </p:cNvPr>
            <p:cNvSpPr/>
            <p:nvPr/>
          </p:nvSpPr>
          <p:spPr>
            <a:xfrm>
              <a:off x="2057400" y="1905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D3953A83-F66E-EC47-A459-CC7F9E4E784D}"/>
                </a:ext>
              </a:extLst>
            </p:cNvPr>
            <p:cNvSpPr/>
            <p:nvPr/>
          </p:nvSpPr>
          <p:spPr>
            <a:xfrm>
              <a:off x="17526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BC055BBC-EC1D-8447-A33A-CF68D3580A56}"/>
                </a:ext>
              </a:extLst>
            </p:cNvPr>
            <p:cNvSpPr/>
            <p:nvPr/>
          </p:nvSpPr>
          <p:spPr>
            <a:xfrm>
              <a:off x="19050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4E45EC75-BB7B-5A40-A988-50BEBF25A0A8}"/>
                </a:ext>
              </a:extLst>
            </p:cNvPr>
            <p:cNvSpPr/>
            <p:nvPr/>
          </p:nvSpPr>
          <p:spPr>
            <a:xfrm>
              <a:off x="19050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765942F4-84D8-DB4D-AF5C-0CF9F15255FC}"/>
                </a:ext>
              </a:extLst>
            </p:cNvPr>
            <p:cNvSpPr/>
            <p:nvPr/>
          </p:nvSpPr>
          <p:spPr>
            <a:xfrm>
              <a:off x="2057400" y="2514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8BCDF15B-FA53-9A40-A02E-9FF584559B3E}"/>
                </a:ext>
              </a:extLst>
            </p:cNvPr>
            <p:cNvSpPr/>
            <p:nvPr/>
          </p:nvSpPr>
          <p:spPr>
            <a:xfrm>
              <a:off x="2209800" y="23622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0CA86F33-2115-CC46-AD21-039E36B9B4BA}"/>
                </a:ext>
              </a:extLst>
            </p:cNvPr>
            <p:cNvSpPr/>
            <p:nvPr/>
          </p:nvSpPr>
          <p:spPr>
            <a:xfrm>
              <a:off x="2209800" y="22098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740833B3-6268-A549-A68A-7D027179D22E}"/>
                </a:ext>
              </a:extLst>
            </p:cNvPr>
            <p:cNvSpPr/>
            <p:nvPr/>
          </p:nvSpPr>
          <p:spPr>
            <a:xfrm>
              <a:off x="2209800" y="20574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48" name="Group 668">
              <a:extLst>
                <a:ext uri="{FF2B5EF4-FFF2-40B4-BE49-F238E27FC236}">
                  <a16:creationId xmlns:a16="http://schemas.microsoft.com/office/drawing/2014/main" id="{4B0FB435-8A2A-8546-80C5-3C248C7D90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1600200"/>
              <a:ext cx="1524000" cy="1524000"/>
              <a:chOff x="990600" y="1447800"/>
              <a:chExt cx="1524000" cy="1524000"/>
            </a:xfrm>
          </p:grpSpPr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4FC19ADD-3438-1B43-A09A-5DA8E078A3A6}"/>
                  </a:ext>
                </a:extLst>
              </p:cNvPr>
              <p:cNvSpPr/>
              <p:nvPr/>
            </p:nvSpPr>
            <p:spPr>
              <a:xfrm>
                <a:off x="9906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80823FBC-CDB0-4A46-9ED7-B6C92D278E4D}"/>
                  </a:ext>
                </a:extLst>
              </p:cNvPr>
              <p:cNvSpPr/>
              <p:nvPr/>
            </p:nvSpPr>
            <p:spPr>
              <a:xfrm>
                <a:off x="11430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573331FB-EE89-6F48-94FC-53AD96EB68C9}"/>
                  </a:ext>
                </a:extLst>
              </p:cNvPr>
              <p:cNvSpPr/>
              <p:nvPr/>
            </p:nvSpPr>
            <p:spPr>
              <a:xfrm>
                <a:off x="12954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D9A037D8-05BC-4848-912F-80F2DDAC0729}"/>
                  </a:ext>
                </a:extLst>
              </p:cNvPr>
              <p:cNvSpPr/>
              <p:nvPr/>
            </p:nvSpPr>
            <p:spPr>
              <a:xfrm>
                <a:off x="14478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F95E9B38-3EE8-0D45-8E9C-9D9F8717A7EA}"/>
                  </a:ext>
                </a:extLst>
              </p:cNvPr>
              <p:cNvSpPr/>
              <p:nvPr/>
            </p:nvSpPr>
            <p:spPr>
              <a:xfrm>
                <a:off x="16002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FFD5F50C-A9CA-2D4B-8560-807158D392FC}"/>
                  </a:ext>
                </a:extLst>
              </p:cNvPr>
              <p:cNvSpPr/>
              <p:nvPr/>
            </p:nvSpPr>
            <p:spPr>
              <a:xfrm>
                <a:off x="9906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AF64570D-AF4B-C045-853D-20C81BAA0672}"/>
                  </a:ext>
                </a:extLst>
              </p:cNvPr>
              <p:cNvSpPr/>
              <p:nvPr/>
            </p:nvSpPr>
            <p:spPr>
              <a:xfrm>
                <a:off x="11430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93E7802E-278D-EE45-814F-1B7E539154C6}"/>
                  </a:ext>
                </a:extLst>
              </p:cNvPr>
              <p:cNvSpPr/>
              <p:nvPr/>
            </p:nvSpPr>
            <p:spPr>
              <a:xfrm>
                <a:off x="12954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DB21489A-A31D-2D47-B6E0-787F50F5E18C}"/>
                  </a:ext>
                </a:extLst>
              </p:cNvPr>
              <p:cNvSpPr/>
              <p:nvPr/>
            </p:nvSpPr>
            <p:spPr>
              <a:xfrm>
                <a:off x="14478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77E24C6F-25FB-5C49-8957-8D191A7F60F3}"/>
                  </a:ext>
                </a:extLst>
              </p:cNvPr>
              <p:cNvSpPr/>
              <p:nvPr/>
            </p:nvSpPr>
            <p:spPr>
              <a:xfrm>
                <a:off x="16002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9DEC6B2A-4FC2-9F40-8E8E-13E6442F0A02}"/>
                  </a:ext>
                </a:extLst>
              </p:cNvPr>
              <p:cNvSpPr/>
              <p:nvPr/>
            </p:nvSpPr>
            <p:spPr>
              <a:xfrm>
                <a:off x="9906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0A4CAB5A-E8F5-AC40-ABAC-068EF0917C31}"/>
                  </a:ext>
                </a:extLst>
              </p:cNvPr>
              <p:cNvSpPr/>
              <p:nvPr/>
            </p:nvSpPr>
            <p:spPr>
              <a:xfrm>
                <a:off x="11430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D2983FC5-6F91-BF4F-8E35-56DE2D8637A2}"/>
                  </a:ext>
                </a:extLst>
              </p:cNvPr>
              <p:cNvSpPr/>
              <p:nvPr/>
            </p:nvSpPr>
            <p:spPr>
              <a:xfrm>
                <a:off x="12954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9645A609-1D53-3A48-AF92-297F001AFF76}"/>
                  </a:ext>
                </a:extLst>
              </p:cNvPr>
              <p:cNvSpPr/>
              <p:nvPr/>
            </p:nvSpPr>
            <p:spPr>
              <a:xfrm>
                <a:off x="14478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CCF82F09-F60F-3B4A-948D-4D6A8BF40778}"/>
                  </a:ext>
                </a:extLst>
              </p:cNvPr>
              <p:cNvSpPr/>
              <p:nvPr/>
            </p:nvSpPr>
            <p:spPr>
              <a:xfrm>
                <a:off x="16002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1C209AED-BC32-1045-A2FC-C2654259C551}"/>
                  </a:ext>
                </a:extLst>
              </p:cNvPr>
              <p:cNvSpPr/>
              <p:nvPr/>
            </p:nvSpPr>
            <p:spPr>
              <a:xfrm>
                <a:off x="17526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87AD113B-D6D6-724E-B16E-BD523EB8BAE1}"/>
                  </a:ext>
                </a:extLst>
              </p:cNvPr>
              <p:cNvSpPr/>
              <p:nvPr/>
            </p:nvSpPr>
            <p:spPr>
              <a:xfrm>
                <a:off x="19050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A495DAA9-C5BD-CF4F-BAB7-BEB00DFC3C33}"/>
                  </a:ext>
                </a:extLst>
              </p:cNvPr>
              <p:cNvSpPr/>
              <p:nvPr/>
            </p:nvSpPr>
            <p:spPr>
              <a:xfrm>
                <a:off x="20574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ECC5BB81-CFB9-C647-B189-8BFC218DB6DF}"/>
                  </a:ext>
                </a:extLst>
              </p:cNvPr>
              <p:cNvSpPr/>
              <p:nvPr/>
            </p:nvSpPr>
            <p:spPr>
              <a:xfrm>
                <a:off x="22098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C3F49C19-A0A1-004D-957B-F9F959535E25}"/>
                  </a:ext>
                </a:extLst>
              </p:cNvPr>
              <p:cNvSpPr/>
              <p:nvPr/>
            </p:nvSpPr>
            <p:spPr>
              <a:xfrm>
                <a:off x="23622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DBAFD511-9648-944F-B257-E07C103662F4}"/>
                  </a:ext>
                </a:extLst>
              </p:cNvPr>
              <p:cNvSpPr/>
              <p:nvPr/>
            </p:nvSpPr>
            <p:spPr>
              <a:xfrm>
                <a:off x="17526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A365381-8A66-E348-B418-443802936353}"/>
                  </a:ext>
                </a:extLst>
              </p:cNvPr>
              <p:cNvSpPr/>
              <p:nvPr/>
            </p:nvSpPr>
            <p:spPr>
              <a:xfrm>
                <a:off x="19050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05C0863A-5FE6-2F4A-938E-AD0529668C7D}"/>
                  </a:ext>
                </a:extLst>
              </p:cNvPr>
              <p:cNvSpPr/>
              <p:nvPr/>
            </p:nvSpPr>
            <p:spPr>
              <a:xfrm>
                <a:off x="20574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BD22A166-2CC3-9B42-81B0-E43775F90537}"/>
                  </a:ext>
                </a:extLst>
              </p:cNvPr>
              <p:cNvSpPr/>
              <p:nvPr/>
            </p:nvSpPr>
            <p:spPr>
              <a:xfrm>
                <a:off x="22098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F90FF5B-0341-4C46-9A70-7E0E007C2A47}"/>
                  </a:ext>
                </a:extLst>
              </p:cNvPr>
              <p:cNvSpPr/>
              <p:nvPr/>
            </p:nvSpPr>
            <p:spPr>
              <a:xfrm>
                <a:off x="23622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C19B7BC6-6F1A-A94A-88F9-AE9B42C3EDAA}"/>
                  </a:ext>
                </a:extLst>
              </p:cNvPr>
              <p:cNvSpPr/>
              <p:nvPr/>
            </p:nvSpPr>
            <p:spPr>
              <a:xfrm>
                <a:off x="17526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A16F64CF-C461-EB41-87FD-12B88477A53D}"/>
                  </a:ext>
                </a:extLst>
              </p:cNvPr>
              <p:cNvSpPr/>
              <p:nvPr/>
            </p:nvSpPr>
            <p:spPr>
              <a:xfrm>
                <a:off x="19050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2B372B7B-A2E6-4D49-9B80-0195C7451467}"/>
                  </a:ext>
                </a:extLst>
              </p:cNvPr>
              <p:cNvSpPr/>
              <p:nvPr/>
            </p:nvSpPr>
            <p:spPr>
              <a:xfrm>
                <a:off x="20574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981FF737-953D-AF4A-BC76-85D78D919811}"/>
                  </a:ext>
                </a:extLst>
              </p:cNvPr>
              <p:cNvSpPr/>
              <p:nvPr/>
            </p:nvSpPr>
            <p:spPr>
              <a:xfrm>
                <a:off x="22098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2330679F-38B5-2F4F-9277-A22EFD922203}"/>
                  </a:ext>
                </a:extLst>
              </p:cNvPr>
              <p:cNvSpPr/>
              <p:nvPr/>
            </p:nvSpPr>
            <p:spPr>
              <a:xfrm>
                <a:off x="23622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C3701E30-7AE2-2A4C-9EFA-69F4BB7EAF51}"/>
                  </a:ext>
                </a:extLst>
              </p:cNvPr>
              <p:cNvSpPr/>
              <p:nvPr/>
            </p:nvSpPr>
            <p:spPr>
              <a:xfrm>
                <a:off x="9906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99E80FD5-06CC-FC4C-964F-D9E0D58F160F}"/>
                  </a:ext>
                </a:extLst>
              </p:cNvPr>
              <p:cNvSpPr/>
              <p:nvPr/>
            </p:nvSpPr>
            <p:spPr>
              <a:xfrm>
                <a:off x="11430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C4257EFF-6231-004A-B299-096319A2F2A0}"/>
                  </a:ext>
                </a:extLst>
              </p:cNvPr>
              <p:cNvSpPr/>
              <p:nvPr/>
            </p:nvSpPr>
            <p:spPr>
              <a:xfrm>
                <a:off x="12954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2F034558-D00E-6C4B-9112-AB32B49926BA}"/>
                  </a:ext>
                </a:extLst>
              </p:cNvPr>
              <p:cNvSpPr/>
              <p:nvPr/>
            </p:nvSpPr>
            <p:spPr>
              <a:xfrm>
                <a:off x="14478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F6402B4D-802D-E042-A0F3-38AA0BBF0DA7}"/>
                  </a:ext>
                </a:extLst>
              </p:cNvPr>
              <p:cNvSpPr/>
              <p:nvPr/>
            </p:nvSpPr>
            <p:spPr>
              <a:xfrm>
                <a:off x="16002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D5FDE0D2-FE7D-3840-B5A4-BC1AA77D097A}"/>
                  </a:ext>
                </a:extLst>
              </p:cNvPr>
              <p:cNvSpPr/>
              <p:nvPr/>
            </p:nvSpPr>
            <p:spPr>
              <a:xfrm>
                <a:off x="9906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6C53A2A9-A353-7A44-901A-12D5720662E4}"/>
                  </a:ext>
                </a:extLst>
              </p:cNvPr>
              <p:cNvSpPr/>
              <p:nvPr/>
            </p:nvSpPr>
            <p:spPr>
              <a:xfrm>
                <a:off x="11430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097ADC11-D2FA-E042-B820-F90DE19FDDD4}"/>
                  </a:ext>
                </a:extLst>
              </p:cNvPr>
              <p:cNvSpPr/>
              <p:nvPr/>
            </p:nvSpPr>
            <p:spPr>
              <a:xfrm>
                <a:off x="12954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9B68CF57-BF77-0549-9D29-791D5CF5F745}"/>
                  </a:ext>
                </a:extLst>
              </p:cNvPr>
              <p:cNvSpPr/>
              <p:nvPr/>
            </p:nvSpPr>
            <p:spPr>
              <a:xfrm>
                <a:off x="14478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6EBBAF06-0A58-664B-A8CA-805B8AB1333F}"/>
                  </a:ext>
                </a:extLst>
              </p:cNvPr>
              <p:cNvSpPr/>
              <p:nvPr/>
            </p:nvSpPr>
            <p:spPr>
              <a:xfrm>
                <a:off x="16002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E559DB8-2DE8-F545-8438-93A522E963DC}"/>
                  </a:ext>
                </a:extLst>
              </p:cNvPr>
              <p:cNvSpPr/>
              <p:nvPr/>
            </p:nvSpPr>
            <p:spPr>
              <a:xfrm>
                <a:off x="9906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EB1D418A-D72C-CE40-861A-CD27326B73D4}"/>
                  </a:ext>
                </a:extLst>
              </p:cNvPr>
              <p:cNvSpPr/>
              <p:nvPr/>
            </p:nvSpPr>
            <p:spPr>
              <a:xfrm>
                <a:off x="11430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1551418C-6C45-F94D-A7BE-770C7269E145}"/>
                  </a:ext>
                </a:extLst>
              </p:cNvPr>
              <p:cNvSpPr/>
              <p:nvPr/>
            </p:nvSpPr>
            <p:spPr>
              <a:xfrm>
                <a:off x="12954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AB0FF2B4-AA44-C24C-9A05-17A12E3D5BB4}"/>
                  </a:ext>
                </a:extLst>
              </p:cNvPr>
              <p:cNvSpPr/>
              <p:nvPr/>
            </p:nvSpPr>
            <p:spPr>
              <a:xfrm>
                <a:off x="14478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C30A505C-C493-E042-9F7E-D6241811B409}"/>
                  </a:ext>
                </a:extLst>
              </p:cNvPr>
              <p:cNvSpPr/>
              <p:nvPr/>
            </p:nvSpPr>
            <p:spPr>
              <a:xfrm>
                <a:off x="16002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7210FC9C-3332-224F-9BA9-E57B4E4DE144}"/>
                  </a:ext>
                </a:extLst>
              </p:cNvPr>
              <p:cNvSpPr/>
              <p:nvPr/>
            </p:nvSpPr>
            <p:spPr>
              <a:xfrm>
                <a:off x="17526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245E65D2-4BFD-364A-87F2-3D57637EBC98}"/>
                  </a:ext>
                </a:extLst>
              </p:cNvPr>
              <p:cNvSpPr/>
              <p:nvPr/>
            </p:nvSpPr>
            <p:spPr>
              <a:xfrm>
                <a:off x="19050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2A5854AB-43B4-884D-80C9-1B0A70F1768A}"/>
                  </a:ext>
                </a:extLst>
              </p:cNvPr>
              <p:cNvSpPr/>
              <p:nvPr/>
            </p:nvSpPr>
            <p:spPr>
              <a:xfrm>
                <a:off x="20574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2D2C510E-4B28-8B4D-A40A-F55FA8AE1509}"/>
                  </a:ext>
                </a:extLst>
              </p:cNvPr>
              <p:cNvSpPr/>
              <p:nvPr/>
            </p:nvSpPr>
            <p:spPr>
              <a:xfrm>
                <a:off x="22098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B21ADEBF-5A78-A340-B1AE-90371B90F0DF}"/>
                  </a:ext>
                </a:extLst>
              </p:cNvPr>
              <p:cNvSpPr/>
              <p:nvPr/>
            </p:nvSpPr>
            <p:spPr>
              <a:xfrm>
                <a:off x="23622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6A933DCA-13FD-CB4A-8BAC-7930ACB6725F}"/>
                  </a:ext>
                </a:extLst>
              </p:cNvPr>
              <p:cNvSpPr/>
              <p:nvPr/>
            </p:nvSpPr>
            <p:spPr>
              <a:xfrm>
                <a:off x="17526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0EF8AA92-21FE-E34D-A53A-D7129A4801A2}"/>
                  </a:ext>
                </a:extLst>
              </p:cNvPr>
              <p:cNvSpPr/>
              <p:nvPr/>
            </p:nvSpPr>
            <p:spPr>
              <a:xfrm>
                <a:off x="19050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97BA0E38-D74D-BB4A-B6E6-781415058C92}"/>
                  </a:ext>
                </a:extLst>
              </p:cNvPr>
              <p:cNvSpPr/>
              <p:nvPr/>
            </p:nvSpPr>
            <p:spPr>
              <a:xfrm>
                <a:off x="20574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89906ECA-46F0-9F4B-96CC-34C53E51A80C}"/>
                  </a:ext>
                </a:extLst>
              </p:cNvPr>
              <p:cNvSpPr/>
              <p:nvPr/>
            </p:nvSpPr>
            <p:spPr>
              <a:xfrm>
                <a:off x="22098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59D0C488-1865-324F-8346-77BB2C0B4A8B}"/>
                  </a:ext>
                </a:extLst>
              </p:cNvPr>
              <p:cNvSpPr/>
              <p:nvPr/>
            </p:nvSpPr>
            <p:spPr>
              <a:xfrm>
                <a:off x="23622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9473D77B-352B-5343-879F-A2B85EDCB50B}"/>
                  </a:ext>
                </a:extLst>
              </p:cNvPr>
              <p:cNvSpPr/>
              <p:nvPr/>
            </p:nvSpPr>
            <p:spPr>
              <a:xfrm>
                <a:off x="17526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91A5708B-F567-D548-9B7A-09B1C040098E}"/>
                  </a:ext>
                </a:extLst>
              </p:cNvPr>
              <p:cNvSpPr/>
              <p:nvPr/>
            </p:nvSpPr>
            <p:spPr>
              <a:xfrm>
                <a:off x="19050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3A03B8A1-A16B-0F4E-8D44-A21BF0B320E2}"/>
                  </a:ext>
                </a:extLst>
              </p:cNvPr>
              <p:cNvSpPr/>
              <p:nvPr/>
            </p:nvSpPr>
            <p:spPr>
              <a:xfrm>
                <a:off x="20574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ECD6445D-DC4A-3E49-B372-0D7AD2AF1B8E}"/>
                  </a:ext>
                </a:extLst>
              </p:cNvPr>
              <p:cNvSpPr/>
              <p:nvPr/>
            </p:nvSpPr>
            <p:spPr>
              <a:xfrm>
                <a:off x="22098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2A111952-FBDE-6D40-891B-06970BA564BA}"/>
                  </a:ext>
                </a:extLst>
              </p:cNvPr>
              <p:cNvSpPr/>
              <p:nvPr/>
            </p:nvSpPr>
            <p:spPr>
              <a:xfrm>
                <a:off x="23622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70451769-4EA2-2345-856B-5DEE820EA2CE}"/>
                  </a:ext>
                </a:extLst>
              </p:cNvPr>
              <p:cNvSpPr/>
              <p:nvPr/>
            </p:nvSpPr>
            <p:spPr>
              <a:xfrm>
                <a:off x="9906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4130C1AC-36D7-6B4D-8F40-EB4DDF1AC445}"/>
                  </a:ext>
                </a:extLst>
              </p:cNvPr>
              <p:cNvSpPr/>
              <p:nvPr/>
            </p:nvSpPr>
            <p:spPr>
              <a:xfrm>
                <a:off x="11430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2593FBCA-74BA-0641-9B54-B87E4EEDB821}"/>
                  </a:ext>
                </a:extLst>
              </p:cNvPr>
              <p:cNvSpPr/>
              <p:nvPr/>
            </p:nvSpPr>
            <p:spPr>
              <a:xfrm>
                <a:off x="12954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FCD0742E-542B-7C4A-942C-D3FEA6C45F89}"/>
                  </a:ext>
                </a:extLst>
              </p:cNvPr>
              <p:cNvSpPr/>
              <p:nvPr/>
            </p:nvSpPr>
            <p:spPr>
              <a:xfrm>
                <a:off x="14478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4531F622-8301-D541-9AE9-87667C4BBE3C}"/>
                  </a:ext>
                </a:extLst>
              </p:cNvPr>
              <p:cNvSpPr/>
              <p:nvPr/>
            </p:nvSpPr>
            <p:spPr>
              <a:xfrm>
                <a:off x="16002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2C232E90-EB67-EB41-8F37-AE33DA8DBB5B}"/>
                  </a:ext>
                </a:extLst>
              </p:cNvPr>
              <p:cNvSpPr/>
              <p:nvPr/>
            </p:nvSpPr>
            <p:spPr>
              <a:xfrm>
                <a:off x="9906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9ADD88CE-8E58-0247-BC02-8EFC49140A4A}"/>
                  </a:ext>
                </a:extLst>
              </p:cNvPr>
              <p:cNvSpPr/>
              <p:nvPr/>
            </p:nvSpPr>
            <p:spPr>
              <a:xfrm>
                <a:off x="11430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01F5B903-0613-904F-93BC-C72016DB9A4F}"/>
                  </a:ext>
                </a:extLst>
              </p:cNvPr>
              <p:cNvSpPr/>
              <p:nvPr/>
            </p:nvSpPr>
            <p:spPr>
              <a:xfrm>
                <a:off x="12954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08276A71-02F6-734F-BBC6-B4D0338CF07B}"/>
                  </a:ext>
                </a:extLst>
              </p:cNvPr>
              <p:cNvSpPr/>
              <p:nvPr/>
            </p:nvSpPr>
            <p:spPr>
              <a:xfrm>
                <a:off x="14478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C7951159-3D70-9443-8B10-32BA5B0CAC7B}"/>
                  </a:ext>
                </a:extLst>
              </p:cNvPr>
              <p:cNvSpPr/>
              <p:nvPr/>
            </p:nvSpPr>
            <p:spPr>
              <a:xfrm>
                <a:off x="16002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5AECF24D-1A14-CD45-80C9-EEEA3638F65B}"/>
                  </a:ext>
                </a:extLst>
              </p:cNvPr>
              <p:cNvSpPr/>
              <p:nvPr/>
            </p:nvSpPr>
            <p:spPr>
              <a:xfrm>
                <a:off x="9906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0BB36062-B6B2-ED4A-B864-3D38D10C4497}"/>
                  </a:ext>
                </a:extLst>
              </p:cNvPr>
              <p:cNvSpPr/>
              <p:nvPr/>
            </p:nvSpPr>
            <p:spPr>
              <a:xfrm>
                <a:off x="11430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97407C6E-D28A-3346-868A-9E3EA2085C2A}"/>
                  </a:ext>
                </a:extLst>
              </p:cNvPr>
              <p:cNvSpPr/>
              <p:nvPr/>
            </p:nvSpPr>
            <p:spPr>
              <a:xfrm>
                <a:off x="12954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EB1888B8-3C4B-4441-9975-AA5D24B3A2F6}"/>
                  </a:ext>
                </a:extLst>
              </p:cNvPr>
              <p:cNvSpPr/>
              <p:nvPr/>
            </p:nvSpPr>
            <p:spPr>
              <a:xfrm>
                <a:off x="14478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020B6FFD-7C74-7C47-B8C2-4070DEC6D436}"/>
                  </a:ext>
                </a:extLst>
              </p:cNvPr>
              <p:cNvSpPr/>
              <p:nvPr/>
            </p:nvSpPr>
            <p:spPr>
              <a:xfrm>
                <a:off x="16002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4B1E16B6-62CD-804D-878A-7C33F5A101DD}"/>
                  </a:ext>
                </a:extLst>
              </p:cNvPr>
              <p:cNvSpPr/>
              <p:nvPr/>
            </p:nvSpPr>
            <p:spPr>
              <a:xfrm>
                <a:off x="17526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D84F49BA-7654-6C43-9868-DD4F538F6AC9}"/>
                  </a:ext>
                </a:extLst>
              </p:cNvPr>
              <p:cNvSpPr/>
              <p:nvPr/>
            </p:nvSpPr>
            <p:spPr>
              <a:xfrm>
                <a:off x="19050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DD2E990A-C957-9F4F-897F-18566B6D0993}"/>
                  </a:ext>
                </a:extLst>
              </p:cNvPr>
              <p:cNvSpPr/>
              <p:nvPr/>
            </p:nvSpPr>
            <p:spPr>
              <a:xfrm>
                <a:off x="20574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30C6B3F0-D063-9141-A9DC-CCE874134378}"/>
                  </a:ext>
                </a:extLst>
              </p:cNvPr>
              <p:cNvSpPr/>
              <p:nvPr/>
            </p:nvSpPr>
            <p:spPr>
              <a:xfrm>
                <a:off x="22098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8E81201D-2FDB-E044-86A9-6086608D92A3}"/>
                  </a:ext>
                </a:extLst>
              </p:cNvPr>
              <p:cNvSpPr/>
              <p:nvPr/>
            </p:nvSpPr>
            <p:spPr>
              <a:xfrm>
                <a:off x="23622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9EC6D908-278B-F44E-9660-3794977804C7}"/>
                  </a:ext>
                </a:extLst>
              </p:cNvPr>
              <p:cNvSpPr/>
              <p:nvPr/>
            </p:nvSpPr>
            <p:spPr>
              <a:xfrm>
                <a:off x="17526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586256E3-726F-484B-B2EA-80C47DDAC9FD}"/>
                  </a:ext>
                </a:extLst>
              </p:cNvPr>
              <p:cNvSpPr/>
              <p:nvPr/>
            </p:nvSpPr>
            <p:spPr>
              <a:xfrm>
                <a:off x="19050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F7C9A25E-F6F4-0046-B75C-7FDEAA4830F5}"/>
                  </a:ext>
                </a:extLst>
              </p:cNvPr>
              <p:cNvSpPr/>
              <p:nvPr/>
            </p:nvSpPr>
            <p:spPr>
              <a:xfrm>
                <a:off x="20574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40F4F275-F26F-454F-BF2D-15529D6B4812}"/>
                  </a:ext>
                </a:extLst>
              </p:cNvPr>
              <p:cNvSpPr/>
              <p:nvPr/>
            </p:nvSpPr>
            <p:spPr>
              <a:xfrm>
                <a:off x="22098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D0091E3B-04EC-494B-8432-D4C46205B01A}"/>
                  </a:ext>
                </a:extLst>
              </p:cNvPr>
              <p:cNvSpPr/>
              <p:nvPr/>
            </p:nvSpPr>
            <p:spPr>
              <a:xfrm>
                <a:off x="23622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CEE809A7-0EBB-7447-A46D-0DD1F98A3B1F}"/>
                  </a:ext>
                </a:extLst>
              </p:cNvPr>
              <p:cNvSpPr/>
              <p:nvPr/>
            </p:nvSpPr>
            <p:spPr>
              <a:xfrm>
                <a:off x="17526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1249B935-A520-C84A-9B5A-C1D5BE1B1985}"/>
                  </a:ext>
                </a:extLst>
              </p:cNvPr>
              <p:cNvSpPr/>
              <p:nvPr/>
            </p:nvSpPr>
            <p:spPr>
              <a:xfrm>
                <a:off x="19050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9E5F503A-E846-7841-BDF6-1B0F3D74F534}"/>
                  </a:ext>
                </a:extLst>
              </p:cNvPr>
              <p:cNvSpPr/>
              <p:nvPr/>
            </p:nvSpPr>
            <p:spPr>
              <a:xfrm>
                <a:off x="20574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B9F6F2E4-0F8C-1F44-8D36-D0BC049EE4E2}"/>
                  </a:ext>
                </a:extLst>
              </p:cNvPr>
              <p:cNvSpPr/>
              <p:nvPr/>
            </p:nvSpPr>
            <p:spPr>
              <a:xfrm>
                <a:off x="22098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90E24F0C-B84F-5949-B7CE-C9EDBA205F9E}"/>
                  </a:ext>
                </a:extLst>
              </p:cNvPr>
              <p:cNvSpPr/>
              <p:nvPr/>
            </p:nvSpPr>
            <p:spPr>
              <a:xfrm>
                <a:off x="23622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81FD72C3-BD7F-364F-959D-A7A33C584671}"/>
                  </a:ext>
                </a:extLst>
              </p:cNvPr>
              <p:cNvSpPr/>
              <p:nvPr/>
            </p:nvSpPr>
            <p:spPr>
              <a:xfrm>
                <a:off x="9906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CC02CC53-14F6-BC49-94AC-792ADE3B0CAB}"/>
                  </a:ext>
                </a:extLst>
              </p:cNvPr>
              <p:cNvSpPr/>
              <p:nvPr/>
            </p:nvSpPr>
            <p:spPr>
              <a:xfrm>
                <a:off x="11430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94E78218-E43A-AF4A-BCC9-25B9F305F089}"/>
                  </a:ext>
                </a:extLst>
              </p:cNvPr>
              <p:cNvSpPr/>
              <p:nvPr/>
            </p:nvSpPr>
            <p:spPr>
              <a:xfrm>
                <a:off x="12954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1B79E922-6585-1643-9DCA-C3F2A8177313}"/>
                  </a:ext>
                </a:extLst>
              </p:cNvPr>
              <p:cNvSpPr/>
              <p:nvPr/>
            </p:nvSpPr>
            <p:spPr>
              <a:xfrm>
                <a:off x="14478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FE4A6C14-532D-3E49-BAD9-7AD4BFEC866D}"/>
                  </a:ext>
                </a:extLst>
              </p:cNvPr>
              <p:cNvSpPr/>
              <p:nvPr/>
            </p:nvSpPr>
            <p:spPr>
              <a:xfrm>
                <a:off x="16002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DAD97DDB-D743-EC42-92C1-F85BBF7B4504}"/>
                  </a:ext>
                </a:extLst>
              </p:cNvPr>
              <p:cNvSpPr/>
              <p:nvPr/>
            </p:nvSpPr>
            <p:spPr>
              <a:xfrm>
                <a:off x="17526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73857C5D-672F-9C48-AEA9-716C958F92ED}"/>
                  </a:ext>
                </a:extLst>
              </p:cNvPr>
              <p:cNvSpPr/>
              <p:nvPr/>
            </p:nvSpPr>
            <p:spPr>
              <a:xfrm>
                <a:off x="19050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02CC626F-67A4-644D-9FA6-2AD259529907}"/>
                  </a:ext>
                </a:extLst>
              </p:cNvPr>
              <p:cNvSpPr/>
              <p:nvPr/>
            </p:nvSpPr>
            <p:spPr>
              <a:xfrm>
                <a:off x="20574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187F10DE-7E03-9248-B2DE-A7EFC9816743}"/>
                  </a:ext>
                </a:extLst>
              </p:cNvPr>
              <p:cNvSpPr/>
              <p:nvPr/>
            </p:nvSpPr>
            <p:spPr>
              <a:xfrm>
                <a:off x="22098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54338F26-05A5-E745-92A9-9B1509F123AC}"/>
                  </a:ext>
                </a:extLst>
              </p:cNvPr>
              <p:cNvSpPr/>
              <p:nvPr/>
            </p:nvSpPr>
            <p:spPr>
              <a:xfrm>
                <a:off x="23622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581" name="TextBox 580">
            <a:extLst>
              <a:ext uri="{FF2B5EF4-FFF2-40B4-BE49-F238E27FC236}">
                <a16:creationId xmlns:a16="http://schemas.microsoft.com/office/drawing/2014/main" id="{3C80535B-7FA1-3143-846E-865C86A1FF21}"/>
              </a:ext>
            </a:extLst>
          </p:cNvPr>
          <p:cNvSpPr txBox="1"/>
          <p:nvPr/>
        </p:nvSpPr>
        <p:spPr>
          <a:xfrm>
            <a:off x="1789320" y="107918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207586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676" y="0"/>
            <a:ext cx="10893488" cy="1325563"/>
          </a:xfrm>
        </p:spPr>
        <p:txBody>
          <a:bodyPr/>
          <a:lstStyle/>
          <a:p>
            <a:pPr>
              <a:defRPr/>
            </a:pPr>
            <a:r>
              <a:rPr lang="en-US"/>
              <a:t>Classifying image data with a single perceptron</a:t>
            </a:r>
          </a:p>
        </p:txBody>
      </p:sp>
      <p:sp>
        <p:nvSpPr>
          <p:cNvPr id="547" name="Content Placeholder 2"/>
          <p:cNvSpPr>
            <a:spLocks noGrp="1"/>
          </p:cNvSpPr>
          <p:nvPr>
            <p:ph idx="1"/>
          </p:nvPr>
        </p:nvSpPr>
        <p:spPr>
          <a:xfrm>
            <a:off x="817868" y="3972193"/>
            <a:ext cx="11069332" cy="288580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Now…given your weights, which class would the new image be?</a:t>
            </a:r>
          </a:p>
          <a:p>
            <a:pPr>
              <a:defRPr/>
            </a:pPr>
            <a:r>
              <a:rPr lang="en-US" sz="3200" dirty="0"/>
              <a:t>Can you define a new set of weights that groups this new image in with the opposite class?</a:t>
            </a:r>
          </a:p>
        </p:txBody>
      </p:sp>
      <p:grpSp>
        <p:nvGrpSpPr>
          <p:cNvPr id="231" name="Group 653">
            <a:extLst>
              <a:ext uri="{FF2B5EF4-FFF2-40B4-BE49-F238E27FC236}">
                <a16:creationId xmlns:a16="http://schemas.microsoft.com/office/drawing/2014/main" id="{777B55D9-43A3-D540-9BA0-A71CB5897358}"/>
              </a:ext>
            </a:extLst>
          </p:cNvPr>
          <p:cNvGrpSpPr>
            <a:grpSpLocks/>
          </p:cNvGrpSpPr>
          <p:nvPr/>
        </p:nvGrpSpPr>
        <p:grpSpPr bwMode="auto">
          <a:xfrm>
            <a:off x="3760680" y="1496018"/>
            <a:ext cx="2171951" cy="2059343"/>
            <a:chOff x="1143000" y="1600200"/>
            <a:chExt cx="1524000" cy="1524000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07D9503F-6FBD-5640-815A-91CF3D779B55}"/>
                </a:ext>
              </a:extLst>
            </p:cNvPr>
            <p:cNvSpPr/>
            <p:nvPr/>
          </p:nvSpPr>
          <p:spPr>
            <a:xfrm>
              <a:off x="1447800" y="20574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D90C56A-96B7-8747-B2C0-358A1B32D521}"/>
                </a:ext>
              </a:extLst>
            </p:cNvPr>
            <p:cNvSpPr/>
            <p:nvPr/>
          </p:nvSpPr>
          <p:spPr>
            <a:xfrm>
              <a:off x="1447800" y="22098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6221955-452E-264E-BA0D-FE65A4C5B786}"/>
                </a:ext>
              </a:extLst>
            </p:cNvPr>
            <p:cNvSpPr/>
            <p:nvPr/>
          </p:nvSpPr>
          <p:spPr>
            <a:xfrm>
              <a:off x="1447800" y="23622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6706198-8F87-904F-8487-528298E91D39}"/>
                </a:ext>
              </a:extLst>
            </p:cNvPr>
            <p:cNvSpPr/>
            <p:nvPr/>
          </p:nvSpPr>
          <p:spPr>
            <a:xfrm>
              <a:off x="1600200" y="2514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29E89CA-9704-D64F-BE6D-FB0B4A6B0406}"/>
                </a:ext>
              </a:extLst>
            </p:cNvPr>
            <p:cNvSpPr/>
            <p:nvPr/>
          </p:nvSpPr>
          <p:spPr>
            <a:xfrm>
              <a:off x="17526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460D2FF-F707-7344-B54C-FBB1B47AA422}"/>
                </a:ext>
              </a:extLst>
            </p:cNvPr>
            <p:cNvSpPr/>
            <p:nvPr/>
          </p:nvSpPr>
          <p:spPr>
            <a:xfrm>
              <a:off x="1600200" y="1905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28630389-3FB5-9642-AEE4-5F51658CB3B3}"/>
                </a:ext>
              </a:extLst>
            </p:cNvPr>
            <p:cNvSpPr/>
            <p:nvPr/>
          </p:nvSpPr>
          <p:spPr>
            <a:xfrm>
              <a:off x="2057400" y="1905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ADB16B7-9D31-8E45-89A9-D8B512D8573C}"/>
                </a:ext>
              </a:extLst>
            </p:cNvPr>
            <p:cNvSpPr/>
            <p:nvPr/>
          </p:nvSpPr>
          <p:spPr>
            <a:xfrm>
              <a:off x="17526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93828E6-1A47-E849-A828-71F5A98409A2}"/>
                </a:ext>
              </a:extLst>
            </p:cNvPr>
            <p:cNvSpPr/>
            <p:nvPr/>
          </p:nvSpPr>
          <p:spPr>
            <a:xfrm>
              <a:off x="19050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3F97A69-A2FC-054C-A23D-11EA49F0AE86}"/>
                </a:ext>
              </a:extLst>
            </p:cNvPr>
            <p:cNvSpPr/>
            <p:nvPr/>
          </p:nvSpPr>
          <p:spPr>
            <a:xfrm>
              <a:off x="19050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F756CEB1-8B2E-EE48-8D34-A793AA878397}"/>
                </a:ext>
              </a:extLst>
            </p:cNvPr>
            <p:cNvSpPr/>
            <p:nvPr/>
          </p:nvSpPr>
          <p:spPr>
            <a:xfrm>
              <a:off x="2057400" y="2514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8BBB5076-D616-A34D-962E-1E4B4AA991EE}"/>
                </a:ext>
              </a:extLst>
            </p:cNvPr>
            <p:cNvSpPr/>
            <p:nvPr/>
          </p:nvSpPr>
          <p:spPr>
            <a:xfrm>
              <a:off x="2209800" y="23622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2959913-323D-CA4A-BDA8-3E73E9057BF5}"/>
                </a:ext>
              </a:extLst>
            </p:cNvPr>
            <p:cNvSpPr/>
            <p:nvPr/>
          </p:nvSpPr>
          <p:spPr>
            <a:xfrm>
              <a:off x="2209800" y="22098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EA9F547-7664-104B-9863-F6E155FDD22D}"/>
                </a:ext>
              </a:extLst>
            </p:cNvPr>
            <p:cNvSpPr/>
            <p:nvPr/>
          </p:nvSpPr>
          <p:spPr>
            <a:xfrm>
              <a:off x="2209800" y="20574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46" name="Group 668">
              <a:extLst>
                <a:ext uri="{FF2B5EF4-FFF2-40B4-BE49-F238E27FC236}">
                  <a16:creationId xmlns:a16="http://schemas.microsoft.com/office/drawing/2014/main" id="{2BB87D15-ED96-9349-BAB4-A7AEF1CFC7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1600200"/>
              <a:ext cx="1524000" cy="1524000"/>
              <a:chOff x="990600" y="1447800"/>
              <a:chExt cx="1524000" cy="1524000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73A7C41B-793B-8746-8E15-CC4DB08E0B2A}"/>
                  </a:ext>
                </a:extLst>
              </p:cNvPr>
              <p:cNvSpPr/>
              <p:nvPr/>
            </p:nvSpPr>
            <p:spPr>
              <a:xfrm>
                <a:off x="9906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AFB589A4-DFA2-6A4E-AB9D-55D48623C9DD}"/>
                  </a:ext>
                </a:extLst>
              </p:cNvPr>
              <p:cNvSpPr/>
              <p:nvPr/>
            </p:nvSpPr>
            <p:spPr>
              <a:xfrm>
                <a:off x="11430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2D96A33D-C442-C047-BA4E-3DBF55734DD7}"/>
                  </a:ext>
                </a:extLst>
              </p:cNvPr>
              <p:cNvSpPr/>
              <p:nvPr/>
            </p:nvSpPr>
            <p:spPr>
              <a:xfrm>
                <a:off x="12954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3BD5DF12-F0F1-5443-9898-3D91DDFEEA1E}"/>
                  </a:ext>
                </a:extLst>
              </p:cNvPr>
              <p:cNvSpPr/>
              <p:nvPr/>
            </p:nvSpPr>
            <p:spPr>
              <a:xfrm>
                <a:off x="14478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65D80B04-C5B5-9F4A-9C3B-68C45BDD5FA3}"/>
                  </a:ext>
                </a:extLst>
              </p:cNvPr>
              <p:cNvSpPr/>
              <p:nvPr/>
            </p:nvSpPr>
            <p:spPr>
              <a:xfrm>
                <a:off x="16002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952C998B-2DD0-294D-B67C-31D42AE4D6CB}"/>
                  </a:ext>
                </a:extLst>
              </p:cNvPr>
              <p:cNvSpPr/>
              <p:nvPr/>
            </p:nvSpPr>
            <p:spPr>
              <a:xfrm>
                <a:off x="9906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629B4B29-C870-994D-82EA-8A26BF9F6DAC}"/>
                  </a:ext>
                </a:extLst>
              </p:cNvPr>
              <p:cNvSpPr/>
              <p:nvPr/>
            </p:nvSpPr>
            <p:spPr>
              <a:xfrm>
                <a:off x="11430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C11CCCE5-1660-2C40-9718-1410B9BD5EDB}"/>
                  </a:ext>
                </a:extLst>
              </p:cNvPr>
              <p:cNvSpPr/>
              <p:nvPr/>
            </p:nvSpPr>
            <p:spPr>
              <a:xfrm>
                <a:off x="12954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B1CE4462-947A-D743-ACD4-83E824F7F324}"/>
                  </a:ext>
                </a:extLst>
              </p:cNvPr>
              <p:cNvSpPr/>
              <p:nvPr/>
            </p:nvSpPr>
            <p:spPr>
              <a:xfrm>
                <a:off x="14478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2757B3E-BB9A-A446-B942-7678A062AFA6}"/>
                  </a:ext>
                </a:extLst>
              </p:cNvPr>
              <p:cNvSpPr/>
              <p:nvPr/>
            </p:nvSpPr>
            <p:spPr>
              <a:xfrm>
                <a:off x="16002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7A71578-3F55-C34A-84CD-181A29ABFF0D}"/>
                  </a:ext>
                </a:extLst>
              </p:cNvPr>
              <p:cNvSpPr/>
              <p:nvPr/>
            </p:nvSpPr>
            <p:spPr>
              <a:xfrm>
                <a:off x="9906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F3E03AA8-B23B-5849-8FB2-E294F370FEAA}"/>
                  </a:ext>
                </a:extLst>
              </p:cNvPr>
              <p:cNvSpPr/>
              <p:nvPr/>
            </p:nvSpPr>
            <p:spPr>
              <a:xfrm>
                <a:off x="11430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3F99A574-667C-7345-A02E-C590FCE12222}"/>
                  </a:ext>
                </a:extLst>
              </p:cNvPr>
              <p:cNvSpPr/>
              <p:nvPr/>
            </p:nvSpPr>
            <p:spPr>
              <a:xfrm>
                <a:off x="12954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BEF0D68F-6A0E-5649-A6A0-F7DD033064DC}"/>
                  </a:ext>
                </a:extLst>
              </p:cNvPr>
              <p:cNvSpPr/>
              <p:nvPr/>
            </p:nvSpPr>
            <p:spPr>
              <a:xfrm>
                <a:off x="14478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475247C8-84FB-9743-B0BA-8D01C510CB27}"/>
                  </a:ext>
                </a:extLst>
              </p:cNvPr>
              <p:cNvSpPr/>
              <p:nvPr/>
            </p:nvSpPr>
            <p:spPr>
              <a:xfrm>
                <a:off x="16002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3429E4D1-FADA-D345-9DC6-B6F41E2B7ED9}"/>
                  </a:ext>
                </a:extLst>
              </p:cNvPr>
              <p:cNvSpPr/>
              <p:nvPr/>
            </p:nvSpPr>
            <p:spPr>
              <a:xfrm>
                <a:off x="17526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9894B4F8-B6BE-E840-91F7-66CE6A33BBCF}"/>
                  </a:ext>
                </a:extLst>
              </p:cNvPr>
              <p:cNvSpPr/>
              <p:nvPr/>
            </p:nvSpPr>
            <p:spPr>
              <a:xfrm>
                <a:off x="19050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70A1763-64DE-514E-AA26-2E1834A8AE83}"/>
                  </a:ext>
                </a:extLst>
              </p:cNvPr>
              <p:cNvSpPr/>
              <p:nvPr/>
            </p:nvSpPr>
            <p:spPr>
              <a:xfrm>
                <a:off x="20574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F51B2456-2B1A-4547-8964-E58CF86A39B0}"/>
                  </a:ext>
                </a:extLst>
              </p:cNvPr>
              <p:cNvSpPr/>
              <p:nvPr/>
            </p:nvSpPr>
            <p:spPr>
              <a:xfrm>
                <a:off x="22098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F574150-6DD6-7B44-BB15-360DD80944CE}"/>
                  </a:ext>
                </a:extLst>
              </p:cNvPr>
              <p:cNvSpPr/>
              <p:nvPr/>
            </p:nvSpPr>
            <p:spPr>
              <a:xfrm>
                <a:off x="23622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ED08E3D4-BEC5-0047-BF78-C407C1C39926}"/>
                  </a:ext>
                </a:extLst>
              </p:cNvPr>
              <p:cNvSpPr/>
              <p:nvPr/>
            </p:nvSpPr>
            <p:spPr>
              <a:xfrm>
                <a:off x="17526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0EB7A952-21B8-524D-9927-321245F2CC55}"/>
                  </a:ext>
                </a:extLst>
              </p:cNvPr>
              <p:cNvSpPr/>
              <p:nvPr/>
            </p:nvSpPr>
            <p:spPr>
              <a:xfrm>
                <a:off x="19050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43D8A85E-B568-9D41-8CE0-EFFD696C7318}"/>
                  </a:ext>
                </a:extLst>
              </p:cNvPr>
              <p:cNvSpPr/>
              <p:nvPr/>
            </p:nvSpPr>
            <p:spPr>
              <a:xfrm>
                <a:off x="20574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002F6032-AECE-9549-A98F-6166F2076FDB}"/>
                  </a:ext>
                </a:extLst>
              </p:cNvPr>
              <p:cNvSpPr/>
              <p:nvPr/>
            </p:nvSpPr>
            <p:spPr>
              <a:xfrm>
                <a:off x="22098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8CB703BC-62DC-D54D-BAAB-6664ECCCCEF0}"/>
                  </a:ext>
                </a:extLst>
              </p:cNvPr>
              <p:cNvSpPr/>
              <p:nvPr/>
            </p:nvSpPr>
            <p:spPr>
              <a:xfrm>
                <a:off x="23622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B8F1FE-3544-FA49-B763-0B7E9A31F438}"/>
                  </a:ext>
                </a:extLst>
              </p:cNvPr>
              <p:cNvSpPr/>
              <p:nvPr/>
            </p:nvSpPr>
            <p:spPr>
              <a:xfrm>
                <a:off x="17526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7F4B0946-1EC9-5C49-89AF-339EA167521A}"/>
                  </a:ext>
                </a:extLst>
              </p:cNvPr>
              <p:cNvSpPr/>
              <p:nvPr/>
            </p:nvSpPr>
            <p:spPr>
              <a:xfrm>
                <a:off x="19050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F9A0FB98-46F7-F44D-9C6A-EE1963C6741F}"/>
                  </a:ext>
                </a:extLst>
              </p:cNvPr>
              <p:cNvSpPr/>
              <p:nvPr/>
            </p:nvSpPr>
            <p:spPr>
              <a:xfrm>
                <a:off x="20574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B8B0D47-3AD3-6545-B1B5-211FCC78C981}"/>
                  </a:ext>
                </a:extLst>
              </p:cNvPr>
              <p:cNvSpPr/>
              <p:nvPr/>
            </p:nvSpPr>
            <p:spPr>
              <a:xfrm>
                <a:off x="22098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8C41D441-3B3E-CA49-AFAB-C036F8357015}"/>
                  </a:ext>
                </a:extLst>
              </p:cNvPr>
              <p:cNvSpPr/>
              <p:nvPr/>
            </p:nvSpPr>
            <p:spPr>
              <a:xfrm>
                <a:off x="23622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9A5FE1F6-27D5-FB48-B4F7-D3DA51EBFFA1}"/>
                  </a:ext>
                </a:extLst>
              </p:cNvPr>
              <p:cNvSpPr/>
              <p:nvPr/>
            </p:nvSpPr>
            <p:spPr>
              <a:xfrm>
                <a:off x="9906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4043BDA-B034-8743-AE50-C3A1E8CAE4FC}"/>
                  </a:ext>
                </a:extLst>
              </p:cNvPr>
              <p:cNvSpPr/>
              <p:nvPr/>
            </p:nvSpPr>
            <p:spPr>
              <a:xfrm>
                <a:off x="11430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5FA5F583-7F09-5041-A013-0C536D2276AE}"/>
                  </a:ext>
                </a:extLst>
              </p:cNvPr>
              <p:cNvSpPr/>
              <p:nvPr/>
            </p:nvSpPr>
            <p:spPr>
              <a:xfrm>
                <a:off x="12954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9C12C2C6-3EFB-A043-8BA2-A45E6AA6ABAF}"/>
                  </a:ext>
                </a:extLst>
              </p:cNvPr>
              <p:cNvSpPr/>
              <p:nvPr/>
            </p:nvSpPr>
            <p:spPr>
              <a:xfrm>
                <a:off x="14478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985B6A36-D51A-A340-95F0-9E3AC788A76F}"/>
                  </a:ext>
                </a:extLst>
              </p:cNvPr>
              <p:cNvSpPr/>
              <p:nvPr/>
            </p:nvSpPr>
            <p:spPr>
              <a:xfrm>
                <a:off x="16002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F7F63E08-EF69-2E4D-9482-2B349B23031B}"/>
                  </a:ext>
                </a:extLst>
              </p:cNvPr>
              <p:cNvSpPr/>
              <p:nvPr/>
            </p:nvSpPr>
            <p:spPr>
              <a:xfrm>
                <a:off x="9906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4F4E8AD4-39D2-F843-BC0C-C862927963F3}"/>
                  </a:ext>
                </a:extLst>
              </p:cNvPr>
              <p:cNvSpPr/>
              <p:nvPr/>
            </p:nvSpPr>
            <p:spPr>
              <a:xfrm>
                <a:off x="11430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80BD901-8334-E641-8EDB-0AD661CA7F27}"/>
                  </a:ext>
                </a:extLst>
              </p:cNvPr>
              <p:cNvSpPr/>
              <p:nvPr/>
            </p:nvSpPr>
            <p:spPr>
              <a:xfrm>
                <a:off x="12954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51104633-4A92-5641-8D86-EFFA05D679D7}"/>
                  </a:ext>
                </a:extLst>
              </p:cNvPr>
              <p:cNvSpPr/>
              <p:nvPr/>
            </p:nvSpPr>
            <p:spPr>
              <a:xfrm>
                <a:off x="14478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C7238E73-7ED2-C14A-AFDB-1057E5211CD9}"/>
                  </a:ext>
                </a:extLst>
              </p:cNvPr>
              <p:cNvSpPr/>
              <p:nvPr/>
            </p:nvSpPr>
            <p:spPr>
              <a:xfrm>
                <a:off x="16002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824EC579-2643-A94A-BD83-B4CD773B5903}"/>
                  </a:ext>
                </a:extLst>
              </p:cNvPr>
              <p:cNvSpPr/>
              <p:nvPr/>
            </p:nvSpPr>
            <p:spPr>
              <a:xfrm>
                <a:off x="9906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7E1C3856-4750-E348-AF03-2CF756512E06}"/>
                  </a:ext>
                </a:extLst>
              </p:cNvPr>
              <p:cNvSpPr/>
              <p:nvPr/>
            </p:nvSpPr>
            <p:spPr>
              <a:xfrm>
                <a:off x="11430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E011D9D-946B-8949-A2FD-C92DC1E54EF7}"/>
                  </a:ext>
                </a:extLst>
              </p:cNvPr>
              <p:cNvSpPr/>
              <p:nvPr/>
            </p:nvSpPr>
            <p:spPr>
              <a:xfrm>
                <a:off x="12954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A635E99F-508F-6841-B0D7-96EDA000D3B6}"/>
                  </a:ext>
                </a:extLst>
              </p:cNvPr>
              <p:cNvSpPr/>
              <p:nvPr/>
            </p:nvSpPr>
            <p:spPr>
              <a:xfrm>
                <a:off x="14478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730CC1BA-D086-4D48-8400-CA7710273164}"/>
                  </a:ext>
                </a:extLst>
              </p:cNvPr>
              <p:cNvSpPr/>
              <p:nvPr/>
            </p:nvSpPr>
            <p:spPr>
              <a:xfrm>
                <a:off x="16002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C1764F03-20BA-4644-887B-C2D408E3F54E}"/>
                  </a:ext>
                </a:extLst>
              </p:cNvPr>
              <p:cNvSpPr/>
              <p:nvPr/>
            </p:nvSpPr>
            <p:spPr>
              <a:xfrm>
                <a:off x="1752600" y="1905000"/>
                <a:ext cx="152400" cy="152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DBD7C994-67F6-9C4D-956E-58414FC7D471}"/>
                  </a:ext>
                </a:extLst>
              </p:cNvPr>
              <p:cNvSpPr/>
              <p:nvPr/>
            </p:nvSpPr>
            <p:spPr>
              <a:xfrm>
                <a:off x="19050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C1CF0D66-BB5C-1846-AB7A-E02B355FE004}"/>
                  </a:ext>
                </a:extLst>
              </p:cNvPr>
              <p:cNvSpPr/>
              <p:nvPr/>
            </p:nvSpPr>
            <p:spPr>
              <a:xfrm>
                <a:off x="20574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0379823-6757-944B-A00E-F9AF0814C366}"/>
                  </a:ext>
                </a:extLst>
              </p:cNvPr>
              <p:cNvSpPr/>
              <p:nvPr/>
            </p:nvSpPr>
            <p:spPr>
              <a:xfrm>
                <a:off x="22098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8013DFB1-4161-044F-BBE8-BEC8EA490678}"/>
                  </a:ext>
                </a:extLst>
              </p:cNvPr>
              <p:cNvSpPr/>
              <p:nvPr/>
            </p:nvSpPr>
            <p:spPr>
              <a:xfrm>
                <a:off x="23622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5B773EEF-E8CE-8D4A-B69F-849BB0530C77}"/>
                  </a:ext>
                </a:extLst>
              </p:cNvPr>
              <p:cNvSpPr/>
              <p:nvPr/>
            </p:nvSpPr>
            <p:spPr>
              <a:xfrm>
                <a:off x="17526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6F3D2FFE-7733-D443-B0FB-AA0080C50E53}"/>
                  </a:ext>
                </a:extLst>
              </p:cNvPr>
              <p:cNvSpPr/>
              <p:nvPr/>
            </p:nvSpPr>
            <p:spPr>
              <a:xfrm>
                <a:off x="19050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1FC2D0EE-BA9F-7846-A703-F2551C07E626}"/>
                  </a:ext>
                </a:extLst>
              </p:cNvPr>
              <p:cNvSpPr/>
              <p:nvPr/>
            </p:nvSpPr>
            <p:spPr>
              <a:xfrm>
                <a:off x="20574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6720EA3E-D748-4441-BDD1-9096042275EA}"/>
                  </a:ext>
                </a:extLst>
              </p:cNvPr>
              <p:cNvSpPr/>
              <p:nvPr/>
            </p:nvSpPr>
            <p:spPr>
              <a:xfrm>
                <a:off x="22098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19BE302D-CAA1-C54A-ACA9-D666AFC78146}"/>
                  </a:ext>
                </a:extLst>
              </p:cNvPr>
              <p:cNvSpPr/>
              <p:nvPr/>
            </p:nvSpPr>
            <p:spPr>
              <a:xfrm>
                <a:off x="23622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24D5B33E-0541-384D-9416-B390312C356B}"/>
                  </a:ext>
                </a:extLst>
              </p:cNvPr>
              <p:cNvSpPr/>
              <p:nvPr/>
            </p:nvSpPr>
            <p:spPr>
              <a:xfrm>
                <a:off x="17526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7A4E8D52-6D92-8645-A788-85BFD6448100}"/>
                  </a:ext>
                </a:extLst>
              </p:cNvPr>
              <p:cNvSpPr/>
              <p:nvPr/>
            </p:nvSpPr>
            <p:spPr>
              <a:xfrm>
                <a:off x="19050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B6C0F109-B225-2840-9432-6BF6E778922B}"/>
                  </a:ext>
                </a:extLst>
              </p:cNvPr>
              <p:cNvSpPr/>
              <p:nvPr/>
            </p:nvSpPr>
            <p:spPr>
              <a:xfrm>
                <a:off x="20574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6FAAECEF-16B7-8A48-BA95-FB3A9D8F2EAA}"/>
                  </a:ext>
                </a:extLst>
              </p:cNvPr>
              <p:cNvSpPr/>
              <p:nvPr/>
            </p:nvSpPr>
            <p:spPr>
              <a:xfrm>
                <a:off x="22098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E0D804FE-16D3-8F42-AF78-C59753C20786}"/>
                  </a:ext>
                </a:extLst>
              </p:cNvPr>
              <p:cNvSpPr/>
              <p:nvPr/>
            </p:nvSpPr>
            <p:spPr>
              <a:xfrm>
                <a:off x="23622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66B78906-CAC0-6245-ADA9-17C6F9BF9FE1}"/>
                  </a:ext>
                </a:extLst>
              </p:cNvPr>
              <p:cNvSpPr/>
              <p:nvPr/>
            </p:nvSpPr>
            <p:spPr>
              <a:xfrm>
                <a:off x="9906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05C03E43-BD94-3F42-8E93-328E5B4B07EE}"/>
                  </a:ext>
                </a:extLst>
              </p:cNvPr>
              <p:cNvSpPr/>
              <p:nvPr/>
            </p:nvSpPr>
            <p:spPr>
              <a:xfrm>
                <a:off x="11430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EF7340D3-2ECA-C544-8617-53C898BFE308}"/>
                  </a:ext>
                </a:extLst>
              </p:cNvPr>
              <p:cNvSpPr/>
              <p:nvPr/>
            </p:nvSpPr>
            <p:spPr>
              <a:xfrm>
                <a:off x="12954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818706CC-59C0-BE4E-80B8-00B1BE9DBCE2}"/>
                  </a:ext>
                </a:extLst>
              </p:cNvPr>
              <p:cNvSpPr/>
              <p:nvPr/>
            </p:nvSpPr>
            <p:spPr>
              <a:xfrm>
                <a:off x="14478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501B738B-CDD1-3D48-ADEE-492AECEBC6E5}"/>
                  </a:ext>
                </a:extLst>
              </p:cNvPr>
              <p:cNvSpPr/>
              <p:nvPr/>
            </p:nvSpPr>
            <p:spPr>
              <a:xfrm>
                <a:off x="16002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58E46A8D-A2D3-9C40-A36B-342B84C4654B}"/>
                  </a:ext>
                </a:extLst>
              </p:cNvPr>
              <p:cNvSpPr/>
              <p:nvPr/>
            </p:nvSpPr>
            <p:spPr>
              <a:xfrm>
                <a:off x="9906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52E98583-121C-6E44-BB27-7F2FF61121EF}"/>
                  </a:ext>
                </a:extLst>
              </p:cNvPr>
              <p:cNvSpPr/>
              <p:nvPr/>
            </p:nvSpPr>
            <p:spPr>
              <a:xfrm>
                <a:off x="11430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DF29E859-FE12-A041-B374-A67B37D6F3CD}"/>
                  </a:ext>
                </a:extLst>
              </p:cNvPr>
              <p:cNvSpPr/>
              <p:nvPr/>
            </p:nvSpPr>
            <p:spPr>
              <a:xfrm>
                <a:off x="12954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CA3160D-5F91-344C-9936-57D492320186}"/>
                  </a:ext>
                </a:extLst>
              </p:cNvPr>
              <p:cNvSpPr/>
              <p:nvPr/>
            </p:nvSpPr>
            <p:spPr>
              <a:xfrm>
                <a:off x="14478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3AD74692-9895-1149-A117-B71B8A13CA56}"/>
                  </a:ext>
                </a:extLst>
              </p:cNvPr>
              <p:cNvSpPr/>
              <p:nvPr/>
            </p:nvSpPr>
            <p:spPr>
              <a:xfrm>
                <a:off x="16002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5046D228-B0B3-0143-9161-0C848871DC5F}"/>
                  </a:ext>
                </a:extLst>
              </p:cNvPr>
              <p:cNvSpPr/>
              <p:nvPr/>
            </p:nvSpPr>
            <p:spPr>
              <a:xfrm>
                <a:off x="9906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FB878DF3-6DE1-4D48-A685-5E6A4ABE3C61}"/>
                  </a:ext>
                </a:extLst>
              </p:cNvPr>
              <p:cNvSpPr/>
              <p:nvPr/>
            </p:nvSpPr>
            <p:spPr>
              <a:xfrm>
                <a:off x="11430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9E8CCE64-F345-0B44-9C9D-DFB0538C8F6E}"/>
                  </a:ext>
                </a:extLst>
              </p:cNvPr>
              <p:cNvSpPr/>
              <p:nvPr/>
            </p:nvSpPr>
            <p:spPr>
              <a:xfrm>
                <a:off x="12954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9C8B105E-7CC6-5E4B-957C-8B7522FF46D8}"/>
                  </a:ext>
                </a:extLst>
              </p:cNvPr>
              <p:cNvSpPr/>
              <p:nvPr/>
            </p:nvSpPr>
            <p:spPr>
              <a:xfrm>
                <a:off x="14478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234455F7-5724-5A4D-8385-45B046B0198C}"/>
                  </a:ext>
                </a:extLst>
              </p:cNvPr>
              <p:cNvSpPr/>
              <p:nvPr/>
            </p:nvSpPr>
            <p:spPr>
              <a:xfrm>
                <a:off x="16002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2EEF7E9E-1069-634D-A417-6EB14C49E375}"/>
                  </a:ext>
                </a:extLst>
              </p:cNvPr>
              <p:cNvSpPr/>
              <p:nvPr/>
            </p:nvSpPr>
            <p:spPr>
              <a:xfrm>
                <a:off x="17526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37C0CC05-0778-1B42-8F45-4A4D78248955}"/>
                  </a:ext>
                </a:extLst>
              </p:cNvPr>
              <p:cNvSpPr/>
              <p:nvPr/>
            </p:nvSpPr>
            <p:spPr>
              <a:xfrm>
                <a:off x="19050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A30949-B957-0145-BA96-FF1C0B96750B}"/>
                  </a:ext>
                </a:extLst>
              </p:cNvPr>
              <p:cNvSpPr/>
              <p:nvPr/>
            </p:nvSpPr>
            <p:spPr>
              <a:xfrm>
                <a:off x="20574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ED9D9902-87CD-1645-9BC6-517C9B3D95CD}"/>
                  </a:ext>
                </a:extLst>
              </p:cNvPr>
              <p:cNvSpPr/>
              <p:nvPr/>
            </p:nvSpPr>
            <p:spPr>
              <a:xfrm>
                <a:off x="22098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19A2F9C1-8D3A-8B4E-BFE0-42D051031239}"/>
                  </a:ext>
                </a:extLst>
              </p:cNvPr>
              <p:cNvSpPr/>
              <p:nvPr/>
            </p:nvSpPr>
            <p:spPr>
              <a:xfrm>
                <a:off x="23622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E446B043-8692-DF40-BB47-3CD4D7D888F9}"/>
                  </a:ext>
                </a:extLst>
              </p:cNvPr>
              <p:cNvSpPr/>
              <p:nvPr/>
            </p:nvSpPr>
            <p:spPr>
              <a:xfrm>
                <a:off x="17526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6E23D9A9-8F7C-C54B-87E3-D0D4E98E1079}"/>
                  </a:ext>
                </a:extLst>
              </p:cNvPr>
              <p:cNvSpPr/>
              <p:nvPr/>
            </p:nvSpPr>
            <p:spPr>
              <a:xfrm>
                <a:off x="19050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11312BA1-2DA9-094E-99B9-FBF95F1F18B7}"/>
                  </a:ext>
                </a:extLst>
              </p:cNvPr>
              <p:cNvSpPr/>
              <p:nvPr/>
            </p:nvSpPr>
            <p:spPr>
              <a:xfrm>
                <a:off x="20574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43719B45-8AD3-2C41-B410-6EA9A30C2096}"/>
                  </a:ext>
                </a:extLst>
              </p:cNvPr>
              <p:cNvSpPr/>
              <p:nvPr/>
            </p:nvSpPr>
            <p:spPr>
              <a:xfrm>
                <a:off x="22098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17FB2196-40D7-0940-AD60-A8B5C06CBCF1}"/>
                  </a:ext>
                </a:extLst>
              </p:cNvPr>
              <p:cNvSpPr/>
              <p:nvPr/>
            </p:nvSpPr>
            <p:spPr>
              <a:xfrm>
                <a:off x="23622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FECDF2DC-C8CE-8A46-9762-3168268C8452}"/>
                  </a:ext>
                </a:extLst>
              </p:cNvPr>
              <p:cNvSpPr/>
              <p:nvPr/>
            </p:nvSpPr>
            <p:spPr>
              <a:xfrm>
                <a:off x="17526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AC457EA6-E146-C244-A27C-C804AF3C8154}"/>
                  </a:ext>
                </a:extLst>
              </p:cNvPr>
              <p:cNvSpPr/>
              <p:nvPr/>
            </p:nvSpPr>
            <p:spPr>
              <a:xfrm>
                <a:off x="19050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45CFBBA8-4C04-5846-99BD-DD56D2EF964E}"/>
                  </a:ext>
                </a:extLst>
              </p:cNvPr>
              <p:cNvSpPr/>
              <p:nvPr/>
            </p:nvSpPr>
            <p:spPr>
              <a:xfrm>
                <a:off x="20574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D8DEE995-E4A4-2346-951C-7E31E8CBDC9F}"/>
                  </a:ext>
                </a:extLst>
              </p:cNvPr>
              <p:cNvSpPr/>
              <p:nvPr/>
            </p:nvSpPr>
            <p:spPr>
              <a:xfrm>
                <a:off x="22098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FCDAC436-8C54-A04A-98EB-FA4081264E20}"/>
                  </a:ext>
                </a:extLst>
              </p:cNvPr>
              <p:cNvSpPr/>
              <p:nvPr/>
            </p:nvSpPr>
            <p:spPr>
              <a:xfrm>
                <a:off x="23622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7EA75CE7-640A-6A4B-8E76-C5716FCD9B57}"/>
                  </a:ext>
                </a:extLst>
              </p:cNvPr>
              <p:cNvSpPr/>
              <p:nvPr/>
            </p:nvSpPr>
            <p:spPr>
              <a:xfrm>
                <a:off x="9906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B0E711FA-B0CA-EB4F-8A21-A51FB9FFEB55}"/>
                  </a:ext>
                </a:extLst>
              </p:cNvPr>
              <p:cNvSpPr/>
              <p:nvPr/>
            </p:nvSpPr>
            <p:spPr>
              <a:xfrm>
                <a:off x="11430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9C8ECB73-AA6F-4147-B86F-CEB4D32279F4}"/>
                  </a:ext>
                </a:extLst>
              </p:cNvPr>
              <p:cNvSpPr/>
              <p:nvPr/>
            </p:nvSpPr>
            <p:spPr>
              <a:xfrm>
                <a:off x="12954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0AA80D3C-84A2-224F-A624-5D22851925AF}"/>
                  </a:ext>
                </a:extLst>
              </p:cNvPr>
              <p:cNvSpPr/>
              <p:nvPr/>
            </p:nvSpPr>
            <p:spPr>
              <a:xfrm>
                <a:off x="14478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8EEC58EA-91AF-1144-89E6-893A24FDB50F}"/>
                  </a:ext>
                </a:extLst>
              </p:cNvPr>
              <p:cNvSpPr/>
              <p:nvPr/>
            </p:nvSpPr>
            <p:spPr>
              <a:xfrm>
                <a:off x="16002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4CF683FF-4715-614C-9895-B2D28B5685A8}"/>
                  </a:ext>
                </a:extLst>
              </p:cNvPr>
              <p:cNvSpPr/>
              <p:nvPr/>
            </p:nvSpPr>
            <p:spPr>
              <a:xfrm>
                <a:off x="17526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071E7837-981C-094F-A606-C3DBE512B585}"/>
                  </a:ext>
                </a:extLst>
              </p:cNvPr>
              <p:cNvSpPr/>
              <p:nvPr/>
            </p:nvSpPr>
            <p:spPr>
              <a:xfrm>
                <a:off x="19050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F9E8EA3C-8B5D-EC43-9C2A-76CD088D9CD5}"/>
                  </a:ext>
                </a:extLst>
              </p:cNvPr>
              <p:cNvSpPr/>
              <p:nvPr/>
            </p:nvSpPr>
            <p:spPr>
              <a:xfrm>
                <a:off x="20574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6CE4ACD8-63C6-134B-B491-C3872CB2024B}"/>
                  </a:ext>
                </a:extLst>
              </p:cNvPr>
              <p:cNvSpPr/>
              <p:nvPr/>
            </p:nvSpPr>
            <p:spPr>
              <a:xfrm>
                <a:off x="22098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F25D822C-8D8C-9D44-AA42-02397C623D6F}"/>
                  </a:ext>
                </a:extLst>
              </p:cNvPr>
              <p:cNvSpPr/>
              <p:nvPr/>
            </p:nvSpPr>
            <p:spPr>
              <a:xfrm>
                <a:off x="23622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47" name="Group 653">
            <a:extLst>
              <a:ext uri="{FF2B5EF4-FFF2-40B4-BE49-F238E27FC236}">
                <a16:creationId xmlns:a16="http://schemas.microsoft.com/office/drawing/2014/main" id="{EBC5054D-015B-0F4D-82F3-67620FE810AA}"/>
              </a:ext>
            </a:extLst>
          </p:cNvPr>
          <p:cNvGrpSpPr>
            <a:grpSpLocks/>
          </p:cNvGrpSpPr>
          <p:nvPr/>
        </p:nvGrpSpPr>
        <p:grpSpPr bwMode="auto">
          <a:xfrm>
            <a:off x="8309365" y="1536459"/>
            <a:ext cx="2171951" cy="2059343"/>
            <a:chOff x="1143000" y="1600200"/>
            <a:chExt cx="1524000" cy="1524000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35874296-FEBC-8944-88FF-F36986256EF3}"/>
                </a:ext>
              </a:extLst>
            </p:cNvPr>
            <p:cNvSpPr/>
            <p:nvPr/>
          </p:nvSpPr>
          <p:spPr>
            <a:xfrm>
              <a:off x="1447800" y="20574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7B39D92D-549E-A245-BA38-46401AE1A60D}"/>
                </a:ext>
              </a:extLst>
            </p:cNvPr>
            <p:cNvSpPr/>
            <p:nvPr/>
          </p:nvSpPr>
          <p:spPr>
            <a:xfrm>
              <a:off x="1447800" y="22098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D1415048-79B8-8A42-AA18-0959E860DC3B}"/>
                </a:ext>
              </a:extLst>
            </p:cNvPr>
            <p:cNvSpPr/>
            <p:nvPr/>
          </p:nvSpPr>
          <p:spPr>
            <a:xfrm>
              <a:off x="1447800" y="23622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11CC2847-B221-E94E-A0DE-2D05C2B382D3}"/>
                </a:ext>
              </a:extLst>
            </p:cNvPr>
            <p:cNvSpPr/>
            <p:nvPr/>
          </p:nvSpPr>
          <p:spPr>
            <a:xfrm>
              <a:off x="1600200" y="2514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781FDD23-4410-4545-8E64-CE8672F85A49}"/>
                </a:ext>
              </a:extLst>
            </p:cNvPr>
            <p:cNvSpPr/>
            <p:nvPr/>
          </p:nvSpPr>
          <p:spPr>
            <a:xfrm>
              <a:off x="17526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D609AD99-888A-6E4B-B11A-593492949544}"/>
                </a:ext>
              </a:extLst>
            </p:cNvPr>
            <p:cNvSpPr/>
            <p:nvPr/>
          </p:nvSpPr>
          <p:spPr>
            <a:xfrm>
              <a:off x="1600200" y="1905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7A17498F-092C-7E48-B6AD-48F2376512E3}"/>
                </a:ext>
              </a:extLst>
            </p:cNvPr>
            <p:cNvSpPr/>
            <p:nvPr/>
          </p:nvSpPr>
          <p:spPr>
            <a:xfrm>
              <a:off x="2057400" y="1905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821382CD-45BA-4742-9C46-4207A894DB51}"/>
                </a:ext>
              </a:extLst>
            </p:cNvPr>
            <p:cNvSpPr/>
            <p:nvPr/>
          </p:nvSpPr>
          <p:spPr>
            <a:xfrm>
              <a:off x="17526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DE5911C3-872D-4D48-84DE-3A9C2554B974}"/>
                </a:ext>
              </a:extLst>
            </p:cNvPr>
            <p:cNvSpPr/>
            <p:nvPr/>
          </p:nvSpPr>
          <p:spPr>
            <a:xfrm>
              <a:off x="19050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36062FE4-22A6-444F-B2BC-B46BD895CBA6}"/>
                </a:ext>
              </a:extLst>
            </p:cNvPr>
            <p:cNvSpPr/>
            <p:nvPr/>
          </p:nvSpPr>
          <p:spPr>
            <a:xfrm>
              <a:off x="19050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7DBAFCE3-6FC5-B04F-B339-7F3BB3C60E73}"/>
                </a:ext>
              </a:extLst>
            </p:cNvPr>
            <p:cNvSpPr/>
            <p:nvPr/>
          </p:nvSpPr>
          <p:spPr>
            <a:xfrm>
              <a:off x="2057400" y="2514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5C30963B-E8C9-6F4F-BA36-FA09C802A15F}"/>
                </a:ext>
              </a:extLst>
            </p:cNvPr>
            <p:cNvSpPr/>
            <p:nvPr/>
          </p:nvSpPr>
          <p:spPr>
            <a:xfrm>
              <a:off x="2209800" y="23622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19C5850F-9BA9-BA4B-A0EA-DF1BBBA593F5}"/>
                </a:ext>
              </a:extLst>
            </p:cNvPr>
            <p:cNvSpPr/>
            <p:nvPr/>
          </p:nvSpPr>
          <p:spPr>
            <a:xfrm>
              <a:off x="2209800" y="22098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38178708-F60E-764A-A487-8982EEF02936}"/>
                </a:ext>
              </a:extLst>
            </p:cNvPr>
            <p:cNvSpPr/>
            <p:nvPr/>
          </p:nvSpPr>
          <p:spPr>
            <a:xfrm>
              <a:off x="2209800" y="20574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62" name="Group 668">
              <a:extLst>
                <a:ext uri="{FF2B5EF4-FFF2-40B4-BE49-F238E27FC236}">
                  <a16:creationId xmlns:a16="http://schemas.microsoft.com/office/drawing/2014/main" id="{4B48549F-2526-1E48-B99A-93AD2C3CFF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1600200"/>
              <a:ext cx="1524000" cy="1524000"/>
              <a:chOff x="990600" y="1447800"/>
              <a:chExt cx="1524000" cy="1524000"/>
            </a:xfrm>
          </p:grpSpPr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E1E2B182-4009-D34D-9AAC-66DEDFB1FD19}"/>
                  </a:ext>
                </a:extLst>
              </p:cNvPr>
              <p:cNvSpPr/>
              <p:nvPr/>
            </p:nvSpPr>
            <p:spPr>
              <a:xfrm>
                <a:off x="9906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2F297A15-2C72-2E4A-984C-CAD8E75A9E2A}"/>
                  </a:ext>
                </a:extLst>
              </p:cNvPr>
              <p:cNvSpPr/>
              <p:nvPr/>
            </p:nvSpPr>
            <p:spPr>
              <a:xfrm>
                <a:off x="11430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85FF15F9-AC7F-5447-99A3-79444027EE4F}"/>
                  </a:ext>
                </a:extLst>
              </p:cNvPr>
              <p:cNvSpPr/>
              <p:nvPr/>
            </p:nvSpPr>
            <p:spPr>
              <a:xfrm>
                <a:off x="12954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851CA6E0-E4FF-9F4D-ACF6-1CC3923CBC43}"/>
                  </a:ext>
                </a:extLst>
              </p:cNvPr>
              <p:cNvSpPr/>
              <p:nvPr/>
            </p:nvSpPr>
            <p:spPr>
              <a:xfrm>
                <a:off x="14478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CE10F0A7-B4C5-B54E-9C90-0CD89951D967}"/>
                  </a:ext>
                </a:extLst>
              </p:cNvPr>
              <p:cNvSpPr/>
              <p:nvPr/>
            </p:nvSpPr>
            <p:spPr>
              <a:xfrm>
                <a:off x="16002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C55B73B6-66A3-184A-9C09-6A5783675238}"/>
                  </a:ext>
                </a:extLst>
              </p:cNvPr>
              <p:cNvSpPr/>
              <p:nvPr/>
            </p:nvSpPr>
            <p:spPr>
              <a:xfrm>
                <a:off x="9906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121EE7DD-68FA-0448-A5A3-B0E3018ECAF4}"/>
                  </a:ext>
                </a:extLst>
              </p:cNvPr>
              <p:cNvSpPr/>
              <p:nvPr/>
            </p:nvSpPr>
            <p:spPr>
              <a:xfrm>
                <a:off x="11430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4EEAA3A5-C0FC-A94A-AFD9-E6F0102D91C2}"/>
                  </a:ext>
                </a:extLst>
              </p:cNvPr>
              <p:cNvSpPr/>
              <p:nvPr/>
            </p:nvSpPr>
            <p:spPr>
              <a:xfrm>
                <a:off x="12954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74580252-1A64-8B45-B099-5EA48453FC0C}"/>
                  </a:ext>
                </a:extLst>
              </p:cNvPr>
              <p:cNvSpPr/>
              <p:nvPr/>
            </p:nvSpPr>
            <p:spPr>
              <a:xfrm>
                <a:off x="14478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C0467F9D-217F-AA45-B230-A9043BEBF016}"/>
                  </a:ext>
                </a:extLst>
              </p:cNvPr>
              <p:cNvSpPr/>
              <p:nvPr/>
            </p:nvSpPr>
            <p:spPr>
              <a:xfrm>
                <a:off x="16002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A951196F-E20E-6A4C-965B-E8226EDF3380}"/>
                  </a:ext>
                </a:extLst>
              </p:cNvPr>
              <p:cNvSpPr/>
              <p:nvPr/>
            </p:nvSpPr>
            <p:spPr>
              <a:xfrm>
                <a:off x="9906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C7FCC7C7-829C-8744-A78B-A1833C3C5A8B}"/>
                  </a:ext>
                </a:extLst>
              </p:cNvPr>
              <p:cNvSpPr/>
              <p:nvPr/>
            </p:nvSpPr>
            <p:spPr>
              <a:xfrm>
                <a:off x="11430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B4C7570A-C652-2C48-8CBE-31596F652C7E}"/>
                  </a:ext>
                </a:extLst>
              </p:cNvPr>
              <p:cNvSpPr/>
              <p:nvPr/>
            </p:nvSpPr>
            <p:spPr>
              <a:xfrm>
                <a:off x="12954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4B4860B8-133B-0C44-BED9-A378C2744635}"/>
                  </a:ext>
                </a:extLst>
              </p:cNvPr>
              <p:cNvSpPr/>
              <p:nvPr/>
            </p:nvSpPr>
            <p:spPr>
              <a:xfrm>
                <a:off x="14478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2DCC41A8-4046-C24F-BD62-0A09596B4004}"/>
                  </a:ext>
                </a:extLst>
              </p:cNvPr>
              <p:cNvSpPr/>
              <p:nvPr/>
            </p:nvSpPr>
            <p:spPr>
              <a:xfrm>
                <a:off x="16002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03B5DECC-7833-7B48-8A88-E1EFE40D876A}"/>
                  </a:ext>
                </a:extLst>
              </p:cNvPr>
              <p:cNvSpPr/>
              <p:nvPr/>
            </p:nvSpPr>
            <p:spPr>
              <a:xfrm>
                <a:off x="17526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61CA8998-ADE0-0C46-BD8C-566B929FD741}"/>
                  </a:ext>
                </a:extLst>
              </p:cNvPr>
              <p:cNvSpPr/>
              <p:nvPr/>
            </p:nvSpPr>
            <p:spPr>
              <a:xfrm>
                <a:off x="19050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03568692-1E94-B541-B8DC-821E79F920C8}"/>
                  </a:ext>
                </a:extLst>
              </p:cNvPr>
              <p:cNvSpPr/>
              <p:nvPr/>
            </p:nvSpPr>
            <p:spPr>
              <a:xfrm>
                <a:off x="20574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FAFF24F1-E16A-F44E-89F7-89B3940ADD2A}"/>
                  </a:ext>
                </a:extLst>
              </p:cNvPr>
              <p:cNvSpPr/>
              <p:nvPr/>
            </p:nvSpPr>
            <p:spPr>
              <a:xfrm>
                <a:off x="22098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DB03E596-465A-6C40-ABD0-995B17811B2B}"/>
                  </a:ext>
                </a:extLst>
              </p:cNvPr>
              <p:cNvSpPr/>
              <p:nvPr/>
            </p:nvSpPr>
            <p:spPr>
              <a:xfrm>
                <a:off x="23622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01A00970-11D5-9B45-906A-030FA67D5E9F}"/>
                  </a:ext>
                </a:extLst>
              </p:cNvPr>
              <p:cNvSpPr/>
              <p:nvPr/>
            </p:nvSpPr>
            <p:spPr>
              <a:xfrm>
                <a:off x="17526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2750E728-9ACE-8E4A-AAD6-A7E01C9E7404}"/>
                  </a:ext>
                </a:extLst>
              </p:cNvPr>
              <p:cNvSpPr/>
              <p:nvPr/>
            </p:nvSpPr>
            <p:spPr>
              <a:xfrm>
                <a:off x="19050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4051A495-1A38-3C4A-8875-33A7836A4964}"/>
                  </a:ext>
                </a:extLst>
              </p:cNvPr>
              <p:cNvSpPr/>
              <p:nvPr/>
            </p:nvSpPr>
            <p:spPr>
              <a:xfrm>
                <a:off x="20574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99B4868A-338A-4C42-B000-D71A0429EAD1}"/>
                  </a:ext>
                </a:extLst>
              </p:cNvPr>
              <p:cNvSpPr/>
              <p:nvPr/>
            </p:nvSpPr>
            <p:spPr>
              <a:xfrm>
                <a:off x="22098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8A8BCFD3-D405-5743-AE93-3BBD2C373FBC}"/>
                  </a:ext>
                </a:extLst>
              </p:cNvPr>
              <p:cNvSpPr/>
              <p:nvPr/>
            </p:nvSpPr>
            <p:spPr>
              <a:xfrm>
                <a:off x="23622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BD0EE178-CA4C-704B-A2E3-9A63DB5F30A2}"/>
                  </a:ext>
                </a:extLst>
              </p:cNvPr>
              <p:cNvSpPr/>
              <p:nvPr/>
            </p:nvSpPr>
            <p:spPr>
              <a:xfrm>
                <a:off x="17526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B2B4D060-C10A-6546-91FF-6C7E82C1DC21}"/>
                  </a:ext>
                </a:extLst>
              </p:cNvPr>
              <p:cNvSpPr/>
              <p:nvPr/>
            </p:nvSpPr>
            <p:spPr>
              <a:xfrm>
                <a:off x="19050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6B6ABE68-5378-4044-8F22-1382FB54C8F3}"/>
                  </a:ext>
                </a:extLst>
              </p:cNvPr>
              <p:cNvSpPr/>
              <p:nvPr/>
            </p:nvSpPr>
            <p:spPr>
              <a:xfrm>
                <a:off x="20574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F45776D5-34A3-BB4F-9AEB-7BAD1568A773}"/>
                  </a:ext>
                </a:extLst>
              </p:cNvPr>
              <p:cNvSpPr/>
              <p:nvPr/>
            </p:nvSpPr>
            <p:spPr>
              <a:xfrm>
                <a:off x="22098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780E86B-7CD8-8249-B7C2-AF59917528C0}"/>
                  </a:ext>
                </a:extLst>
              </p:cNvPr>
              <p:cNvSpPr/>
              <p:nvPr/>
            </p:nvSpPr>
            <p:spPr>
              <a:xfrm>
                <a:off x="23622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A19FDAE5-2402-FC4A-A8A4-A52CEA270464}"/>
                  </a:ext>
                </a:extLst>
              </p:cNvPr>
              <p:cNvSpPr/>
              <p:nvPr/>
            </p:nvSpPr>
            <p:spPr>
              <a:xfrm>
                <a:off x="9906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A230AFCB-E23C-BF46-8D6A-2F244C72B43E}"/>
                  </a:ext>
                </a:extLst>
              </p:cNvPr>
              <p:cNvSpPr/>
              <p:nvPr/>
            </p:nvSpPr>
            <p:spPr>
              <a:xfrm>
                <a:off x="11430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CE307BBE-3380-7544-815C-A215DC048CBA}"/>
                  </a:ext>
                </a:extLst>
              </p:cNvPr>
              <p:cNvSpPr/>
              <p:nvPr/>
            </p:nvSpPr>
            <p:spPr>
              <a:xfrm>
                <a:off x="12954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A8262F17-9EFA-4F40-9387-F0F658F0700D}"/>
                  </a:ext>
                </a:extLst>
              </p:cNvPr>
              <p:cNvSpPr/>
              <p:nvPr/>
            </p:nvSpPr>
            <p:spPr>
              <a:xfrm>
                <a:off x="14478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352FBFAC-5534-B74F-B0EB-B4DFA8C185F1}"/>
                  </a:ext>
                </a:extLst>
              </p:cNvPr>
              <p:cNvSpPr/>
              <p:nvPr/>
            </p:nvSpPr>
            <p:spPr>
              <a:xfrm>
                <a:off x="16002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AF710C98-9AA8-7949-B27B-79C79F65A0A8}"/>
                  </a:ext>
                </a:extLst>
              </p:cNvPr>
              <p:cNvSpPr/>
              <p:nvPr/>
            </p:nvSpPr>
            <p:spPr>
              <a:xfrm>
                <a:off x="9906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93D58A1E-E4CE-4348-B65B-8DB84FB3AA47}"/>
                  </a:ext>
                </a:extLst>
              </p:cNvPr>
              <p:cNvSpPr/>
              <p:nvPr/>
            </p:nvSpPr>
            <p:spPr>
              <a:xfrm>
                <a:off x="11430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A46FAA5B-9A4B-CB4C-B829-F3BE482BC23B}"/>
                  </a:ext>
                </a:extLst>
              </p:cNvPr>
              <p:cNvSpPr/>
              <p:nvPr/>
            </p:nvSpPr>
            <p:spPr>
              <a:xfrm>
                <a:off x="12954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9D1D71F9-F40C-B543-A1C3-C73A1DAE8992}"/>
                  </a:ext>
                </a:extLst>
              </p:cNvPr>
              <p:cNvSpPr/>
              <p:nvPr/>
            </p:nvSpPr>
            <p:spPr>
              <a:xfrm>
                <a:off x="14478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7C626FCE-0BF4-EB41-813A-EB6ED6735E35}"/>
                  </a:ext>
                </a:extLst>
              </p:cNvPr>
              <p:cNvSpPr/>
              <p:nvPr/>
            </p:nvSpPr>
            <p:spPr>
              <a:xfrm>
                <a:off x="1600200" y="2057400"/>
                <a:ext cx="152400" cy="152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53625CC-9B90-F242-A46A-8BD8CFEA007C}"/>
                  </a:ext>
                </a:extLst>
              </p:cNvPr>
              <p:cNvSpPr/>
              <p:nvPr/>
            </p:nvSpPr>
            <p:spPr>
              <a:xfrm>
                <a:off x="9906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08E5F97A-9D6F-3045-BFA0-969336440B0D}"/>
                  </a:ext>
                </a:extLst>
              </p:cNvPr>
              <p:cNvSpPr/>
              <p:nvPr/>
            </p:nvSpPr>
            <p:spPr>
              <a:xfrm>
                <a:off x="11430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F9BB1DD7-7FE2-4B48-BEAF-44FBE7D39982}"/>
                  </a:ext>
                </a:extLst>
              </p:cNvPr>
              <p:cNvSpPr/>
              <p:nvPr/>
            </p:nvSpPr>
            <p:spPr>
              <a:xfrm>
                <a:off x="12954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9F1D2278-5E91-0E4C-9AC0-DDF0CEBDB2B5}"/>
                  </a:ext>
                </a:extLst>
              </p:cNvPr>
              <p:cNvSpPr/>
              <p:nvPr/>
            </p:nvSpPr>
            <p:spPr>
              <a:xfrm>
                <a:off x="14478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826A39C2-41B2-DE40-9CB3-2571A36BE540}"/>
                  </a:ext>
                </a:extLst>
              </p:cNvPr>
              <p:cNvSpPr/>
              <p:nvPr/>
            </p:nvSpPr>
            <p:spPr>
              <a:xfrm>
                <a:off x="16002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5D87B803-8D18-0B42-B4A2-B8DF4C8306EA}"/>
                  </a:ext>
                </a:extLst>
              </p:cNvPr>
              <p:cNvSpPr/>
              <p:nvPr/>
            </p:nvSpPr>
            <p:spPr>
              <a:xfrm>
                <a:off x="17526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0D083961-BF23-3B45-843F-D9869CD2022A}"/>
                  </a:ext>
                </a:extLst>
              </p:cNvPr>
              <p:cNvSpPr/>
              <p:nvPr/>
            </p:nvSpPr>
            <p:spPr>
              <a:xfrm>
                <a:off x="19050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D3E7E01B-61E9-6C48-AC5E-88CB757892FA}"/>
                  </a:ext>
                </a:extLst>
              </p:cNvPr>
              <p:cNvSpPr/>
              <p:nvPr/>
            </p:nvSpPr>
            <p:spPr>
              <a:xfrm>
                <a:off x="20574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359A79BE-BE7E-494C-8801-7F9714046A7E}"/>
                  </a:ext>
                </a:extLst>
              </p:cNvPr>
              <p:cNvSpPr/>
              <p:nvPr/>
            </p:nvSpPr>
            <p:spPr>
              <a:xfrm>
                <a:off x="22098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92A0E87-C7C6-2347-AC57-F1AD13D3A42E}"/>
                  </a:ext>
                </a:extLst>
              </p:cNvPr>
              <p:cNvSpPr/>
              <p:nvPr/>
            </p:nvSpPr>
            <p:spPr>
              <a:xfrm>
                <a:off x="23622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5E65DA41-319F-F94D-9D2B-5AED7D84185E}"/>
                  </a:ext>
                </a:extLst>
              </p:cNvPr>
              <p:cNvSpPr/>
              <p:nvPr/>
            </p:nvSpPr>
            <p:spPr>
              <a:xfrm>
                <a:off x="17526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021F8B24-00BF-B549-8AE6-A51554610562}"/>
                  </a:ext>
                </a:extLst>
              </p:cNvPr>
              <p:cNvSpPr/>
              <p:nvPr/>
            </p:nvSpPr>
            <p:spPr>
              <a:xfrm>
                <a:off x="19050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D226A33-FEA0-6045-A0D9-4AB4C41FD5D2}"/>
                  </a:ext>
                </a:extLst>
              </p:cNvPr>
              <p:cNvSpPr/>
              <p:nvPr/>
            </p:nvSpPr>
            <p:spPr>
              <a:xfrm>
                <a:off x="20574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1A150E54-C0CA-5D43-8F20-228B34E4FF8E}"/>
                  </a:ext>
                </a:extLst>
              </p:cNvPr>
              <p:cNvSpPr/>
              <p:nvPr/>
            </p:nvSpPr>
            <p:spPr>
              <a:xfrm>
                <a:off x="22098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186CE4B9-506F-6A43-80D0-9089E6DE6491}"/>
                  </a:ext>
                </a:extLst>
              </p:cNvPr>
              <p:cNvSpPr/>
              <p:nvPr/>
            </p:nvSpPr>
            <p:spPr>
              <a:xfrm>
                <a:off x="23622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BD558EC3-0E31-8C45-BA71-6F35B384430E}"/>
                  </a:ext>
                </a:extLst>
              </p:cNvPr>
              <p:cNvSpPr/>
              <p:nvPr/>
            </p:nvSpPr>
            <p:spPr>
              <a:xfrm>
                <a:off x="17526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0FF68FFD-38A6-8E48-9521-4B848BD143CF}"/>
                  </a:ext>
                </a:extLst>
              </p:cNvPr>
              <p:cNvSpPr/>
              <p:nvPr/>
            </p:nvSpPr>
            <p:spPr>
              <a:xfrm>
                <a:off x="19050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93248564-5840-854E-946C-2C9737DCC29F}"/>
                  </a:ext>
                </a:extLst>
              </p:cNvPr>
              <p:cNvSpPr/>
              <p:nvPr/>
            </p:nvSpPr>
            <p:spPr>
              <a:xfrm>
                <a:off x="20574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9F8B59A5-0DF2-9946-B16D-9B2647642BC5}"/>
                  </a:ext>
                </a:extLst>
              </p:cNvPr>
              <p:cNvSpPr/>
              <p:nvPr/>
            </p:nvSpPr>
            <p:spPr>
              <a:xfrm>
                <a:off x="22098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5201F91C-D8B0-5C43-BEBE-C4E2F639C81B}"/>
                  </a:ext>
                </a:extLst>
              </p:cNvPr>
              <p:cNvSpPr/>
              <p:nvPr/>
            </p:nvSpPr>
            <p:spPr>
              <a:xfrm>
                <a:off x="23622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663F7965-2995-C448-BB51-EF473A666C7F}"/>
                  </a:ext>
                </a:extLst>
              </p:cNvPr>
              <p:cNvSpPr/>
              <p:nvPr/>
            </p:nvSpPr>
            <p:spPr>
              <a:xfrm>
                <a:off x="9906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DCF7A059-4A28-4842-811C-F1B523C6282F}"/>
                  </a:ext>
                </a:extLst>
              </p:cNvPr>
              <p:cNvSpPr/>
              <p:nvPr/>
            </p:nvSpPr>
            <p:spPr>
              <a:xfrm>
                <a:off x="11430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1218E70E-5542-2445-800C-D236AD431035}"/>
                  </a:ext>
                </a:extLst>
              </p:cNvPr>
              <p:cNvSpPr/>
              <p:nvPr/>
            </p:nvSpPr>
            <p:spPr>
              <a:xfrm>
                <a:off x="12954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8A2B2BC4-D94C-7C47-A844-03157E65BF99}"/>
                  </a:ext>
                </a:extLst>
              </p:cNvPr>
              <p:cNvSpPr/>
              <p:nvPr/>
            </p:nvSpPr>
            <p:spPr>
              <a:xfrm>
                <a:off x="14478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0F46A60-AE23-9B40-B9B3-AFFC48EA6470}"/>
                  </a:ext>
                </a:extLst>
              </p:cNvPr>
              <p:cNvSpPr/>
              <p:nvPr/>
            </p:nvSpPr>
            <p:spPr>
              <a:xfrm>
                <a:off x="16002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FA1D10FB-6154-C146-942E-F64E597FD36F}"/>
                  </a:ext>
                </a:extLst>
              </p:cNvPr>
              <p:cNvSpPr/>
              <p:nvPr/>
            </p:nvSpPr>
            <p:spPr>
              <a:xfrm>
                <a:off x="9906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4F3E6E6E-7D3C-1346-B4CC-53ACDE0699B3}"/>
                  </a:ext>
                </a:extLst>
              </p:cNvPr>
              <p:cNvSpPr/>
              <p:nvPr/>
            </p:nvSpPr>
            <p:spPr>
              <a:xfrm>
                <a:off x="11430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525E1216-01A6-DA4E-B216-AB2ACFA3185A}"/>
                  </a:ext>
                </a:extLst>
              </p:cNvPr>
              <p:cNvSpPr/>
              <p:nvPr/>
            </p:nvSpPr>
            <p:spPr>
              <a:xfrm>
                <a:off x="12954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75D4DD77-D411-874A-96BB-805F3A51140C}"/>
                  </a:ext>
                </a:extLst>
              </p:cNvPr>
              <p:cNvSpPr/>
              <p:nvPr/>
            </p:nvSpPr>
            <p:spPr>
              <a:xfrm>
                <a:off x="14478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3D3A84AB-2897-064C-A086-3E585D647455}"/>
                  </a:ext>
                </a:extLst>
              </p:cNvPr>
              <p:cNvSpPr/>
              <p:nvPr/>
            </p:nvSpPr>
            <p:spPr>
              <a:xfrm>
                <a:off x="16002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FD26CF45-ABFD-B441-B01B-60F6052D823B}"/>
                  </a:ext>
                </a:extLst>
              </p:cNvPr>
              <p:cNvSpPr/>
              <p:nvPr/>
            </p:nvSpPr>
            <p:spPr>
              <a:xfrm>
                <a:off x="9906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D5ED639C-6CD2-C846-8C0C-F563DD1C76A0}"/>
                  </a:ext>
                </a:extLst>
              </p:cNvPr>
              <p:cNvSpPr/>
              <p:nvPr/>
            </p:nvSpPr>
            <p:spPr>
              <a:xfrm>
                <a:off x="11430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30862434-C0E0-1049-AE06-048329EBCAD5}"/>
                  </a:ext>
                </a:extLst>
              </p:cNvPr>
              <p:cNvSpPr/>
              <p:nvPr/>
            </p:nvSpPr>
            <p:spPr>
              <a:xfrm>
                <a:off x="12954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C1D1C41F-F38C-EC44-B3C9-C34B7F39A4A3}"/>
                  </a:ext>
                </a:extLst>
              </p:cNvPr>
              <p:cNvSpPr/>
              <p:nvPr/>
            </p:nvSpPr>
            <p:spPr>
              <a:xfrm>
                <a:off x="14478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A22974D4-EFE8-424E-AE7B-C21E18604BC4}"/>
                  </a:ext>
                </a:extLst>
              </p:cNvPr>
              <p:cNvSpPr/>
              <p:nvPr/>
            </p:nvSpPr>
            <p:spPr>
              <a:xfrm>
                <a:off x="16002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B3ACA42E-7607-A546-BE8A-F267ADE6358F}"/>
                  </a:ext>
                </a:extLst>
              </p:cNvPr>
              <p:cNvSpPr/>
              <p:nvPr/>
            </p:nvSpPr>
            <p:spPr>
              <a:xfrm>
                <a:off x="17526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9A87B297-8483-E845-B5E2-143408FABE6D}"/>
                  </a:ext>
                </a:extLst>
              </p:cNvPr>
              <p:cNvSpPr/>
              <p:nvPr/>
            </p:nvSpPr>
            <p:spPr>
              <a:xfrm>
                <a:off x="19050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B2D67C7C-8CC9-E845-88FD-5FEB00F81824}"/>
                  </a:ext>
                </a:extLst>
              </p:cNvPr>
              <p:cNvSpPr/>
              <p:nvPr/>
            </p:nvSpPr>
            <p:spPr>
              <a:xfrm>
                <a:off x="20574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62631FDB-512E-EF40-9A06-8025A43E0E63}"/>
                  </a:ext>
                </a:extLst>
              </p:cNvPr>
              <p:cNvSpPr/>
              <p:nvPr/>
            </p:nvSpPr>
            <p:spPr>
              <a:xfrm>
                <a:off x="22098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31A2889A-6D3D-D846-92BE-C2117D36D6AF}"/>
                  </a:ext>
                </a:extLst>
              </p:cNvPr>
              <p:cNvSpPr/>
              <p:nvPr/>
            </p:nvSpPr>
            <p:spPr>
              <a:xfrm>
                <a:off x="23622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C42EE2EB-69AE-1B47-A360-B24C4F8B8005}"/>
                  </a:ext>
                </a:extLst>
              </p:cNvPr>
              <p:cNvSpPr/>
              <p:nvPr/>
            </p:nvSpPr>
            <p:spPr>
              <a:xfrm>
                <a:off x="17526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C21306B7-403C-7D44-B9F0-D183A0D9500C}"/>
                  </a:ext>
                </a:extLst>
              </p:cNvPr>
              <p:cNvSpPr/>
              <p:nvPr/>
            </p:nvSpPr>
            <p:spPr>
              <a:xfrm>
                <a:off x="19050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AB63D295-AEE0-6A43-8FA7-FA0DC30DD015}"/>
                  </a:ext>
                </a:extLst>
              </p:cNvPr>
              <p:cNvSpPr/>
              <p:nvPr/>
            </p:nvSpPr>
            <p:spPr>
              <a:xfrm>
                <a:off x="20574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2E769DE0-8E7E-8B4B-9450-D541AD806974}"/>
                  </a:ext>
                </a:extLst>
              </p:cNvPr>
              <p:cNvSpPr/>
              <p:nvPr/>
            </p:nvSpPr>
            <p:spPr>
              <a:xfrm>
                <a:off x="22098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1031D5D3-B2C0-974D-979A-2C0036CB953F}"/>
                  </a:ext>
                </a:extLst>
              </p:cNvPr>
              <p:cNvSpPr/>
              <p:nvPr/>
            </p:nvSpPr>
            <p:spPr>
              <a:xfrm>
                <a:off x="23622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5EFE31E2-F5A3-DE4C-8CB0-22399113F010}"/>
                  </a:ext>
                </a:extLst>
              </p:cNvPr>
              <p:cNvSpPr/>
              <p:nvPr/>
            </p:nvSpPr>
            <p:spPr>
              <a:xfrm>
                <a:off x="17526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F94E297F-A186-D745-9746-EAA7D16F3597}"/>
                  </a:ext>
                </a:extLst>
              </p:cNvPr>
              <p:cNvSpPr/>
              <p:nvPr/>
            </p:nvSpPr>
            <p:spPr>
              <a:xfrm>
                <a:off x="19050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57F891C6-374B-5C49-8616-71C1B358E29F}"/>
                  </a:ext>
                </a:extLst>
              </p:cNvPr>
              <p:cNvSpPr/>
              <p:nvPr/>
            </p:nvSpPr>
            <p:spPr>
              <a:xfrm>
                <a:off x="20574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71BE707F-4AB1-8D4F-876D-95755DBAC88B}"/>
                  </a:ext>
                </a:extLst>
              </p:cNvPr>
              <p:cNvSpPr/>
              <p:nvPr/>
            </p:nvSpPr>
            <p:spPr>
              <a:xfrm>
                <a:off x="22098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B7189527-983E-0140-ACF8-6099E717350C}"/>
                  </a:ext>
                </a:extLst>
              </p:cNvPr>
              <p:cNvSpPr/>
              <p:nvPr/>
            </p:nvSpPr>
            <p:spPr>
              <a:xfrm>
                <a:off x="23622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A31ACDA2-0B84-A040-93D3-AF566D440B99}"/>
                  </a:ext>
                </a:extLst>
              </p:cNvPr>
              <p:cNvSpPr/>
              <p:nvPr/>
            </p:nvSpPr>
            <p:spPr>
              <a:xfrm>
                <a:off x="9906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1A842867-0C70-9643-836D-A48F852A3BFB}"/>
                  </a:ext>
                </a:extLst>
              </p:cNvPr>
              <p:cNvSpPr/>
              <p:nvPr/>
            </p:nvSpPr>
            <p:spPr>
              <a:xfrm>
                <a:off x="11430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1E50C171-2AE4-6A4A-AF94-40DB89373557}"/>
                  </a:ext>
                </a:extLst>
              </p:cNvPr>
              <p:cNvSpPr/>
              <p:nvPr/>
            </p:nvSpPr>
            <p:spPr>
              <a:xfrm>
                <a:off x="12954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F2CA78CB-0959-C144-B36B-9F5B0025C3B9}"/>
                  </a:ext>
                </a:extLst>
              </p:cNvPr>
              <p:cNvSpPr/>
              <p:nvPr/>
            </p:nvSpPr>
            <p:spPr>
              <a:xfrm>
                <a:off x="14478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27F40CE2-18ED-D84C-B14C-6E2CF6D576BB}"/>
                  </a:ext>
                </a:extLst>
              </p:cNvPr>
              <p:cNvSpPr/>
              <p:nvPr/>
            </p:nvSpPr>
            <p:spPr>
              <a:xfrm>
                <a:off x="16002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345C5A67-175D-F046-B565-B8350150248E}"/>
                  </a:ext>
                </a:extLst>
              </p:cNvPr>
              <p:cNvSpPr/>
              <p:nvPr/>
            </p:nvSpPr>
            <p:spPr>
              <a:xfrm>
                <a:off x="17526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82FDEC37-3EFB-4947-9659-63E7DD3706AD}"/>
                  </a:ext>
                </a:extLst>
              </p:cNvPr>
              <p:cNvSpPr/>
              <p:nvPr/>
            </p:nvSpPr>
            <p:spPr>
              <a:xfrm>
                <a:off x="19050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DF4AB086-8D4D-0748-B5C5-00F8AF9F4B6F}"/>
                  </a:ext>
                </a:extLst>
              </p:cNvPr>
              <p:cNvSpPr/>
              <p:nvPr/>
            </p:nvSpPr>
            <p:spPr>
              <a:xfrm>
                <a:off x="20574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95914D29-83C7-4044-878F-3FB02613C060}"/>
                  </a:ext>
                </a:extLst>
              </p:cNvPr>
              <p:cNvSpPr/>
              <p:nvPr/>
            </p:nvSpPr>
            <p:spPr>
              <a:xfrm>
                <a:off x="22098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5836D380-EB4A-E44E-BA3D-E9503C6684AC}"/>
                  </a:ext>
                </a:extLst>
              </p:cNvPr>
              <p:cNvSpPr/>
              <p:nvPr/>
            </p:nvSpPr>
            <p:spPr>
              <a:xfrm>
                <a:off x="23622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427" name="TextBox 426">
            <a:extLst>
              <a:ext uri="{FF2B5EF4-FFF2-40B4-BE49-F238E27FC236}">
                <a16:creationId xmlns:a16="http://schemas.microsoft.com/office/drawing/2014/main" id="{6B0FF093-895A-E548-9C05-F67851B80A78}"/>
              </a:ext>
            </a:extLst>
          </p:cNvPr>
          <p:cNvSpPr txBox="1"/>
          <p:nvPr/>
        </p:nvSpPr>
        <p:spPr>
          <a:xfrm>
            <a:off x="4371023" y="112172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-1</a:t>
            </a:r>
          </a:p>
        </p:txBody>
      </p:sp>
      <p:grpSp>
        <p:nvGrpSpPr>
          <p:cNvPr id="429" name="Group 653">
            <a:extLst>
              <a:ext uri="{FF2B5EF4-FFF2-40B4-BE49-F238E27FC236}">
                <a16:creationId xmlns:a16="http://schemas.microsoft.com/office/drawing/2014/main" id="{4710AA7F-BABA-AB4A-A5A4-F78A23BF0D8B}"/>
              </a:ext>
            </a:extLst>
          </p:cNvPr>
          <p:cNvGrpSpPr>
            <a:grpSpLocks/>
          </p:cNvGrpSpPr>
          <p:nvPr/>
        </p:nvGrpSpPr>
        <p:grpSpPr bwMode="auto">
          <a:xfrm>
            <a:off x="1160545" y="1491054"/>
            <a:ext cx="2171951" cy="2059343"/>
            <a:chOff x="1143000" y="1600200"/>
            <a:chExt cx="1524000" cy="1524000"/>
          </a:xfrm>
        </p:grpSpPr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8F48EC69-FE3D-6440-9DAD-3135EA9B22DE}"/>
                </a:ext>
              </a:extLst>
            </p:cNvPr>
            <p:cNvSpPr/>
            <p:nvPr/>
          </p:nvSpPr>
          <p:spPr>
            <a:xfrm>
              <a:off x="1447800" y="20574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01A5340B-3A6B-B141-8C22-9CC95F5FFC15}"/>
                </a:ext>
              </a:extLst>
            </p:cNvPr>
            <p:cNvSpPr/>
            <p:nvPr/>
          </p:nvSpPr>
          <p:spPr>
            <a:xfrm>
              <a:off x="1447800" y="22098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3439136D-20D2-5948-9473-A1B496C580D4}"/>
                </a:ext>
              </a:extLst>
            </p:cNvPr>
            <p:cNvSpPr/>
            <p:nvPr/>
          </p:nvSpPr>
          <p:spPr>
            <a:xfrm>
              <a:off x="1447800" y="23622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3B441CB5-DCC4-4745-B479-FC8C6F31E475}"/>
                </a:ext>
              </a:extLst>
            </p:cNvPr>
            <p:cNvSpPr/>
            <p:nvPr/>
          </p:nvSpPr>
          <p:spPr>
            <a:xfrm>
              <a:off x="1600200" y="2514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8BBBCCA6-EB0C-EF41-B491-A48BB9AF06C4}"/>
                </a:ext>
              </a:extLst>
            </p:cNvPr>
            <p:cNvSpPr/>
            <p:nvPr/>
          </p:nvSpPr>
          <p:spPr>
            <a:xfrm>
              <a:off x="17526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7FB4D6AF-F001-FF44-9C4A-9AEA278DD267}"/>
                </a:ext>
              </a:extLst>
            </p:cNvPr>
            <p:cNvSpPr/>
            <p:nvPr/>
          </p:nvSpPr>
          <p:spPr>
            <a:xfrm>
              <a:off x="1600200" y="1905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7A570ABC-9B4B-A943-8DCA-6B74F913686C}"/>
                </a:ext>
              </a:extLst>
            </p:cNvPr>
            <p:cNvSpPr/>
            <p:nvPr/>
          </p:nvSpPr>
          <p:spPr>
            <a:xfrm>
              <a:off x="2057400" y="1905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D3953A83-F66E-EC47-A459-CC7F9E4E784D}"/>
                </a:ext>
              </a:extLst>
            </p:cNvPr>
            <p:cNvSpPr/>
            <p:nvPr/>
          </p:nvSpPr>
          <p:spPr>
            <a:xfrm>
              <a:off x="17526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BC055BBC-EC1D-8447-A33A-CF68D3580A56}"/>
                </a:ext>
              </a:extLst>
            </p:cNvPr>
            <p:cNvSpPr/>
            <p:nvPr/>
          </p:nvSpPr>
          <p:spPr>
            <a:xfrm>
              <a:off x="19050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4E45EC75-BB7B-5A40-A988-50BEBF25A0A8}"/>
                </a:ext>
              </a:extLst>
            </p:cNvPr>
            <p:cNvSpPr/>
            <p:nvPr/>
          </p:nvSpPr>
          <p:spPr>
            <a:xfrm>
              <a:off x="19050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765942F4-84D8-DB4D-AF5C-0CF9F15255FC}"/>
                </a:ext>
              </a:extLst>
            </p:cNvPr>
            <p:cNvSpPr/>
            <p:nvPr/>
          </p:nvSpPr>
          <p:spPr>
            <a:xfrm>
              <a:off x="2057400" y="2514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8BCDF15B-FA53-9A40-A02E-9FF584559B3E}"/>
                </a:ext>
              </a:extLst>
            </p:cNvPr>
            <p:cNvSpPr/>
            <p:nvPr/>
          </p:nvSpPr>
          <p:spPr>
            <a:xfrm>
              <a:off x="2209800" y="23622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0CA86F33-2115-CC46-AD21-039E36B9B4BA}"/>
                </a:ext>
              </a:extLst>
            </p:cNvPr>
            <p:cNvSpPr/>
            <p:nvPr/>
          </p:nvSpPr>
          <p:spPr>
            <a:xfrm>
              <a:off x="2209800" y="22098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740833B3-6268-A549-A68A-7D027179D22E}"/>
                </a:ext>
              </a:extLst>
            </p:cNvPr>
            <p:cNvSpPr/>
            <p:nvPr/>
          </p:nvSpPr>
          <p:spPr>
            <a:xfrm>
              <a:off x="2209800" y="20574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48" name="Group 668">
              <a:extLst>
                <a:ext uri="{FF2B5EF4-FFF2-40B4-BE49-F238E27FC236}">
                  <a16:creationId xmlns:a16="http://schemas.microsoft.com/office/drawing/2014/main" id="{4B0FB435-8A2A-8546-80C5-3C248C7D90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1600200"/>
              <a:ext cx="1524000" cy="1524000"/>
              <a:chOff x="990600" y="1447800"/>
              <a:chExt cx="1524000" cy="1524000"/>
            </a:xfrm>
          </p:grpSpPr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4FC19ADD-3438-1B43-A09A-5DA8E078A3A6}"/>
                  </a:ext>
                </a:extLst>
              </p:cNvPr>
              <p:cNvSpPr/>
              <p:nvPr/>
            </p:nvSpPr>
            <p:spPr>
              <a:xfrm>
                <a:off x="9906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80823FBC-CDB0-4A46-9ED7-B6C92D278E4D}"/>
                  </a:ext>
                </a:extLst>
              </p:cNvPr>
              <p:cNvSpPr/>
              <p:nvPr/>
            </p:nvSpPr>
            <p:spPr>
              <a:xfrm>
                <a:off x="11430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573331FB-EE89-6F48-94FC-53AD96EB68C9}"/>
                  </a:ext>
                </a:extLst>
              </p:cNvPr>
              <p:cNvSpPr/>
              <p:nvPr/>
            </p:nvSpPr>
            <p:spPr>
              <a:xfrm>
                <a:off x="12954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D9A037D8-05BC-4848-912F-80F2DDAC0729}"/>
                  </a:ext>
                </a:extLst>
              </p:cNvPr>
              <p:cNvSpPr/>
              <p:nvPr/>
            </p:nvSpPr>
            <p:spPr>
              <a:xfrm>
                <a:off x="14478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F95E9B38-3EE8-0D45-8E9C-9D9F8717A7EA}"/>
                  </a:ext>
                </a:extLst>
              </p:cNvPr>
              <p:cNvSpPr/>
              <p:nvPr/>
            </p:nvSpPr>
            <p:spPr>
              <a:xfrm>
                <a:off x="16002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FFD5F50C-A9CA-2D4B-8560-807158D392FC}"/>
                  </a:ext>
                </a:extLst>
              </p:cNvPr>
              <p:cNvSpPr/>
              <p:nvPr/>
            </p:nvSpPr>
            <p:spPr>
              <a:xfrm>
                <a:off x="9906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AF64570D-AF4B-C045-853D-20C81BAA0672}"/>
                  </a:ext>
                </a:extLst>
              </p:cNvPr>
              <p:cNvSpPr/>
              <p:nvPr/>
            </p:nvSpPr>
            <p:spPr>
              <a:xfrm>
                <a:off x="11430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93E7802E-278D-EE45-814F-1B7E539154C6}"/>
                  </a:ext>
                </a:extLst>
              </p:cNvPr>
              <p:cNvSpPr/>
              <p:nvPr/>
            </p:nvSpPr>
            <p:spPr>
              <a:xfrm>
                <a:off x="12954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DB21489A-A31D-2D47-B6E0-787F50F5E18C}"/>
                  </a:ext>
                </a:extLst>
              </p:cNvPr>
              <p:cNvSpPr/>
              <p:nvPr/>
            </p:nvSpPr>
            <p:spPr>
              <a:xfrm>
                <a:off x="14478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77E24C6F-25FB-5C49-8957-8D191A7F60F3}"/>
                  </a:ext>
                </a:extLst>
              </p:cNvPr>
              <p:cNvSpPr/>
              <p:nvPr/>
            </p:nvSpPr>
            <p:spPr>
              <a:xfrm>
                <a:off x="16002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9DEC6B2A-4FC2-9F40-8E8E-13E6442F0A02}"/>
                  </a:ext>
                </a:extLst>
              </p:cNvPr>
              <p:cNvSpPr/>
              <p:nvPr/>
            </p:nvSpPr>
            <p:spPr>
              <a:xfrm>
                <a:off x="9906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0A4CAB5A-E8F5-AC40-ABAC-068EF0917C31}"/>
                  </a:ext>
                </a:extLst>
              </p:cNvPr>
              <p:cNvSpPr/>
              <p:nvPr/>
            </p:nvSpPr>
            <p:spPr>
              <a:xfrm>
                <a:off x="11430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D2983FC5-6F91-BF4F-8E35-56DE2D8637A2}"/>
                  </a:ext>
                </a:extLst>
              </p:cNvPr>
              <p:cNvSpPr/>
              <p:nvPr/>
            </p:nvSpPr>
            <p:spPr>
              <a:xfrm>
                <a:off x="12954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9645A609-1D53-3A48-AF92-297F001AFF76}"/>
                  </a:ext>
                </a:extLst>
              </p:cNvPr>
              <p:cNvSpPr/>
              <p:nvPr/>
            </p:nvSpPr>
            <p:spPr>
              <a:xfrm>
                <a:off x="14478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CCF82F09-F60F-3B4A-948D-4D6A8BF40778}"/>
                  </a:ext>
                </a:extLst>
              </p:cNvPr>
              <p:cNvSpPr/>
              <p:nvPr/>
            </p:nvSpPr>
            <p:spPr>
              <a:xfrm>
                <a:off x="16002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1C209AED-BC32-1045-A2FC-C2654259C551}"/>
                  </a:ext>
                </a:extLst>
              </p:cNvPr>
              <p:cNvSpPr/>
              <p:nvPr/>
            </p:nvSpPr>
            <p:spPr>
              <a:xfrm>
                <a:off x="17526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87AD113B-D6D6-724E-B16E-BD523EB8BAE1}"/>
                  </a:ext>
                </a:extLst>
              </p:cNvPr>
              <p:cNvSpPr/>
              <p:nvPr/>
            </p:nvSpPr>
            <p:spPr>
              <a:xfrm>
                <a:off x="19050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A495DAA9-C5BD-CF4F-BAB7-BEB00DFC3C33}"/>
                  </a:ext>
                </a:extLst>
              </p:cNvPr>
              <p:cNvSpPr/>
              <p:nvPr/>
            </p:nvSpPr>
            <p:spPr>
              <a:xfrm>
                <a:off x="20574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ECC5BB81-CFB9-C647-B189-8BFC218DB6DF}"/>
                  </a:ext>
                </a:extLst>
              </p:cNvPr>
              <p:cNvSpPr/>
              <p:nvPr/>
            </p:nvSpPr>
            <p:spPr>
              <a:xfrm>
                <a:off x="22098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C3F49C19-A0A1-004D-957B-F9F959535E25}"/>
                  </a:ext>
                </a:extLst>
              </p:cNvPr>
              <p:cNvSpPr/>
              <p:nvPr/>
            </p:nvSpPr>
            <p:spPr>
              <a:xfrm>
                <a:off x="23622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DBAFD511-9648-944F-B257-E07C103662F4}"/>
                  </a:ext>
                </a:extLst>
              </p:cNvPr>
              <p:cNvSpPr/>
              <p:nvPr/>
            </p:nvSpPr>
            <p:spPr>
              <a:xfrm>
                <a:off x="17526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A365381-8A66-E348-B418-443802936353}"/>
                  </a:ext>
                </a:extLst>
              </p:cNvPr>
              <p:cNvSpPr/>
              <p:nvPr/>
            </p:nvSpPr>
            <p:spPr>
              <a:xfrm>
                <a:off x="19050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05C0863A-5FE6-2F4A-938E-AD0529668C7D}"/>
                  </a:ext>
                </a:extLst>
              </p:cNvPr>
              <p:cNvSpPr/>
              <p:nvPr/>
            </p:nvSpPr>
            <p:spPr>
              <a:xfrm>
                <a:off x="20574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BD22A166-2CC3-9B42-81B0-E43775F90537}"/>
                  </a:ext>
                </a:extLst>
              </p:cNvPr>
              <p:cNvSpPr/>
              <p:nvPr/>
            </p:nvSpPr>
            <p:spPr>
              <a:xfrm>
                <a:off x="22098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F90FF5B-0341-4C46-9A70-7E0E007C2A47}"/>
                  </a:ext>
                </a:extLst>
              </p:cNvPr>
              <p:cNvSpPr/>
              <p:nvPr/>
            </p:nvSpPr>
            <p:spPr>
              <a:xfrm>
                <a:off x="23622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C19B7BC6-6F1A-A94A-88F9-AE9B42C3EDAA}"/>
                  </a:ext>
                </a:extLst>
              </p:cNvPr>
              <p:cNvSpPr/>
              <p:nvPr/>
            </p:nvSpPr>
            <p:spPr>
              <a:xfrm>
                <a:off x="17526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A16F64CF-C461-EB41-87FD-12B88477A53D}"/>
                  </a:ext>
                </a:extLst>
              </p:cNvPr>
              <p:cNvSpPr/>
              <p:nvPr/>
            </p:nvSpPr>
            <p:spPr>
              <a:xfrm>
                <a:off x="19050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2B372B7B-A2E6-4D49-9B80-0195C7451467}"/>
                  </a:ext>
                </a:extLst>
              </p:cNvPr>
              <p:cNvSpPr/>
              <p:nvPr/>
            </p:nvSpPr>
            <p:spPr>
              <a:xfrm>
                <a:off x="20574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981FF737-953D-AF4A-BC76-85D78D919811}"/>
                  </a:ext>
                </a:extLst>
              </p:cNvPr>
              <p:cNvSpPr/>
              <p:nvPr/>
            </p:nvSpPr>
            <p:spPr>
              <a:xfrm>
                <a:off x="22098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2330679F-38B5-2F4F-9277-A22EFD922203}"/>
                  </a:ext>
                </a:extLst>
              </p:cNvPr>
              <p:cNvSpPr/>
              <p:nvPr/>
            </p:nvSpPr>
            <p:spPr>
              <a:xfrm>
                <a:off x="23622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C3701E30-7AE2-2A4C-9EFA-69F4BB7EAF51}"/>
                  </a:ext>
                </a:extLst>
              </p:cNvPr>
              <p:cNvSpPr/>
              <p:nvPr/>
            </p:nvSpPr>
            <p:spPr>
              <a:xfrm>
                <a:off x="9906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99E80FD5-06CC-FC4C-964F-D9E0D58F160F}"/>
                  </a:ext>
                </a:extLst>
              </p:cNvPr>
              <p:cNvSpPr/>
              <p:nvPr/>
            </p:nvSpPr>
            <p:spPr>
              <a:xfrm>
                <a:off x="11430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C4257EFF-6231-004A-B299-096319A2F2A0}"/>
                  </a:ext>
                </a:extLst>
              </p:cNvPr>
              <p:cNvSpPr/>
              <p:nvPr/>
            </p:nvSpPr>
            <p:spPr>
              <a:xfrm>
                <a:off x="12954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2F034558-D00E-6C4B-9112-AB32B49926BA}"/>
                  </a:ext>
                </a:extLst>
              </p:cNvPr>
              <p:cNvSpPr/>
              <p:nvPr/>
            </p:nvSpPr>
            <p:spPr>
              <a:xfrm>
                <a:off x="14478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F6402B4D-802D-E042-A0F3-38AA0BBF0DA7}"/>
                  </a:ext>
                </a:extLst>
              </p:cNvPr>
              <p:cNvSpPr/>
              <p:nvPr/>
            </p:nvSpPr>
            <p:spPr>
              <a:xfrm>
                <a:off x="16002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D5FDE0D2-FE7D-3840-B5A4-BC1AA77D097A}"/>
                  </a:ext>
                </a:extLst>
              </p:cNvPr>
              <p:cNvSpPr/>
              <p:nvPr/>
            </p:nvSpPr>
            <p:spPr>
              <a:xfrm>
                <a:off x="9906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6C53A2A9-A353-7A44-901A-12D5720662E4}"/>
                  </a:ext>
                </a:extLst>
              </p:cNvPr>
              <p:cNvSpPr/>
              <p:nvPr/>
            </p:nvSpPr>
            <p:spPr>
              <a:xfrm>
                <a:off x="11430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097ADC11-D2FA-E042-B820-F90DE19FDDD4}"/>
                  </a:ext>
                </a:extLst>
              </p:cNvPr>
              <p:cNvSpPr/>
              <p:nvPr/>
            </p:nvSpPr>
            <p:spPr>
              <a:xfrm>
                <a:off x="12954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9B68CF57-BF77-0549-9D29-791D5CF5F745}"/>
                  </a:ext>
                </a:extLst>
              </p:cNvPr>
              <p:cNvSpPr/>
              <p:nvPr/>
            </p:nvSpPr>
            <p:spPr>
              <a:xfrm>
                <a:off x="14478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6EBBAF06-0A58-664B-A8CA-805B8AB1333F}"/>
                  </a:ext>
                </a:extLst>
              </p:cNvPr>
              <p:cNvSpPr/>
              <p:nvPr/>
            </p:nvSpPr>
            <p:spPr>
              <a:xfrm>
                <a:off x="16002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E559DB8-2DE8-F545-8438-93A522E963DC}"/>
                  </a:ext>
                </a:extLst>
              </p:cNvPr>
              <p:cNvSpPr/>
              <p:nvPr/>
            </p:nvSpPr>
            <p:spPr>
              <a:xfrm>
                <a:off x="9906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EB1D418A-D72C-CE40-861A-CD27326B73D4}"/>
                  </a:ext>
                </a:extLst>
              </p:cNvPr>
              <p:cNvSpPr/>
              <p:nvPr/>
            </p:nvSpPr>
            <p:spPr>
              <a:xfrm>
                <a:off x="11430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1551418C-6C45-F94D-A7BE-770C7269E145}"/>
                  </a:ext>
                </a:extLst>
              </p:cNvPr>
              <p:cNvSpPr/>
              <p:nvPr/>
            </p:nvSpPr>
            <p:spPr>
              <a:xfrm>
                <a:off x="12954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AB0FF2B4-AA44-C24C-9A05-17A12E3D5BB4}"/>
                  </a:ext>
                </a:extLst>
              </p:cNvPr>
              <p:cNvSpPr/>
              <p:nvPr/>
            </p:nvSpPr>
            <p:spPr>
              <a:xfrm>
                <a:off x="14478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C30A505C-C493-E042-9F7E-D6241811B409}"/>
                  </a:ext>
                </a:extLst>
              </p:cNvPr>
              <p:cNvSpPr/>
              <p:nvPr/>
            </p:nvSpPr>
            <p:spPr>
              <a:xfrm>
                <a:off x="16002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7210FC9C-3332-224F-9BA9-E57B4E4DE144}"/>
                  </a:ext>
                </a:extLst>
              </p:cNvPr>
              <p:cNvSpPr/>
              <p:nvPr/>
            </p:nvSpPr>
            <p:spPr>
              <a:xfrm>
                <a:off x="17526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245E65D2-4BFD-364A-87F2-3D57637EBC98}"/>
                  </a:ext>
                </a:extLst>
              </p:cNvPr>
              <p:cNvSpPr/>
              <p:nvPr/>
            </p:nvSpPr>
            <p:spPr>
              <a:xfrm>
                <a:off x="19050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2A5854AB-43B4-884D-80C9-1B0A70F1768A}"/>
                  </a:ext>
                </a:extLst>
              </p:cNvPr>
              <p:cNvSpPr/>
              <p:nvPr/>
            </p:nvSpPr>
            <p:spPr>
              <a:xfrm>
                <a:off x="20574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2D2C510E-4B28-8B4D-A40A-F55FA8AE1509}"/>
                  </a:ext>
                </a:extLst>
              </p:cNvPr>
              <p:cNvSpPr/>
              <p:nvPr/>
            </p:nvSpPr>
            <p:spPr>
              <a:xfrm>
                <a:off x="22098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B21ADEBF-5A78-A340-B1AE-90371B90F0DF}"/>
                  </a:ext>
                </a:extLst>
              </p:cNvPr>
              <p:cNvSpPr/>
              <p:nvPr/>
            </p:nvSpPr>
            <p:spPr>
              <a:xfrm>
                <a:off x="23622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6A933DCA-13FD-CB4A-8BAC-7930ACB6725F}"/>
                  </a:ext>
                </a:extLst>
              </p:cNvPr>
              <p:cNvSpPr/>
              <p:nvPr/>
            </p:nvSpPr>
            <p:spPr>
              <a:xfrm>
                <a:off x="17526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0EF8AA92-21FE-E34D-A53A-D7129A4801A2}"/>
                  </a:ext>
                </a:extLst>
              </p:cNvPr>
              <p:cNvSpPr/>
              <p:nvPr/>
            </p:nvSpPr>
            <p:spPr>
              <a:xfrm>
                <a:off x="19050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97BA0E38-D74D-BB4A-B6E6-781415058C92}"/>
                  </a:ext>
                </a:extLst>
              </p:cNvPr>
              <p:cNvSpPr/>
              <p:nvPr/>
            </p:nvSpPr>
            <p:spPr>
              <a:xfrm>
                <a:off x="20574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89906ECA-46F0-9F4B-96CC-34C53E51A80C}"/>
                  </a:ext>
                </a:extLst>
              </p:cNvPr>
              <p:cNvSpPr/>
              <p:nvPr/>
            </p:nvSpPr>
            <p:spPr>
              <a:xfrm>
                <a:off x="22098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59D0C488-1865-324F-8346-77BB2C0B4A8B}"/>
                  </a:ext>
                </a:extLst>
              </p:cNvPr>
              <p:cNvSpPr/>
              <p:nvPr/>
            </p:nvSpPr>
            <p:spPr>
              <a:xfrm>
                <a:off x="23622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9473D77B-352B-5343-879F-A2B85EDCB50B}"/>
                  </a:ext>
                </a:extLst>
              </p:cNvPr>
              <p:cNvSpPr/>
              <p:nvPr/>
            </p:nvSpPr>
            <p:spPr>
              <a:xfrm>
                <a:off x="17526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91A5708B-F567-D548-9B7A-09B1C040098E}"/>
                  </a:ext>
                </a:extLst>
              </p:cNvPr>
              <p:cNvSpPr/>
              <p:nvPr/>
            </p:nvSpPr>
            <p:spPr>
              <a:xfrm>
                <a:off x="19050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3A03B8A1-A16B-0F4E-8D44-A21BF0B320E2}"/>
                  </a:ext>
                </a:extLst>
              </p:cNvPr>
              <p:cNvSpPr/>
              <p:nvPr/>
            </p:nvSpPr>
            <p:spPr>
              <a:xfrm>
                <a:off x="20574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ECD6445D-DC4A-3E49-B372-0D7AD2AF1B8E}"/>
                  </a:ext>
                </a:extLst>
              </p:cNvPr>
              <p:cNvSpPr/>
              <p:nvPr/>
            </p:nvSpPr>
            <p:spPr>
              <a:xfrm>
                <a:off x="22098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2A111952-FBDE-6D40-891B-06970BA564BA}"/>
                  </a:ext>
                </a:extLst>
              </p:cNvPr>
              <p:cNvSpPr/>
              <p:nvPr/>
            </p:nvSpPr>
            <p:spPr>
              <a:xfrm>
                <a:off x="23622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70451769-4EA2-2345-856B-5DEE820EA2CE}"/>
                  </a:ext>
                </a:extLst>
              </p:cNvPr>
              <p:cNvSpPr/>
              <p:nvPr/>
            </p:nvSpPr>
            <p:spPr>
              <a:xfrm>
                <a:off x="9906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4130C1AC-36D7-6B4D-8F40-EB4DDF1AC445}"/>
                  </a:ext>
                </a:extLst>
              </p:cNvPr>
              <p:cNvSpPr/>
              <p:nvPr/>
            </p:nvSpPr>
            <p:spPr>
              <a:xfrm>
                <a:off x="11430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2593FBCA-74BA-0641-9B54-B87E4EEDB821}"/>
                  </a:ext>
                </a:extLst>
              </p:cNvPr>
              <p:cNvSpPr/>
              <p:nvPr/>
            </p:nvSpPr>
            <p:spPr>
              <a:xfrm>
                <a:off x="12954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FCD0742E-542B-7C4A-942C-D3FEA6C45F89}"/>
                  </a:ext>
                </a:extLst>
              </p:cNvPr>
              <p:cNvSpPr/>
              <p:nvPr/>
            </p:nvSpPr>
            <p:spPr>
              <a:xfrm>
                <a:off x="14478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4531F622-8301-D541-9AE9-87667C4BBE3C}"/>
                  </a:ext>
                </a:extLst>
              </p:cNvPr>
              <p:cNvSpPr/>
              <p:nvPr/>
            </p:nvSpPr>
            <p:spPr>
              <a:xfrm>
                <a:off x="16002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2C232E90-EB67-EB41-8F37-AE33DA8DBB5B}"/>
                  </a:ext>
                </a:extLst>
              </p:cNvPr>
              <p:cNvSpPr/>
              <p:nvPr/>
            </p:nvSpPr>
            <p:spPr>
              <a:xfrm>
                <a:off x="9906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9ADD88CE-8E58-0247-BC02-8EFC49140A4A}"/>
                  </a:ext>
                </a:extLst>
              </p:cNvPr>
              <p:cNvSpPr/>
              <p:nvPr/>
            </p:nvSpPr>
            <p:spPr>
              <a:xfrm>
                <a:off x="11430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01F5B903-0613-904F-93BC-C72016DB9A4F}"/>
                  </a:ext>
                </a:extLst>
              </p:cNvPr>
              <p:cNvSpPr/>
              <p:nvPr/>
            </p:nvSpPr>
            <p:spPr>
              <a:xfrm>
                <a:off x="12954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08276A71-02F6-734F-BBC6-B4D0338CF07B}"/>
                  </a:ext>
                </a:extLst>
              </p:cNvPr>
              <p:cNvSpPr/>
              <p:nvPr/>
            </p:nvSpPr>
            <p:spPr>
              <a:xfrm>
                <a:off x="14478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C7951159-3D70-9443-8B10-32BA5B0CAC7B}"/>
                  </a:ext>
                </a:extLst>
              </p:cNvPr>
              <p:cNvSpPr/>
              <p:nvPr/>
            </p:nvSpPr>
            <p:spPr>
              <a:xfrm>
                <a:off x="16002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5AECF24D-1A14-CD45-80C9-EEEA3638F65B}"/>
                  </a:ext>
                </a:extLst>
              </p:cNvPr>
              <p:cNvSpPr/>
              <p:nvPr/>
            </p:nvSpPr>
            <p:spPr>
              <a:xfrm>
                <a:off x="9906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0BB36062-B6B2-ED4A-B864-3D38D10C4497}"/>
                  </a:ext>
                </a:extLst>
              </p:cNvPr>
              <p:cNvSpPr/>
              <p:nvPr/>
            </p:nvSpPr>
            <p:spPr>
              <a:xfrm>
                <a:off x="11430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97407C6E-D28A-3346-868A-9E3EA2085C2A}"/>
                  </a:ext>
                </a:extLst>
              </p:cNvPr>
              <p:cNvSpPr/>
              <p:nvPr/>
            </p:nvSpPr>
            <p:spPr>
              <a:xfrm>
                <a:off x="12954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EB1888B8-3C4B-4441-9975-AA5D24B3A2F6}"/>
                  </a:ext>
                </a:extLst>
              </p:cNvPr>
              <p:cNvSpPr/>
              <p:nvPr/>
            </p:nvSpPr>
            <p:spPr>
              <a:xfrm>
                <a:off x="14478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020B6FFD-7C74-7C47-B8C2-4070DEC6D436}"/>
                  </a:ext>
                </a:extLst>
              </p:cNvPr>
              <p:cNvSpPr/>
              <p:nvPr/>
            </p:nvSpPr>
            <p:spPr>
              <a:xfrm>
                <a:off x="16002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4B1E16B6-62CD-804D-878A-7C33F5A101DD}"/>
                  </a:ext>
                </a:extLst>
              </p:cNvPr>
              <p:cNvSpPr/>
              <p:nvPr/>
            </p:nvSpPr>
            <p:spPr>
              <a:xfrm>
                <a:off x="17526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D84F49BA-7654-6C43-9868-DD4F538F6AC9}"/>
                  </a:ext>
                </a:extLst>
              </p:cNvPr>
              <p:cNvSpPr/>
              <p:nvPr/>
            </p:nvSpPr>
            <p:spPr>
              <a:xfrm>
                <a:off x="19050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DD2E990A-C957-9F4F-897F-18566B6D0993}"/>
                  </a:ext>
                </a:extLst>
              </p:cNvPr>
              <p:cNvSpPr/>
              <p:nvPr/>
            </p:nvSpPr>
            <p:spPr>
              <a:xfrm>
                <a:off x="20574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30C6B3F0-D063-9141-A9DC-CCE874134378}"/>
                  </a:ext>
                </a:extLst>
              </p:cNvPr>
              <p:cNvSpPr/>
              <p:nvPr/>
            </p:nvSpPr>
            <p:spPr>
              <a:xfrm>
                <a:off x="22098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8E81201D-2FDB-E044-86A9-6086608D92A3}"/>
                  </a:ext>
                </a:extLst>
              </p:cNvPr>
              <p:cNvSpPr/>
              <p:nvPr/>
            </p:nvSpPr>
            <p:spPr>
              <a:xfrm>
                <a:off x="23622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9EC6D908-278B-F44E-9660-3794977804C7}"/>
                  </a:ext>
                </a:extLst>
              </p:cNvPr>
              <p:cNvSpPr/>
              <p:nvPr/>
            </p:nvSpPr>
            <p:spPr>
              <a:xfrm>
                <a:off x="17526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586256E3-726F-484B-B2EA-80C47DDAC9FD}"/>
                  </a:ext>
                </a:extLst>
              </p:cNvPr>
              <p:cNvSpPr/>
              <p:nvPr/>
            </p:nvSpPr>
            <p:spPr>
              <a:xfrm>
                <a:off x="19050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F7C9A25E-F6F4-0046-B75C-7FDEAA4830F5}"/>
                  </a:ext>
                </a:extLst>
              </p:cNvPr>
              <p:cNvSpPr/>
              <p:nvPr/>
            </p:nvSpPr>
            <p:spPr>
              <a:xfrm>
                <a:off x="20574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40F4F275-F26F-454F-BF2D-15529D6B4812}"/>
                  </a:ext>
                </a:extLst>
              </p:cNvPr>
              <p:cNvSpPr/>
              <p:nvPr/>
            </p:nvSpPr>
            <p:spPr>
              <a:xfrm>
                <a:off x="22098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D0091E3B-04EC-494B-8432-D4C46205B01A}"/>
                  </a:ext>
                </a:extLst>
              </p:cNvPr>
              <p:cNvSpPr/>
              <p:nvPr/>
            </p:nvSpPr>
            <p:spPr>
              <a:xfrm>
                <a:off x="23622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CEE809A7-0EBB-7447-A46D-0DD1F98A3B1F}"/>
                  </a:ext>
                </a:extLst>
              </p:cNvPr>
              <p:cNvSpPr/>
              <p:nvPr/>
            </p:nvSpPr>
            <p:spPr>
              <a:xfrm>
                <a:off x="17526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1249B935-A520-C84A-9B5A-C1D5BE1B1985}"/>
                  </a:ext>
                </a:extLst>
              </p:cNvPr>
              <p:cNvSpPr/>
              <p:nvPr/>
            </p:nvSpPr>
            <p:spPr>
              <a:xfrm>
                <a:off x="19050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9E5F503A-E846-7841-BDF6-1B0F3D74F534}"/>
                  </a:ext>
                </a:extLst>
              </p:cNvPr>
              <p:cNvSpPr/>
              <p:nvPr/>
            </p:nvSpPr>
            <p:spPr>
              <a:xfrm>
                <a:off x="20574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B9F6F2E4-0F8C-1F44-8D36-D0BC049EE4E2}"/>
                  </a:ext>
                </a:extLst>
              </p:cNvPr>
              <p:cNvSpPr/>
              <p:nvPr/>
            </p:nvSpPr>
            <p:spPr>
              <a:xfrm>
                <a:off x="22098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90E24F0C-B84F-5949-B7CE-C9EDBA205F9E}"/>
                  </a:ext>
                </a:extLst>
              </p:cNvPr>
              <p:cNvSpPr/>
              <p:nvPr/>
            </p:nvSpPr>
            <p:spPr>
              <a:xfrm>
                <a:off x="23622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81FD72C3-BD7F-364F-959D-A7A33C584671}"/>
                  </a:ext>
                </a:extLst>
              </p:cNvPr>
              <p:cNvSpPr/>
              <p:nvPr/>
            </p:nvSpPr>
            <p:spPr>
              <a:xfrm>
                <a:off x="9906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CC02CC53-14F6-BC49-94AC-792ADE3B0CAB}"/>
                  </a:ext>
                </a:extLst>
              </p:cNvPr>
              <p:cNvSpPr/>
              <p:nvPr/>
            </p:nvSpPr>
            <p:spPr>
              <a:xfrm>
                <a:off x="11430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94E78218-E43A-AF4A-BCC9-25B9F305F089}"/>
                  </a:ext>
                </a:extLst>
              </p:cNvPr>
              <p:cNvSpPr/>
              <p:nvPr/>
            </p:nvSpPr>
            <p:spPr>
              <a:xfrm>
                <a:off x="12954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1B79E922-6585-1643-9DCA-C3F2A8177313}"/>
                  </a:ext>
                </a:extLst>
              </p:cNvPr>
              <p:cNvSpPr/>
              <p:nvPr/>
            </p:nvSpPr>
            <p:spPr>
              <a:xfrm>
                <a:off x="14478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FE4A6C14-532D-3E49-BAD9-7AD4BFEC866D}"/>
                  </a:ext>
                </a:extLst>
              </p:cNvPr>
              <p:cNvSpPr/>
              <p:nvPr/>
            </p:nvSpPr>
            <p:spPr>
              <a:xfrm>
                <a:off x="16002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DAD97DDB-D743-EC42-92C1-F85BBF7B4504}"/>
                  </a:ext>
                </a:extLst>
              </p:cNvPr>
              <p:cNvSpPr/>
              <p:nvPr/>
            </p:nvSpPr>
            <p:spPr>
              <a:xfrm>
                <a:off x="17526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73857C5D-672F-9C48-AEA9-716C958F92ED}"/>
                  </a:ext>
                </a:extLst>
              </p:cNvPr>
              <p:cNvSpPr/>
              <p:nvPr/>
            </p:nvSpPr>
            <p:spPr>
              <a:xfrm>
                <a:off x="19050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02CC626F-67A4-644D-9FA6-2AD259529907}"/>
                  </a:ext>
                </a:extLst>
              </p:cNvPr>
              <p:cNvSpPr/>
              <p:nvPr/>
            </p:nvSpPr>
            <p:spPr>
              <a:xfrm>
                <a:off x="20574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187F10DE-7E03-9248-B2DE-A7EFC9816743}"/>
                  </a:ext>
                </a:extLst>
              </p:cNvPr>
              <p:cNvSpPr/>
              <p:nvPr/>
            </p:nvSpPr>
            <p:spPr>
              <a:xfrm>
                <a:off x="22098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54338F26-05A5-E745-92A9-9B1509F123AC}"/>
                  </a:ext>
                </a:extLst>
              </p:cNvPr>
              <p:cNvSpPr/>
              <p:nvPr/>
            </p:nvSpPr>
            <p:spPr>
              <a:xfrm>
                <a:off x="23622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581" name="TextBox 580">
            <a:extLst>
              <a:ext uri="{FF2B5EF4-FFF2-40B4-BE49-F238E27FC236}">
                <a16:creationId xmlns:a16="http://schemas.microsoft.com/office/drawing/2014/main" id="{3C80535B-7FA1-3143-846E-865C86A1FF21}"/>
              </a:ext>
            </a:extLst>
          </p:cNvPr>
          <p:cNvSpPr txBox="1"/>
          <p:nvPr/>
        </p:nvSpPr>
        <p:spPr>
          <a:xfrm>
            <a:off x="1789320" y="107918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1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B991A0F9-453E-564B-A243-AFB96CCABF1B}"/>
              </a:ext>
            </a:extLst>
          </p:cNvPr>
          <p:cNvSpPr txBox="1"/>
          <p:nvPr/>
        </p:nvSpPr>
        <p:spPr>
          <a:xfrm>
            <a:off x="8871974" y="11222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???</a:t>
            </a:r>
          </a:p>
        </p:txBody>
      </p:sp>
    </p:spTree>
    <p:extLst>
      <p:ext uri="{BB962C8B-B14F-4D97-AF65-F5344CB8AC3E}">
        <p14:creationId xmlns:p14="http://schemas.microsoft.com/office/powerpoint/2010/main" val="302238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676" y="0"/>
            <a:ext cx="10893488" cy="1325563"/>
          </a:xfrm>
        </p:spPr>
        <p:txBody>
          <a:bodyPr/>
          <a:lstStyle/>
          <a:p>
            <a:pPr>
              <a:defRPr/>
            </a:pPr>
            <a:r>
              <a:rPr lang="en-US"/>
              <a:t>Classifying image data with a single perceptron</a:t>
            </a:r>
          </a:p>
        </p:txBody>
      </p:sp>
      <p:sp>
        <p:nvSpPr>
          <p:cNvPr id="547" name="Content Placeholder 2"/>
          <p:cNvSpPr>
            <a:spLocks noGrp="1"/>
          </p:cNvSpPr>
          <p:nvPr>
            <p:ph idx="1"/>
          </p:nvPr>
        </p:nvSpPr>
        <p:spPr>
          <a:xfrm>
            <a:off x="817868" y="3972193"/>
            <a:ext cx="11069332" cy="288580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What is a solution that generalizes so that all the circles with no dot in the middle go in the same class?</a:t>
            </a:r>
          </a:p>
          <a:p>
            <a:pPr>
              <a:defRPr/>
            </a:pPr>
            <a:r>
              <a:rPr lang="en-US" sz="3200" dirty="0"/>
              <a:t>Would your solution generalize to a situation with a bigger or smaller circle with no dot?</a:t>
            </a:r>
          </a:p>
        </p:txBody>
      </p:sp>
      <p:grpSp>
        <p:nvGrpSpPr>
          <p:cNvPr id="231" name="Group 653">
            <a:extLst>
              <a:ext uri="{FF2B5EF4-FFF2-40B4-BE49-F238E27FC236}">
                <a16:creationId xmlns:a16="http://schemas.microsoft.com/office/drawing/2014/main" id="{777B55D9-43A3-D540-9BA0-A71CB5897358}"/>
              </a:ext>
            </a:extLst>
          </p:cNvPr>
          <p:cNvGrpSpPr>
            <a:grpSpLocks/>
          </p:cNvGrpSpPr>
          <p:nvPr/>
        </p:nvGrpSpPr>
        <p:grpSpPr bwMode="auto">
          <a:xfrm>
            <a:off x="3760680" y="1496018"/>
            <a:ext cx="2171951" cy="2059343"/>
            <a:chOff x="1143000" y="1600200"/>
            <a:chExt cx="1524000" cy="1524000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07D9503F-6FBD-5640-815A-91CF3D779B55}"/>
                </a:ext>
              </a:extLst>
            </p:cNvPr>
            <p:cNvSpPr/>
            <p:nvPr/>
          </p:nvSpPr>
          <p:spPr>
            <a:xfrm>
              <a:off x="1447800" y="20574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D90C56A-96B7-8747-B2C0-358A1B32D521}"/>
                </a:ext>
              </a:extLst>
            </p:cNvPr>
            <p:cNvSpPr/>
            <p:nvPr/>
          </p:nvSpPr>
          <p:spPr>
            <a:xfrm>
              <a:off x="1447800" y="22098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6221955-452E-264E-BA0D-FE65A4C5B786}"/>
                </a:ext>
              </a:extLst>
            </p:cNvPr>
            <p:cNvSpPr/>
            <p:nvPr/>
          </p:nvSpPr>
          <p:spPr>
            <a:xfrm>
              <a:off x="1447800" y="23622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6706198-8F87-904F-8487-528298E91D39}"/>
                </a:ext>
              </a:extLst>
            </p:cNvPr>
            <p:cNvSpPr/>
            <p:nvPr/>
          </p:nvSpPr>
          <p:spPr>
            <a:xfrm>
              <a:off x="1600200" y="2514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29E89CA-9704-D64F-BE6D-FB0B4A6B0406}"/>
                </a:ext>
              </a:extLst>
            </p:cNvPr>
            <p:cNvSpPr/>
            <p:nvPr/>
          </p:nvSpPr>
          <p:spPr>
            <a:xfrm>
              <a:off x="17526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460D2FF-F707-7344-B54C-FBB1B47AA422}"/>
                </a:ext>
              </a:extLst>
            </p:cNvPr>
            <p:cNvSpPr/>
            <p:nvPr/>
          </p:nvSpPr>
          <p:spPr>
            <a:xfrm>
              <a:off x="1600200" y="1905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28630389-3FB5-9642-AEE4-5F51658CB3B3}"/>
                </a:ext>
              </a:extLst>
            </p:cNvPr>
            <p:cNvSpPr/>
            <p:nvPr/>
          </p:nvSpPr>
          <p:spPr>
            <a:xfrm>
              <a:off x="2057400" y="1905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ADB16B7-9D31-8E45-89A9-D8B512D8573C}"/>
                </a:ext>
              </a:extLst>
            </p:cNvPr>
            <p:cNvSpPr/>
            <p:nvPr/>
          </p:nvSpPr>
          <p:spPr>
            <a:xfrm>
              <a:off x="17526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93828E6-1A47-E849-A828-71F5A98409A2}"/>
                </a:ext>
              </a:extLst>
            </p:cNvPr>
            <p:cNvSpPr/>
            <p:nvPr/>
          </p:nvSpPr>
          <p:spPr>
            <a:xfrm>
              <a:off x="19050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3F97A69-A2FC-054C-A23D-11EA49F0AE86}"/>
                </a:ext>
              </a:extLst>
            </p:cNvPr>
            <p:cNvSpPr/>
            <p:nvPr/>
          </p:nvSpPr>
          <p:spPr>
            <a:xfrm>
              <a:off x="19050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F756CEB1-8B2E-EE48-8D34-A793AA878397}"/>
                </a:ext>
              </a:extLst>
            </p:cNvPr>
            <p:cNvSpPr/>
            <p:nvPr/>
          </p:nvSpPr>
          <p:spPr>
            <a:xfrm>
              <a:off x="2057400" y="2514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8BBB5076-D616-A34D-962E-1E4B4AA991EE}"/>
                </a:ext>
              </a:extLst>
            </p:cNvPr>
            <p:cNvSpPr/>
            <p:nvPr/>
          </p:nvSpPr>
          <p:spPr>
            <a:xfrm>
              <a:off x="2209800" y="23622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2959913-323D-CA4A-BDA8-3E73E9057BF5}"/>
                </a:ext>
              </a:extLst>
            </p:cNvPr>
            <p:cNvSpPr/>
            <p:nvPr/>
          </p:nvSpPr>
          <p:spPr>
            <a:xfrm>
              <a:off x="2209800" y="22098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EA9F547-7664-104B-9863-F6E155FDD22D}"/>
                </a:ext>
              </a:extLst>
            </p:cNvPr>
            <p:cNvSpPr/>
            <p:nvPr/>
          </p:nvSpPr>
          <p:spPr>
            <a:xfrm>
              <a:off x="2209800" y="20574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46" name="Group 668">
              <a:extLst>
                <a:ext uri="{FF2B5EF4-FFF2-40B4-BE49-F238E27FC236}">
                  <a16:creationId xmlns:a16="http://schemas.microsoft.com/office/drawing/2014/main" id="{2BB87D15-ED96-9349-BAB4-A7AEF1CFC7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1600200"/>
              <a:ext cx="1524000" cy="1524000"/>
              <a:chOff x="990600" y="1447800"/>
              <a:chExt cx="1524000" cy="1524000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73A7C41B-793B-8746-8E15-CC4DB08E0B2A}"/>
                  </a:ext>
                </a:extLst>
              </p:cNvPr>
              <p:cNvSpPr/>
              <p:nvPr/>
            </p:nvSpPr>
            <p:spPr>
              <a:xfrm>
                <a:off x="9906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AFB589A4-DFA2-6A4E-AB9D-55D48623C9DD}"/>
                  </a:ext>
                </a:extLst>
              </p:cNvPr>
              <p:cNvSpPr/>
              <p:nvPr/>
            </p:nvSpPr>
            <p:spPr>
              <a:xfrm>
                <a:off x="11430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2D96A33D-C442-C047-BA4E-3DBF55734DD7}"/>
                  </a:ext>
                </a:extLst>
              </p:cNvPr>
              <p:cNvSpPr/>
              <p:nvPr/>
            </p:nvSpPr>
            <p:spPr>
              <a:xfrm>
                <a:off x="12954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3BD5DF12-F0F1-5443-9898-3D91DDFEEA1E}"/>
                  </a:ext>
                </a:extLst>
              </p:cNvPr>
              <p:cNvSpPr/>
              <p:nvPr/>
            </p:nvSpPr>
            <p:spPr>
              <a:xfrm>
                <a:off x="14478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65D80B04-C5B5-9F4A-9C3B-68C45BDD5FA3}"/>
                  </a:ext>
                </a:extLst>
              </p:cNvPr>
              <p:cNvSpPr/>
              <p:nvPr/>
            </p:nvSpPr>
            <p:spPr>
              <a:xfrm>
                <a:off x="16002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952C998B-2DD0-294D-B67C-31D42AE4D6CB}"/>
                  </a:ext>
                </a:extLst>
              </p:cNvPr>
              <p:cNvSpPr/>
              <p:nvPr/>
            </p:nvSpPr>
            <p:spPr>
              <a:xfrm>
                <a:off x="9906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629B4B29-C870-994D-82EA-8A26BF9F6DAC}"/>
                  </a:ext>
                </a:extLst>
              </p:cNvPr>
              <p:cNvSpPr/>
              <p:nvPr/>
            </p:nvSpPr>
            <p:spPr>
              <a:xfrm>
                <a:off x="11430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C11CCCE5-1660-2C40-9718-1410B9BD5EDB}"/>
                  </a:ext>
                </a:extLst>
              </p:cNvPr>
              <p:cNvSpPr/>
              <p:nvPr/>
            </p:nvSpPr>
            <p:spPr>
              <a:xfrm>
                <a:off x="12954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B1CE4462-947A-D743-ACD4-83E824F7F324}"/>
                  </a:ext>
                </a:extLst>
              </p:cNvPr>
              <p:cNvSpPr/>
              <p:nvPr/>
            </p:nvSpPr>
            <p:spPr>
              <a:xfrm>
                <a:off x="14478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2757B3E-BB9A-A446-B942-7678A062AFA6}"/>
                  </a:ext>
                </a:extLst>
              </p:cNvPr>
              <p:cNvSpPr/>
              <p:nvPr/>
            </p:nvSpPr>
            <p:spPr>
              <a:xfrm>
                <a:off x="16002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7A71578-3F55-C34A-84CD-181A29ABFF0D}"/>
                  </a:ext>
                </a:extLst>
              </p:cNvPr>
              <p:cNvSpPr/>
              <p:nvPr/>
            </p:nvSpPr>
            <p:spPr>
              <a:xfrm>
                <a:off x="9906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F3E03AA8-B23B-5849-8FB2-E294F370FEAA}"/>
                  </a:ext>
                </a:extLst>
              </p:cNvPr>
              <p:cNvSpPr/>
              <p:nvPr/>
            </p:nvSpPr>
            <p:spPr>
              <a:xfrm>
                <a:off x="11430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3F99A574-667C-7345-A02E-C590FCE12222}"/>
                  </a:ext>
                </a:extLst>
              </p:cNvPr>
              <p:cNvSpPr/>
              <p:nvPr/>
            </p:nvSpPr>
            <p:spPr>
              <a:xfrm>
                <a:off x="12954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BEF0D68F-6A0E-5649-A6A0-F7DD033064DC}"/>
                  </a:ext>
                </a:extLst>
              </p:cNvPr>
              <p:cNvSpPr/>
              <p:nvPr/>
            </p:nvSpPr>
            <p:spPr>
              <a:xfrm>
                <a:off x="14478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475247C8-84FB-9743-B0BA-8D01C510CB27}"/>
                  </a:ext>
                </a:extLst>
              </p:cNvPr>
              <p:cNvSpPr/>
              <p:nvPr/>
            </p:nvSpPr>
            <p:spPr>
              <a:xfrm>
                <a:off x="16002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3429E4D1-FADA-D345-9DC6-B6F41E2B7ED9}"/>
                  </a:ext>
                </a:extLst>
              </p:cNvPr>
              <p:cNvSpPr/>
              <p:nvPr/>
            </p:nvSpPr>
            <p:spPr>
              <a:xfrm>
                <a:off x="17526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9894B4F8-B6BE-E840-91F7-66CE6A33BBCF}"/>
                  </a:ext>
                </a:extLst>
              </p:cNvPr>
              <p:cNvSpPr/>
              <p:nvPr/>
            </p:nvSpPr>
            <p:spPr>
              <a:xfrm>
                <a:off x="19050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70A1763-64DE-514E-AA26-2E1834A8AE83}"/>
                  </a:ext>
                </a:extLst>
              </p:cNvPr>
              <p:cNvSpPr/>
              <p:nvPr/>
            </p:nvSpPr>
            <p:spPr>
              <a:xfrm>
                <a:off x="20574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F51B2456-2B1A-4547-8964-E58CF86A39B0}"/>
                  </a:ext>
                </a:extLst>
              </p:cNvPr>
              <p:cNvSpPr/>
              <p:nvPr/>
            </p:nvSpPr>
            <p:spPr>
              <a:xfrm>
                <a:off x="22098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F574150-6DD6-7B44-BB15-360DD80944CE}"/>
                  </a:ext>
                </a:extLst>
              </p:cNvPr>
              <p:cNvSpPr/>
              <p:nvPr/>
            </p:nvSpPr>
            <p:spPr>
              <a:xfrm>
                <a:off x="23622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ED08E3D4-BEC5-0047-BF78-C407C1C39926}"/>
                  </a:ext>
                </a:extLst>
              </p:cNvPr>
              <p:cNvSpPr/>
              <p:nvPr/>
            </p:nvSpPr>
            <p:spPr>
              <a:xfrm>
                <a:off x="17526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0EB7A952-21B8-524D-9927-321245F2CC55}"/>
                  </a:ext>
                </a:extLst>
              </p:cNvPr>
              <p:cNvSpPr/>
              <p:nvPr/>
            </p:nvSpPr>
            <p:spPr>
              <a:xfrm>
                <a:off x="19050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43D8A85E-B568-9D41-8CE0-EFFD696C7318}"/>
                  </a:ext>
                </a:extLst>
              </p:cNvPr>
              <p:cNvSpPr/>
              <p:nvPr/>
            </p:nvSpPr>
            <p:spPr>
              <a:xfrm>
                <a:off x="20574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002F6032-AECE-9549-A98F-6166F2076FDB}"/>
                  </a:ext>
                </a:extLst>
              </p:cNvPr>
              <p:cNvSpPr/>
              <p:nvPr/>
            </p:nvSpPr>
            <p:spPr>
              <a:xfrm>
                <a:off x="22098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8CB703BC-62DC-D54D-BAAB-6664ECCCCEF0}"/>
                  </a:ext>
                </a:extLst>
              </p:cNvPr>
              <p:cNvSpPr/>
              <p:nvPr/>
            </p:nvSpPr>
            <p:spPr>
              <a:xfrm>
                <a:off x="23622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B8F1FE-3544-FA49-B763-0B7E9A31F438}"/>
                  </a:ext>
                </a:extLst>
              </p:cNvPr>
              <p:cNvSpPr/>
              <p:nvPr/>
            </p:nvSpPr>
            <p:spPr>
              <a:xfrm>
                <a:off x="17526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7F4B0946-1EC9-5C49-89AF-339EA167521A}"/>
                  </a:ext>
                </a:extLst>
              </p:cNvPr>
              <p:cNvSpPr/>
              <p:nvPr/>
            </p:nvSpPr>
            <p:spPr>
              <a:xfrm>
                <a:off x="19050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F9A0FB98-46F7-F44D-9C6A-EE1963C6741F}"/>
                  </a:ext>
                </a:extLst>
              </p:cNvPr>
              <p:cNvSpPr/>
              <p:nvPr/>
            </p:nvSpPr>
            <p:spPr>
              <a:xfrm>
                <a:off x="20574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B8B0D47-3AD3-6545-B1B5-211FCC78C981}"/>
                  </a:ext>
                </a:extLst>
              </p:cNvPr>
              <p:cNvSpPr/>
              <p:nvPr/>
            </p:nvSpPr>
            <p:spPr>
              <a:xfrm>
                <a:off x="22098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8C41D441-3B3E-CA49-AFAB-C036F8357015}"/>
                  </a:ext>
                </a:extLst>
              </p:cNvPr>
              <p:cNvSpPr/>
              <p:nvPr/>
            </p:nvSpPr>
            <p:spPr>
              <a:xfrm>
                <a:off x="23622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9A5FE1F6-27D5-FB48-B4F7-D3DA51EBFFA1}"/>
                  </a:ext>
                </a:extLst>
              </p:cNvPr>
              <p:cNvSpPr/>
              <p:nvPr/>
            </p:nvSpPr>
            <p:spPr>
              <a:xfrm>
                <a:off x="9906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4043BDA-B034-8743-AE50-C3A1E8CAE4FC}"/>
                  </a:ext>
                </a:extLst>
              </p:cNvPr>
              <p:cNvSpPr/>
              <p:nvPr/>
            </p:nvSpPr>
            <p:spPr>
              <a:xfrm>
                <a:off x="11430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5FA5F583-7F09-5041-A013-0C536D2276AE}"/>
                  </a:ext>
                </a:extLst>
              </p:cNvPr>
              <p:cNvSpPr/>
              <p:nvPr/>
            </p:nvSpPr>
            <p:spPr>
              <a:xfrm>
                <a:off x="12954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9C12C2C6-3EFB-A043-8BA2-A45E6AA6ABAF}"/>
                  </a:ext>
                </a:extLst>
              </p:cNvPr>
              <p:cNvSpPr/>
              <p:nvPr/>
            </p:nvSpPr>
            <p:spPr>
              <a:xfrm>
                <a:off x="14478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985B6A36-D51A-A340-95F0-9E3AC788A76F}"/>
                  </a:ext>
                </a:extLst>
              </p:cNvPr>
              <p:cNvSpPr/>
              <p:nvPr/>
            </p:nvSpPr>
            <p:spPr>
              <a:xfrm>
                <a:off x="16002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F7F63E08-EF69-2E4D-9482-2B349B23031B}"/>
                  </a:ext>
                </a:extLst>
              </p:cNvPr>
              <p:cNvSpPr/>
              <p:nvPr/>
            </p:nvSpPr>
            <p:spPr>
              <a:xfrm>
                <a:off x="9906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4F4E8AD4-39D2-F843-BC0C-C862927963F3}"/>
                  </a:ext>
                </a:extLst>
              </p:cNvPr>
              <p:cNvSpPr/>
              <p:nvPr/>
            </p:nvSpPr>
            <p:spPr>
              <a:xfrm>
                <a:off x="11430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80BD901-8334-E641-8EDB-0AD661CA7F27}"/>
                  </a:ext>
                </a:extLst>
              </p:cNvPr>
              <p:cNvSpPr/>
              <p:nvPr/>
            </p:nvSpPr>
            <p:spPr>
              <a:xfrm>
                <a:off x="12954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51104633-4A92-5641-8D86-EFFA05D679D7}"/>
                  </a:ext>
                </a:extLst>
              </p:cNvPr>
              <p:cNvSpPr/>
              <p:nvPr/>
            </p:nvSpPr>
            <p:spPr>
              <a:xfrm>
                <a:off x="14478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C7238E73-7ED2-C14A-AFDB-1057E5211CD9}"/>
                  </a:ext>
                </a:extLst>
              </p:cNvPr>
              <p:cNvSpPr/>
              <p:nvPr/>
            </p:nvSpPr>
            <p:spPr>
              <a:xfrm>
                <a:off x="16002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824EC579-2643-A94A-BD83-B4CD773B5903}"/>
                  </a:ext>
                </a:extLst>
              </p:cNvPr>
              <p:cNvSpPr/>
              <p:nvPr/>
            </p:nvSpPr>
            <p:spPr>
              <a:xfrm>
                <a:off x="9906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7E1C3856-4750-E348-AF03-2CF756512E06}"/>
                  </a:ext>
                </a:extLst>
              </p:cNvPr>
              <p:cNvSpPr/>
              <p:nvPr/>
            </p:nvSpPr>
            <p:spPr>
              <a:xfrm>
                <a:off x="11430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E011D9D-946B-8949-A2FD-C92DC1E54EF7}"/>
                  </a:ext>
                </a:extLst>
              </p:cNvPr>
              <p:cNvSpPr/>
              <p:nvPr/>
            </p:nvSpPr>
            <p:spPr>
              <a:xfrm>
                <a:off x="12954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A635E99F-508F-6841-B0D7-96EDA000D3B6}"/>
                  </a:ext>
                </a:extLst>
              </p:cNvPr>
              <p:cNvSpPr/>
              <p:nvPr/>
            </p:nvSpPr>
            <p:spPr>
              <a:xfrm>
                <a:off x="14478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730CC1BA-D086-4D48-8400-CA7710273164}"/>
                  </a:ext>
                </a:extLst>
              </p:cNvPr>
              <p:cNvSpPr/>
              <p:nvPr/>
            </p:nvSpPr>
            <p:spPr>
              <a:xfrm>
                <a:off x="16002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C1764F03-20BA-4644-887B-C2D408E3F54E}"/>
                  </a:ext>
                </a:extLst>
              </p:cNvPr>
              <p:cNvSpPr/>
              <p:nvPr/>
            </p:nvSpPr>
            <p:spPr>
              <a:xfrm>
                <a:off x="1752600" y="1905000"/>
                <a:ext cx="152400" cy="152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DBD7C994-67F6-9C4D-956E-58414FC7D471}"/>
                  </a:ext>
                </a:extLst>
              </p:cNvPr>
              <p:cNvSpPr/>
              <p:nvPr/>
            </p:nvSpPr>
            <p:spPr>
              <a:xfrm>
                <a:off x="19050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C1CF0D66-BB5C-1846-AB7A-E02B355FE004}"/>
                  </a:ext>
                </a:extLst>
              </p:cNvPr>
              <p:cNvSpPr/>
              <p:nvPr/>
            </p:nvSpPr>
            <p:spPr>
              <a:xfrm>
                <a:off x="20574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0379823-6757-944B-A00E-F9AF0814C366}"/>
                  </a:ext>
                </a:extLst>
              </p:cNvPr>
              <p:cNvSpPr/>
              <p:nvPr/>
            </p:nvSpPr>
            <p:spPr>
              <a:xfrm>
                <a:off x="22098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8013DFB1-4161-044F-BBE8-BEC8EA490678}"/>
                  </a:ext>
                </a:extLst>
              </p:cNvPr>
              <p:cNvSpPr/>
              <p:nvPr/>
            </p:nvSpPr>
            <p:spPr>
              <a:xfrm>
                <a:off x="23622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5B773EEF-E8CE-8D4A-B69F-849BB0530C77}"/>
                  </a:ext>
                </a:extLst>
              </p:cNvPr>
              <p:cNvSpPr/>
              <p:nvPr/>
            </p:nvSpPr>
            <p:spPr>
              <a:xfrm>
                <a:off x="17526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6F3D2FFE-7733-D443-B0FB-AA0080C50E53}"/>
                  </a:ext>
                </a:extLst>
              </p:cNvPr>
              <p:cNvSpPr/>
              <p:nvPr/>
            </p:nvSpPr>
            <p:spPr>
              <a:xfrm>
                <a:off x="19050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1FC2D0EE-BA9F-7846-A703-F2551C07E626}"/>
                  </a:ext>
                </a:extLst>
              </p:cNvPr>
              <p:cNvSpPr/>
              <p:nvPr/>
            </p:nvSpPr>
            <p:spPr>
              <a:xfrm>
                <a:off x="20574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6720EA3E-D748-4441-BDD1-9096042275EA}"/>
                  </a:ext>
                </a:extLst>
              </p:cNvPr>
              <p:cNvSpPr/>
              <p:nvPr/>
            </p:nvSpPr>
            <p:spPr>
              <a:xfrm>
                <a:off x="22098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19BE302D-CAA1-C54A-ACA9-D666AFC78146}"/>
                  </a:ext>
                </a:extLst>
              </p:cNvPr>
              <p:cNvSpPr/>
              <p:nvPr/>
            </p:nvSpPr>
            <p:spPr>
              <a:xfrm>
                <a:off x="23622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24D5B33E-0541-384D-9416-B390312C356B}"/>
                  </a:ext>
                </a:extLst>
              </p:cNvPr>
              <p:cNvSpPr/>
              <p:nvPr/>
            </p:nvSpPr>
            <p:spPr>
              <a:xfrm>
                <a:off x="17526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7A4E8D52-6D92-8645-A788-85BFD6448100}"/>
                  </a:ext>
                </a:extLst>
              </p:cNvPr>
              <p:cNvSpPr/>
              <p:nvPr/>
            </p:nvSpPr>
            <p:spPr>
              <a:xfrm>
                <a:off x="19050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B6C0F109-B225-2840-9432-6BF6E778922B}"/>
                  </a:ext>
                </a:extLst>
              </p:cNvPr>
              <p:cNvSpPr/>
              <p:nvPr/>
            </p:nvSpPr>
            <p:spPr>
              <a:xfrm>
                <a:off x="20574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6FAAECEF-16B7-8A48-BA95-FB3A9D8F2EAA}"/>
                  </a:ext>
                </a:extLst>
              </p:cNvPr>
              <p:cNvSpPr/>
              <p:nvPr/>
            </p:nvSpPr>
            <p:spPr>
              <a:xfrm>
                <a:off x="22098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E0D804FE-16D3-8F42-AF78-C59753C20786}"/>
                  </a:ext>
                </a:extLst>
              </p:cNvPr>
              <p:cNvSpPr/>
              <p:nvPr/>
            </p:nvSpPr>
            <p:spPr>
              <a:xfrm>
                <a:off x="23622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66B78906-CAC0-6245-ADA9-17C6F9BF9FE1}"/>
                  </a:ext>
                </a:extLst>
              </p:cNvPr>
              <p:cNvSpPr/>
              <p:nvPr/>
            </p:nvSpPr>
            <p:spPr>
              <a:xfrm>
                <a:off x="9906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05C03E43-BD94-3F42-8E93-328E5B4B07EE}"/>
                  </a:ext>
                </a:extLst>
              </p:cNvPr>
              <p:cNvSpPr/>
              <p:nvPr/>
            </p:nvSpPr>
            <p:spPr>
              <a:xfrm>
                <a:off x="11430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EF7340D3-2ECA-C544-8617-53C898BFE308}"/>
                  </a:ext>
                </a:extLst>
              </p:cNvPr>
              <p:cNvSpPr/>
              <p:nvPr/>
            </p:nvSpPr>
            <p:spPr>
              <a:xfrm>
                <a:off x="12954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818706CC-59C0-BE4E-80B8-00B1BE9DBCE2}"/>
                  </a:ext>
                </a:extLst>
              </p:cNvPr>
              <p:cNvSpPr/>
              <p:nvPr/>
            </p:nvSpPr>
            <p:spPr>
              <a:xfrm>
                <a:off x="14478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501B738B-CDD1-3D48-ADEE-492AECEBC6E5}"/>
                  </a:ext>
                </a:extLst>
              </p:cNvPr>
              <p:cNvSpPr/>
              <p:nvPr/>
            </p:nvSpPr>
            <p:spPr>
              <a:xfrm>
                <a:off x="16002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58E46A8D-A2D3-9C40-A36B-342B84C4654B}"/>
                  </a:ext>
                </a:extLst>
              </p:cNvPr>
              <p:cNvSpPr/>
              <p:nvPr/>
            </p:nvSpPr>
            <p:spPr>
              <a:xfrm>
                <a:off x="9906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52E98583-121C-6E44-BB27-7F2FF61121EF}"/>
                  </a:ext>
                </a:extLst>
              </p:cNvPr>
              <p:cNvSpPr/>
              <p:nvPr/>
            </p:nvSpPr>
            <p:spPr>
              <a:xfrm>
                <a:off x="11430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DF29E859-FE12-A041-B374-A67B37D6F3CD}"/>
                  </a:ext>
                </a:extLst>
              </p:cNvPr>
              <p:cNvSpPr/>
              <p:nvPr/>
            </p:nvSpPr>
            <p:spPr>
              <a:xfrm>
                <a:off x="12954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CA3160D-5F91-344C-9936-57D492320186}"/>
                  </a:ext>
                </a:extLst>
              </p:cNvPr>
              <p:cNvSpPr/>
              <p:nvPr/>
            </p:nvSpPr>
            <p:spPr>
              <a:xfrm>
                <a:off x="14478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3AD74692-9895-1149-A117-B71B8A13CA56}"/>
                  </a:ext>
                </a:extLst>
              </p:cNvPr>
              <p:cNvSpPr/>
              <p:nvPr/>
            </p:nvSpPr>
            <p:spPr>
              <a:xfrm>
                <a:off x="16002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5046D228-B0B3-0143-9161-0C848871DC5F}"/>
                  </a:ext>
                </a:extLst>
              </p:cNvPr>
              <p:cNvSpPr/>
              <p:nvPr/>
            </p:nvSpPr>
            <p:spPr>
              <a:xfrm>
                <a:off x="9906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FB878DF3-6DE1-4D48-A685-5E6A4ABE3C61}"/>
                  </a:ext>
                </a:extLst>
              </p:cNvPr>
              <p:cNvSpPr/>
              <p:nvPr/>
            </p:nvSpPr>
            <p:spPr>
              <a:xfrm>
                <a:off x="11430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9E8CCE64-F345-0B44-9C9D-DFB0538C8F6E}"/>
                  </a:ext>
                </a:extLst>
              </p:cNvPr>
              <p:cNvSpPr/>
              <p:nvPr/>
            </p:nvSpPr>
            <p:spPr>
              <a:xfrm>
                <a:off x="12954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9C8B105E-7CC6-5E4B-957C-8B7522FF46D8}"/>
                  </a:ext>
                </a:extLst>
              </p:cNvPr>
              <p:cNvSpPr/>
              <p:nvPr/>
            </p:nvSpPr>
            <p:spPr>
              <a:xfrm>
                <a:off x="14478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234455F7-5724-5A4D-8385-45B046B0198C}"/>
                  </a:ext>
                </a:extLst>
              </p:cNvPr>
              <p:cNvSpPr/>
              <p:nvPr/>
            </p:nvSpPr>
            <p:spPr>
              <a:xfrm>
                <a:off x="16002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2EEF7E9E-1069-634D-A417-6EB14C49E375}"/>
                  </a:ext>
                </a:extLst>
              </p:cNvPr>
              <p:cNvSpPr/>
              <p:nvPr/>
            </p:nvSpPr>
            <p:spPr>
              <a:xfrm>
                <a:off x="17526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37C0CC05-0778-1B42-8F45-4A4D78248955}"/>
                  </a:ext>
                </a:extLst>
              </p:cNvPr>
              <p:cNvSpPr/>
              <p:nvPr/>
            </p:nvSpPr>
            <p:spPr>
              <a:xfrm>
                <a:off x="19050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A30949-B957-0145-BA96-FF1C0B96750B}"/>
                  </a:ext>
                </a:extLst>
              </p:cNvPr>
              <p:cNvSpPr/>
              <p:nvPr/>
            </p:nvSpPr>
            <p:spPr>
              <a:xfrm>
                <a:off x="20574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ED9D9902-87CD-1645-9BC6-517C9B3D95CD}"/>
                  </a:ext>
                </a:extLst>
              </p:cNvPr>
              <p:cNvSpPr/>
              <p:nvPr/>
            </p:nvSpPr>
            <p:spPr>
              <a:xfrm>
                <a:off x="22098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19A2F9C1-8D3A-8B4E-BFE0-42D051031239}"/>
                  </a:ext>
                </a:extLst>
              </p:cNvPr>
              <p:cNvSpPr/>
              <p:nvPr/>
            </p:nvSpPr>
            <p:spPr>
              <a:xfrm>
                <a:off x="23622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E446B043-8692-DF40-BB47-3CD4D7D888F9}"/>
                  </a:ext>
                </a:extLst>
              </p:cNvPr>
              <p:cNvSpPr/>
              <p:nvPr/>
            </p:nvSpPr>
            <p:spPr>
              <a:xfrm>
                <a:off x="17526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6E23D9A9-8F7C-C54B-87E3-D0D4E98E1079}"/>
                  </a:ext>
                </a:extLst>
              </p:cNvPr>
              <p:cNvSpPr/>
              <p:nvPr/>
            </p:nvSpPr>
            <p:spPr>
              <a:xfrm>
                <a:off x="19050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11312BA1-2DA9-094E-99B9-FBF95F1F18B7}"/>
                  </a:ext>
                </a:extLst>
              </p:cNvPr>
              <p:cNvSpPr/>
              <p:nvPr/>
            </p:nvSpPr>
            <p:spPr>
              <a:xfrm>
                <a:off x="20574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43719B45-8AD3-2C41-B410-6EA9A30C2096}"/>
                  </a:ext>
                </a:extLst>
              </p:cNvPr>
              <p:cNvSpPr/>
              <p:nvPr/>
            </p:nvSpPr>
            <p:spPr>
              <a:xfrm>
                <a:off x="22098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17FB2196-40D7-0940-AD60-A8B5C06CBCF1}"/>
                  </a:ext>
                </a:extLst>
              </p:cNvPr>
              <p:cNvSpPr/>
              <p:nvPr/>
            </p:nvSpPr>
            <p:spPr>
              <a:xfrm>
                <a:off x="23622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FECDF2DC-C8CE-8A46-9762-3168268C8452}"/>
                  </a:ext>
                </a:extLst>
              </p:cNvPr>
              <p:cNvSpPr/>
              <p:nvPr/>
            </p:nvSpPr>
            <p:spPr>
              <a:xfrm>
                <a:off x="17526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AC457EA6-E146-C244-A27C-C804AF3C8154}"/>
                  </a:ext>
                </a:extLst>
              </p:cNvPr>
              <p:cNvSpPr/>
              <p:nvPr/>
            </p:nvSpPr>
            <p:spPr>
              <a:xfrm>
                <a:off x="19050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45CFBBA8-4C04-5846-99BD-DD56D2EF964E}"/>
                  </a:ext>
                </a:extLst>
              </p:cNvPr>
              <p:cNvSpPr/>
              <p:nvPr/>
            </p:nvSpPr>
            <p:spPr>
              <a:xfrm>
                <a:off x="20574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D8DEE995-E4A4-2346-951C-7E31E8CBDC9F}"/>
                  </a:ext>
                </a:extLst>
              </p:cNvPr>
              <p:cNvSpPr/>
              <p:nvPr/>
            </p:nvSpPr>
            <p:spPr>
              <a:xfrm>
                <a:off x="22098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FCDAC436-8C54-A04A-98EB-FA4081264E20}"/>
                  </a:ext>
                </a:extLst>
              </p:cNvPr>
              <p:cNvSpPr/>
              <p:nvPr/>
            </p:nvSpPr>
            <p:spPr>
              <a:xfrm>
                <a:off x="23622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7EA75CE7-640A-6A4B-8E76-C5716FCD9B57}"/>
                  </a:ext>
                </a:extLst>
              </p:cNvPr>
              <p:cNvSpPr/>
              <p:nvPr/>
            </p:nvSpPr>
            <p:spPr>
              <a:xfrm>
                <a:off x="9906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B0E711FA-B0CA-EB4F-8A21-A51FB9FFEB55}"/>
                  </a:ext>
                </a:extLst>
              </p:cNvPr>
              <p:cNvSpPr/>
              <p:nvPr/>
            </p:nvSpPr>
            <p:spPr>
              <a:xfrm>
                <a:off x="11430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9C8ECB73-AA6F-4147-B86F-CEB4D32279F4}"/>
                  </a:ext>
                </a:extLst>
              </p:cNvPr>
              <p:cNvSpPr/>
              <p:nvPr/>
            </p:nvSpPr>
            <p:spPr>
              <a:xfrm>
                <a:off x="12954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0AA80D3C-84A2-224F-A624-5D22851925AF}"/>
                  </a:ext>
                </a:extLst>
              </p:cNvPr>
              <p:cNvSpPr/>
              <p:nvPr/>
            </p:nvSpPr>
            <p:spPr>
              <a:xfrm>
                <a:off x="14478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8EEC58EA-91AF-1144-89E6-893A24FDB50F}"/>
                  </a:ext>
                </a:extLst>
              </p:cNvPr>
              <p:cNvSpPr/>
              <p:nvPr/>
            </p:nvSpPr>
            <p:spPr>
              <a:xfrm>
                <a:off x="16002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4CF683FF-4715-614C-9895-B2D28B5685A8}"/>
                  </a:ext>
                </a:extLst>
              </p:cNvPr>
              <p:cNvSpPr/>
              <p:nvPr/>
            </p:nvSpPr>
            <p:spPr>
              <a:xfrm>
                <a:off x="17526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071E7837-981C-094F-A606-C3DBE512B585}"/>
                  </a:ext>
                </a:extLst>
              </p:cNvPr>
              <p:cNvSpPr/>
              <p:nvPr/>
            </p:nvSpPr>
            <p:spPr>
              <a:xfrm>
                <a:off x="19050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F9E8EA3C-8B5D-EC43-9C2A-76CD088D9CD5}"/>
                  </a:ext>
                </a:extLst>
              </p:cNvPr>
              <p:cNvSpPr/>
              <p:nvPr/>
            </p:nvSpPr>
            <p:spPr>
              <a:xfrm>
                <a:off x="20574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6CE4ACD8-63C6-134B-B491-C3872CB2024B}"/>
                  </a:ext>
                </a:extLst>
              </p:cNvPr>
              <p:cNvSpPr/>
              <p:nvPr/>
            </p:nvSpPr>
            <p:spPr>
              <a:xfrm>
                <a:off x="22098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F25D822C-8D8C-9D44-AA42-02397C623D6F}"/>
                  </a:ext>
                </a:extLst>
              </p:cNvPr>
              <p:cNvSpPr/>
              <p:nvPr/>
            </p:nvSpPr>
            <p:spPr>
              <a:xfrm>
                <a:off x="23622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47" name="Group 653">
            <a:extLst>
              <a:ext uri="{FF2B5EF4-FFF2-40B4-BE49-F238E27FC236}">
                <a16:creationId xmlns:a16="http://schemas.microsoft.com/office/drawing/2014/main" id="{EBC5054D-015B-0F4D-82F3-67620FE810AA}"/>
              </a:ext>
            </a:extLst>
          </p:cNvPr>
          <p:cNvGrpSpPr>
            <a:grpSpLocks/>
          </p:cNvGrpSpPr>
          <p:nvPr/>
        </p:nvGrpSpPr>
        <p:grpSpPr bwMode="auto">
          <a:xfrm>
            <a:off x="8960948" y="1517312"/>
            <a:ext cx="2171951" cy="2059343"/>
            <a:chOff x="1143000" y="1600200"/>
            <a:chExt cx="1524000" cy="1524000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35874296-FEBC-8944-88FF-F36986256EF3}"/>
                </a:ext>
              </a:extLst>
            </p:cNvPr>
            <p:cNvSpPr/>
            <p:nvPr/>
          </p:nvSpPr>
          <p:spPr>
            <a:xfrm>
              <a:off x="1447800" y="20574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7B39D92D-549E-A245-BA38-46401AE1A60D}"/>
                </a:ext>
              </a:extLst>
            </p:cNvPr>
            <p:cNvSpPr/>
            <p:nvPr/>
          </p:nvSpPr>
          <p:spPr>
            <a:xfrm>
              <a:off x="1447800" y="22098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D1415048-79B8-8A42-AA18-0959E860DC3B}"/>
                </a:ext>
              </a:extLst>
            </p:cNvPr>
            <p:cNvSpPr/>
            <p:nvPr/>
          </p:nvSpPr>
          <p:spPr>
            <a:xfrm>
              <a:off x="1447800" y="23622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11CC2847-B221-E94E-A0DE-2D05C2B382D3}"/>
                </a:ext>
              </a:extLst>
            </p:cNvPr>
            <p:cNvSpPr/>
            <p:nvPr/>
          </p:nvSpPr>
          <p:spPr>
            <a:xfrm>
              <a:off x="1600200" y="2514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781FDD23-4410-4545-8E64-CE8672F85A49}"/>
                </a:ext>
              </a:extLst>
            </p:cNvPr>
            <p:cNvSpPr/>
            <p:nvPr/>
          </p:nvSpPr>
          <p:spPr>
            <a:xfrm>
              <a:off x="17526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D609AD99-888A-6E4B-B11A-593492949544}"/>
                </a:ext>
              </a:extLst>
            </p:cNvPr>
            <p:cNvSpPr/>
            <p:nvPr/>
          </p:nvSpPr>
          <p:spPr>
            <a:xfrm>
              <a:off x="1600200" y="1905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7A17498F-092C-7E48-B6AD-48F2376512E3}"/>
                </a:ext>
              </a:extLst>
            </p:cNvPr>
            <p:cNvSpPr/>
            <p:nvPr/>
          </p:nvSpPr>
          <p:spPr>
            <a:xfrm>
              <a:off x="2057400" y="1905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821382CD-45BA-4742-9C46-4207A894DB51}"/>
                </a:ext>
              </a:extLst>
            </p:cNvPr>
            <p:cNvSpPr/>
            <p:nvPr/>
          </p:nvSpPr>
          <p:spPr>
            <a:xfrm>
              <a:off x="17526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DE5911C3-872D-4D48-84DE-3A9C2554B974}"/>
                </a:ext>
              </a:extLst>
            </p:cNvPr>
            <p:cNvSpPr/>
            <p:nvPr/>
          </p:nvSpPr>
          <p:spPr>
            <a:xfrm>
              <a:off x="19050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36062FE4-22A6-444F-B2BC-B46BD895CBA6}"/>
                </a:ext>
              </a:extLst>
            </p:cNvPr>
            <p:cNvSpPr/>
            <p:nvPr/>
          </p:nvSpPr>
          <p:spPr>
            <a:xfrm>
              <a:off x="19050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7DBAFCE3-6FC5-B04F-B339-7F3BB3C60E73}"/>
                </a:ext>
              </a:extLst>
            </p:cNvPr>
            <p:cNvSpPr/>
            <p:nvPr/>
          </p:nvSpPr>
          <p:spPr>
            <a:xfrm>
              <a:off x="2057400" y="2514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5C30963B-E8C9-6F4F-BA36-FA09C802A15F}"/>
                </a:ext>
              </a:extLst>
            </p:cNvPr>
            <p:cNvSpPr/>
            <p:nvPr/>
          </p:nvSpPr>
          <p:spPr>
            <a:xfrm>
              <a:off x="2209800" y="23622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19C5850F-9BA9-BA4B-A0EA-DF1BBBA593F5}"/>
                </a:ext>
              </a:extLst>
            </p:cNvPr>
            <p:cNvSpPr/>
            <p:nvPr/>
          </p:nvSpPr>
          <p:spPr>
            <a:xfrm>
              <a:off x="2209800" y="22098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38178708-F60E-764A-A487-8982EEF02936}"/>
                </a:ext>
              </a:extLst>
            </p:cNvPr>
            <p:cNvSpPr/>
            <p:nvPr/>
          </p:nvSpPr>
          <p:spPr>
            <a:xfrm>
              <a:off x="2209800" y="20574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62" name="Group 668">
              <a:extLst>
                <a:ext uri="{FF2B5EF4-FFF2-40B4-BE49-F238E27FC236}">
                  <a16:creationId xmlns:a16="http://schemas.microsoft.com/office/drawing/2014/main" id="{4B48549F-2526-1E48-B99A-93AD2C3CFF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1600200"/>
              <a:ext cx="1524000" cy="1524000"/>
              <a:chOff x="990600" y="1447800"/>
              <a:chExt cx="1524000" cy="1524000"/>
            </a:xfrm>
          </p:grpSpPr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E1E2B182-4009-D34D-9AAC-66DEDFB1FD19}"/>
                  </a:ext>
                </a:extLst>
              </p:cNvPr>
              <p:cNvSpPr/>
              <p:nvPr/>
            </p:nvSpPr>
            <p:spPr>
              <a:xfrm>
                <a:off x="9906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2F297A15-2C72-2E4A-984C-CAD8E75A9E2A}"/>
                  </a:ext>
                </a:extLst>
              </p:cNvPr>
              <p:cNvSpPr/>
              <p:nvPr/>
            </p:nvSpPr>
            <p:spPr>
              <a:xfrm>
                <a:off x="11430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85FF15F9-AC7F-5447-99A3-79444027EE4F}"/>
                  </a:ext>
                </a:extLst>
              </p:cNvPr>
              <p:cNvSpPr/>
              <p:nvPr/>
            </p:nvSpPr>
            <p:spPr>
              <a:xfrm>
                <a:off x="12954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851CA6E0-E4FF-9F4D-ACF6-1CC3923CBC43}"/>
                  </a:ext>
                </a:extLst>
              </p:cNvPr>
              <p:cNvSpPr/>
              <p:nvPr/>
            </p:nvSpPr>
            <p:spPr>
              <a:xfrm>
                <a:off x="14478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CE10F0A7-B4C5-B54E-9C90-0CD89951D967}"/>
                  </a:ext>
                </a:extLst>
              </p:cNvPr>
              <p:cNvSpPr/>
              <p:nvPr/>
            </p:nvSpPr>
            <p:spPr>
              <a:xfrm>
                <a:off x="16002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C55B73B6-66A3-184A-9C09-6A5783675238}"/>
                  </a:ext>
                </a:extLst>
              </p:cNvPr>
              <p:cNvSpPr/>
              <p:nvPr/>
            </p:nvSpPr>
            <p:spPr>
              <a:xfrm>
                <a:off x="9906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121EE7DD-68FA-0448-A5A3-B0E3018ECAF4}"/>
                  </a:ext>
                </a:extLst>
              </p:cNvPr>
              <p:cNvSpPr/>
              <p:nvPr/>
            </p:nvSpPr>
            <p:spPr>
              <a:xfrm>
                <a:off x="11430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4EEAA3A5-C0FC-A94A-AFD9-E6F0102D91C2}"/>
                  </a:ext>
                </a:extLst>
              </p:cNvPr>
              <p:cNvSpPr/>
              <p:nvPr/>
            </p:nvSpPr>
            <p:spPr>
              <a:xfrm>
                <a:off x="12954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74580252-1A64-8B45-B099-5EA48453FC0C}"/>
                  </a:ext>
                </a:extLst>
              </p:cNvPr>
              <p:cNvSpPr/>
              <p:nvPr/>
            </p:nvSpPr>
            <p:spPr>
              <a:xfrm>
                <a:off x="14478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C0467F9D-217F-AA45-B230-A9043BEBF016}"/>
                  </a:ext>
                </a:extLst>
              </p:cNvPr>
              <p:cNvSpPr/>
              <p:nvPr/>
            </p:nvSpPr>
            <p:spPr>
              <a:xfrm>
                <a:off x="16002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A951196F-E20E-6A4C-965B-E8226EDF3380}"/>
                  </a:ext>
                </a:extLst>
              </p:cNvPr>
              <p:cNvSpPr/>
              <p:nvPr/>
            </p:nvSpPr>
            <p:spPr>
              <a:xfrm>
                <a:off x="9906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C7FCC7C7-829C-8744-A78B-A1833C3C5A8B}"/>
                  </a:ext>
                </a:extLst>
              </p:cNvPr>
              <p:cNvSpPr/>
              <p:nvPr/>
            </p:nvSpPr>
            <p:spPr>
              <a:xfrm>
                <a:off x="11430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B4C7570A-C652-2C48-8CBE-31596F652C7E}"/>
                  </a:ext>
                </a:extLst>
              </p:cNvPr>
              <p:cNvSpPr/>
              <p:nvPr/>
            </p:nvSpPr>
            <p:spPr>
              <a:xfrm>
                <a:off x="12954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4B4860B8-133B-0C44-BED9-A378C2744635}"/>
                  </a:ext>
                </a:extLst>
              </p:cNvPr>
              <p:cNvSpPr/>
              <p:nvPr/>
            </p:nvSpPr>
            <p:spPr>
              <a:xfrm>
                <a:off x="14478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2DCC41A8-4046-C24F-BD62-0A09596B4004}"/>
                  </a:ext>
                </a:extLst>
              </p:cNvPr>
              <p:cNvSpPr/>
              <p:nvPr/>
            </p:nvSpPr>
            <p:spPr>
              <a:xfrm>
                <a:off x="16002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03B5DECC-7833-7B48-8A88-E1EFE40D876A}"/>
                  </a:ext>
                </a:extLst>
              </p:cNvPr>
              <p:cNvSpPr/>
              <p:nvPr/>
            </p:nvSpPr>
            <p:spPr>
              <a:xfrm>
                <a:off x="17526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61CA8998-ADE0-0C46-BD8C-566B929FD741}"/>
                  </a:ext>
                </a:extLst>
              </p:cNvPr>
              <p:cNvSpPr/>
              <p:nvPr/>
            </p:nvSpPr>
            <p:spPr>
              <a:xfrm>
                <a:off x="19050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03568692-1E94-B541-B8DC-821E79F920C8}"/>
                  </a:ext>
                </a:extLst>
              </p:cNvPr>
              <p:cNvSpPr/>
              <p:nvPr/>
            </p:nvSpPr>
            <p:spPr>
              <a:xfrm>
                <a:off x="20574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FAFF24F1-E16A-F44E-89F7-89B3940ADD2A}"/>
                  </a:ext>
                </a:extLst>
              </p:cNvPr>
              <p:cNvSpPr/>
              <p:nvPr/>
            </p:nvSpPr>
            <p:spPr>
              <a:xfrm>
                <a:off x="22098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DB03E596-465A-6C40-ABD0-995B17811B2B}"/>
                  </a:ext>
                </a:extLst>
              </p:cNvPr>
              <p:cNvSpPr/>
              <p:nvPr/>
            </p:nvSpPr>
            <p:spPr>
              <a:xfrm>
                <a:off x="23622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01A00970-11D5-9B45-906A-030FA67D5E9F}"/>
                  </a:ext>
                </a:extLst>
              </p:cNvPr>
              <p:cNvSpPr/>
              <p:nvPr/>
            </p:nvSpPr>
            <p:spPr>
              <a:xfrm>
                <a:off x="17526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2750E728-9ACE-8E4A-AAD6-A7E01C9E7404}"/>
                  </a:ext>
                </a:extLst>
              </p:cNvPr>
              <p:cNvSpPr/>
              <p:nvPr/>
            </p:nvSpPr>
            <p:spPr>
              <a:xfrm>
                <a:off x="19050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4051A495-1A38-3C4A-8875-33A7836A4964}"/>
                  </a:ext>
                </a:extLst>
              </p:cNvPr>
              <p:cNvSpPr/>
              <p:nvPr/>
            </p:nvSpPr>
            <p:spPr>
              <a:xfrm>
                <a:off x="20574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99B4868A-338A-4C42-B000-D71A0429EAD1}"/>
                  </a:ext>
                </a:extLst>
              </p:cNvPr>
              <p:cNvSpPr/>
              <p:nvPr/>
            </p:nvSpPr>
            <p:spPr>
              <a:xfrm>
                <a:off x="22098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8A8BCFD3-D405-5743-AE93-3BBD2C373FBC}"/>
                  </a:ext>
                </a:extLst>
              </p:cNvPr>
              <p:cNvSpPr/>
              <p:nvPr/>
            </p:nvSpPr>
            <p:spPr>
              <a:xfrm>
                <a:off x="23622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BD0EE178-CA4C-704B-A2E3-9A63DB5F30A2}"/>
                  </a:ext>
                </a:extLst>
              </p:cNvPr>
              <p:cNvSpPr/>
              <p:nvPr/>
            </p:nvSpPr>
            <p:spPr>
              <a:xfrm>
                <a:off x="17526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B2B4D060-C10A-6546-91FF-6C7E82C1DC21}"/>
                  </a:ext>
                </a:extLst>
              </p:cNvPr>
              <p:cNvSpPr/>
              <p:nvPr/>
            </p:nvSpPr>
            <p:spPr>
              <a:xfrm>
                <a:off x="19050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6B6ABE68-5378-4044-8F22-1382FB54C8F3}"/>
                  </a:ext>
                </a:extLst>
              </p:cNvPr>
              <p:cNvSpPr/>
              <p:nvPr/>
            </p:nvSpPr>
            <p:spPr>
              <a:xfrm>
                <a:off x="20574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F45776D5-34A3-BB4F-9AEB-7BAD1568A773}"/>
                  </a:ext>
                </a:extLst>
              </p:cNvPr>
              <p:cNvSpPr/>
              <p:nvPr/>
            </p:nvSpPr>
            <p:spPr>
              <a:xfrm>
                <a:off x="22098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E780E86B-7CD8-8249-B7C2-AF59917528C0}"/>
                  </a:ext>
                </a:extLst>
              </p:cNvPr>
              <p:cNvSpPr/>
              <p:nvPr/>
            </p:nvSpPr>
            <p:spPr>
              <a:xfrm>
                <a:off x="23622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A19FDAE5-2402-FC4A-A8A4-A52CEA270464}"/>
                  </a:ext>
                </a:extLst>
              </p:cNvPr>
              <p:cNvSpPr/>
              <p:nvPr/>
            </p:nvSpPr>
            <p:spPr>
              <a:xfrm>
                <a:off x="9906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A230AFCB-E23C-BF46-8D6A-2F244C72B43E}"/>
                  </a:ext>
                </a:extLst>
              </p:cNvPr>
              <p:cNvSpPr/>
              <p:nvPr/>
            </p:nvSpPr>
            <p:spPr>
              <a:xfrm>
                <a:off x="11430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CE307BBE-3380-7544-815C-A215DC048CBA}"/>
                  </a:ext>
                </a:extLst>
              </p:cNvPr>
              <p:cNvSpPr/>
              <p:nvPr/>
            </p:nvSpPr>
            <p:spPr>
              <a:xfrm>
                <a:off x="12954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A8262F17-9EFA-4F40-9387-F0F658F0700D}"/>
                  </a:ext>
                </a:extLst>
              </p:cNvPr>
              <p:cNvSpPr/>
              <p:nvPr/>
            </p:nvSpPr>
            <p:spPr>
              <a:xfrm>
                <a:off x="14478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352FBFAC-5534-B74F-B0EB-B4DFA8C185F1}"/>
                  </a:ext>
                </a:extLst>
              </p:cNvPr>
              <p:cNvSpPr/>
              <p:nvPr/>
            </p:nvSpPr>
            <p:spPr>
              <a:xfrm>
                <a:off x="16002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AF710C98-9AA8-7949-B27B-79C79F65A0A8}"/>
                  </a:ext>
                </a:extLst>
              </p:cNvPr>
              <p:cNvSpPr/>
              <p:nvPr/>
            </p:nvSpPr>
            <p:spPr>
              <a:xfrm>
                <a:off x="9906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93D58A1E-E4CE-4348-B65B-8DB84FB3AA47}"/>
                  </a:ext>
                </a:extLst>
              </p:cNvPr>
              <p:cNvSpPr/>
              <p:nvPr/>
            </p:nvSpPr>
            <p:spPr>
              <a:xfrm>
                <a:off x="11430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A46FAA5B-9A4B-CB4C-B829-F3BE482BC23B}"/>
                  </a:ext>
                </a:extLst>
              </p:cNvPr>
              <p:cNvSpPr/>
              <p:nvPr/>
            </p:nvSpPr>
            <p:spPr>
              <a:xfrm>
                <a:off x="12954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9D1D71F9-F40C-B543-A1C3-C73A1DAE8992}"/>
                  </a:ext>
                </a:extLst>
              </p:cNvPr>
              <p:cNvSpPr/>
              <p:nvPr/>
            </p:nvSpPr>
            <p:spPr>
              <a:xfrm>
                <a:off x="14478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7C626FCE-0BF4-EB41-813A-EB6ED6735E35}"/>
                  </a:ext>
                </a:extLst>
              </p:cNvPr>
              <p:cNvSpPr/>
              <p:nvPr/>
            </p:nvSpPr>
            <p:spPr>
              <a:xfrm>
                <a:off x="1600200" y="2057400"/>
                <a:ext cx="152400" cy="152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453625CC-9B90-F242-A46A-8BD8CFEA007C}"/>
                  </a:ext>
                </a:extLst>
              </p:cNvPr>
              <p:cNvSpPr/>
              <p:nvPr/>
            </p:nvSpPr>
            <p:spPr>
              <a:xfrm>
                <a:off x="9906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08E5F97A-9D6F-3045-BFA0-969336440B0D}"/>
                  </a:ext>
                </a:extLst>
              </p:cNvPr>
              <p:cNvSpPr/>
              <p:nvPr/>
            </p:nvSpPr>
            <p:spPr>
              <a:xfrm>
                <a:off x="11430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F9BB1DD7-7FE2-4B48-BEAF-44FBE7D39982}"/>
                  </a:ext>
                </a:extLst>
              </p:cNvPr>
              <p:cNvSpPr/>
              <p:nvPr/>
            </p:nvSpPr>
            <p:spPr>
              <a:xfrm>
                <a:off x="12954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9F1D2278-5E91-0E4C-9AC0-DDF0CEBDB2B5}"/>
                  </a:ext>
                </a:extLst>
              </p:cNvPr>
              <p:cNvSpPr/>
              <p:nvPr/>
            </p:nvSpPr>
            <p:spPr>
              <a:xfrm>
                <a:off x="14478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826A39C2-41B2-DE40-9CB3-2571A36BE540}"/>
                  </a:ext>
                </a:extLst>
              </p:cNvPr>
              <p:cNvSpPr/>
              <p:nvPr/>
            </p:nvSpPr>
            <p:spPr>
              <a:xfrm>
                <a:off x="16002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5D87B803-8D18-0B42-B4A2-B8DF4C8306EA}"/>
                  </a:ext>
                </a:extLst>
              </p:cNvPr>
              <p:cNvSpPr/>
              <p:nvPr/>
            </p:nvSpPr>
            <p:spPr>
              <a:xfrm>
                <a:off x="17526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0D083961-BF23-3B45-843F-D9869CD2022A}"/>
                  </a:ext>
                </a:extLst>
              </p:cNvPr>
              <p:cNvSpPr/>
              <p:nvPr/>
            </p:nvSpPr>
            <p:spPr>
              <a:xfrm>
                <a:off x="19050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D3E7E01B-61E9-6C48-AC5E-88CB757892FA}"/>
                  </a:ext>
                </a:extLst>
              </p:cNvPr>
              <p:cNvSpPr/>
              <p:nvPr/>
            </p:nvSpPr>
            <p:spPr>
              <a:xfrm>
                <a:off x="20574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359A79BE-BE7E-494C-8801-7F9714046A7E}"/>
                  </a:ext>
                </a:extLst>
              </p:cNvPr>
              <p:cNvSpPr/>
              <p:nvPr/>
            </p:nvSpPr>
            <p:spPr>
              <a:xfrm>
                <a:off x="22098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92A0E87-C7C6-2347-AC57-F1AD13D3A42E}"/>
                  </a:ext>
                </a:extLst>
              </p:cNvPr>
              <p:cNvSpPr/>
              <p:nvPr/>
            </p:nvSpPr>
            <p:spPr>
              <a:xfrm>
                <a:off x="23622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5E65DA41-319F-F94D-9D2B-5AED7D84185E}"/>
                  </a:ext>
                </a:extLst>
              </p:cNvPr>
              <p:cNvSpPr/>
              <p:nvPr/>
            </p:nvSpPr>
            <p:spPr>
              <a:xfrm>
                <a:off x="17526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021F8B24-00BF-B549-8AE6-A51554610562}"/>
                  </a:ext>
                </a:extLst>
              </p:cNvPr>
              <p:cNvSpPr/>
              <p:nvPr/>
            </p:nvSpPr>
            <p:spPr>
              <a:xfrm>
                <a:off x="19050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D226A33-FEA0-6045-A0D9-4AB4C41FD5D2}"/>
                  </a:ext>
                </a:extLst>
              </p:cNvPr>
              <p:cNvSpPr/>
              <p:nvPr/>
            </p:nvSpPr>
            <p:spPr>
              <a:xfrm>
                <a:off x="20574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1A150E54-C0CA-5D43-8F20-228B34E4FF8E}"/>
                  </a:ext>
                </a:extLst>
              </p:cNvPr>
              <p:cNvSpPr/>
              <p:nvPr/>
            </p:nvSpPr>
            <p:spPr>
              <a:xfrm>
                <a:off x="22098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186CE4B9-506F-6A43-80D0-9089E6DE6491}"/>
                  </a:ext>
                </a:extLst>
              </p:cNvPr>
              <p:cNvSpPr/>
              <p:nvPr/>
            </p:nvSpPr>
            <p:spPr>
              <a:xfrm>
                <a:off x="23622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BD558EC3-0E31-8C45-BA71-6F35B384430E}"/>
                  </a:ext>
                </a:extLst>
              </p:cNvPr>
              <p:cNvSpPr/>
              <p:nvPr/>
            </p:nvSpPr>
            <p:spPr>
              <a:xfrm>
                <a:off x="17526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0FF68FFD-38A6-8E48-9521-4B848BD143CF}"/>
                  </a:ext>
                </a:extLst>
              </p:cNvPr>
              <p:cNvSpPr/>
              <p:nvPr/>
            </p:nvSpPr>
            <p:spPr>
              <a:xfrm>
                <a:off x="19050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93248564-5840-854E-946C-2C9737DCC29F}"/>
                  </a:ext>
                </a:extLst>
              </p:cNvPr>
              <p:cNvSpPr/>
              <p:nvPr/>
            </p:nvSpPr>
            <p:spPr>
              <a:xfrm>
                <a:off x="20574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9F8B59A5-0DF2-9946-B16D-9B2647642BC5}"/>
                  </a:ext>
                </a:extLst>
              </p:cNvPr>
              <p:cNvSpPr/>
              <p:nvPr/>
            </p:nvSpPr>
            <p:spPr>
              <a:xfrm>
                <a:off x="22098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5201F91C-D8B0-5C43-BEBE-C4E2F639C81B}"/>
                  </a:ext>
                </a:extLst>
              </p:cNvPr>
              <p:cNvSpPr/>
              <p:nvPr/>
            </p:nvSpPr>
            <p:spPr>
              <a:xfrm>
                <a:off x="23622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663F7965-2995-C448-BB51-EF473A666C7F}"/>
                  </a:ext>
                </a:extLst>
              </p:cNvPr>
              <p:cNvSpPr/>
              <p:nvPr/>
            </p:nvSpPr>
            <p:spPr>
              <a:xfrm>
                <a:off x="9906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DCF7A059-4A28-4842-811C-F1B523C6282F}"/>
                  </a:ext>
                </a:extLst>
              </p:cNvPr>
              <p:cNvSpPr/>
              <p:nvPr/>
            </p:nvSpPr>
            <p:spPr>
              <a:xfrm>
                <a:off x="11430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1218E70E-5542-2445-800C-D236AD431035}"/>
                  </a:ext>
                </a:extLst>
              </p:cNvPr>
              <p:cNvSpPr/>
              <p:nvPr/>
            </p:nvSpPr>
            <p:spPr>
              <a:xfrm>
                <a:off x="12954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8A2B2BC4-D94C-7C47-A844-03157E65BF99}"/>
                  </a:ext>
                </a:extLst>
              </p:cNvPr>
              <p:cNvSpPr/>
              <p:nvPr/>
            </p:nvSpPr>
            <p:spPr>
              <a:xfrm>
                <a:off x="14478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80F46A60-AE23-9B40-B9B3-AFFC48EA6470}"/>
                  </a:ext>
                </a:extLst>
              </p:cNvPr>
              <p:cNvSpPr/>
              <p:nvPr/>
            </p:nvSpPr>
            <p:spPr>
              <a:xfrm>
                <a:off x="16002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FA1D10FB-6154-C146-942E-F64E597FD36F}"/>
                  </a:ext>
                </a:extLst>
              </p:cNvPr>
              <p:cNvSpPr/>
              <p:nvPr/>
            </p:nvSpPr>
            <p:spPr>
              <a:xfrm>
                <a:off x="9906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4F3E6E6E-7D3C-1346-B4CC-53ACDE0699B3}"/>
                  </a:ext>
                </a:extLst>
              </p:cNvPr>
              <p:cNvSpPr/>
              <p:nvPr/>
            </p:nvSpPr>
            <p:spPr>
              <a:xfrm>
                <a:off x="11430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525E1216-01A6-DA4E-B216-AB2ACFA3185A}"/>
                  </a:ext>
                </a:extLst>
              </p:cNvPr>
              <p:cNvSpPr/>
              <p:nvPr/>
            </p:nvSpPr>
            <p:spPr>
              <a:xfrm>
                <a:off x="12954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75D4DD77-D411-874A-96BB-805F3A51140C}"/>
                  </a:ext>
                </a:extLst>
              </p:cNvPr>
              <p:cNvSpPr/>
              <p:nvPr/>
            </p:nvSpPr>
            <p:spPr>
              <a:xfrm>
                <a:off x="14478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3D3A84AB-2897-064C-A086-3E585D647455}"/>
                  </a:ext>
                </a:extLst>
              </p:cNvPr>
              <p:cNvSpPr/>
              <p:nvPr/>
            </p:nvSpPr>
            <p:spPr>
              <a:xfrm>
                <a:off x="16002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FD26CF45-ABFD-B441-B01B-60F6052D823B}"/>
                  </a:ext>
                </a:extLst>
              </p:cNvPr>
              <p:cNvSpPr/>
              <p:nvPr/>
            </p:nvSpPr>
            <p:spPr>
              <a:xfrm>
                <a:off x="9906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D5ED639C-6CD2-C846-8C0C-F563DD1C76A0}"/>
                  </a:ext>
                </a:extLst>
              </p:cNvPr>
              <p:cNvSpPr/>
              <p:nvPr/>
            </p:nvSpPr>
            <p:spPr>
              <a:xfrm>
                <a:off x="11430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30862434-C0E0-1049-AE06-048329EBCAD5}"/>
                  </a:ext>
                </a:extLst>
              </p:cNvPr>
              <p:cNvSpPr/>
              <p:nvPr/>
            </p:nvSpPr>
            <p:spPr>
              <a:xfrm>
                <a:off x="12954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C1D1C41F-F38C-EC44-B3C9-C34B7F39A4A3}"/>
                  </a:ext>
                </a:extLst>
              </p:cNvPr>
              <p:cNvSpPr/>
              <p:nvPr/>
            </p:nvSpPr>
            <p:spPr>
              <a:xfrm>
                <a:off x="14478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A22974D4-EFE8-424E-AE7B-C21E18604BC4}"/>
                  </a:ext>
                </a:extLst>
              </p:cNvPr>
              <p:cNvSpPr/>
              <p:nvPr/>
            </p:nvSpPr>
            <p:spPr>
              <a:xfrm>
                <a:off x="16002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B3ACA42E-7607-A546-BE8A-F267ADE6358F}"/>
                  </a:ext>
                </a:extLst>
              </p:cNvPr>
              <p:cNvSpPr/>
              <p:nvPr/>
            </p:nvSpPr>
            <p:spPr>
              <a:xfrm>
                <a:off x="17526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9A87B297-8483-E845-B5E2-143408FABE6D}"/>
                  </a:ext>
                </a:extLst>
              </p:cNvPr>
              <p:cNvSpPr/>
              <p:nvPr/>
            </p:nvSpPr>
            <p:spPr>
              <a:xfrm>
                <a:off x="19050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B2D67C7C-8CC9-E845-88FD-5FEB00F81824}"/>
                  </a:ext>
                </a:extLst>
              </p:cNvPr>
              <p:cNvSpPr/>
              <p:nvPr/>
            </p:nvSpPr>
            <p:spPr>
              <a:xfrm>
                <a:off x="20574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62631FDB-512E-EF40-9A06-8025A43E0E63}"/>
                  </a:ext>
                </a:extLst>
              </p:cNvPr>
              <p:cNvSpPr/>
              <p:nvPr/>
            </p:nvSpPr>
            <p:spPr>
              <a:xfrm>
                <a:off x="22098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31A2889A-6D3D-D846-92BE-C2117D36D6AF}"/>
                  </a:ext>
                </a:extLst>
              </p:cNvPr>
              <p:cNvSpPr/>
              <p:nvPr/>
            </p:nvSpPr>
            <p:spPr>
              <a:xfrm>
                <a:off x="23622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C42EE2EB-69AE-1B47-A360-B24C4F8B8005}"/>
                  </a:ext>
                </a:extLst>
              </p:cNvPr>
              <p:cNvSpPr/>
              <p:nvPr/>
            </p:nvSpPr>
            <p:spPr>
              <a:xfrm>
                <a:off x="17526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C21306B7-403C-7D44-B9F0-D183A0D9500C}"/>
                  </a:ext>
                </a:extLst>
              </p:cNvPr>
              <p:cNvSpPr/>
              <p:nvPr/>
            </p:nvSpPr>
            <p:spPr>
              <a:xfrm>
                <a:off x="19050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AB63D295-AEE0-6A43-8FA7-FA0DC30DD015}"/>
                  </a:ext>
                </a:extLst>
              </p:cNvPr>
              <p:cNvSpPr/>
              <p:nvPr/>
            </p:nvSpPr>
            <p:spPr>
              <a:xfrm>
                <a:off x="20574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2E769DE0-8E7E-8B4B-9450-D541AD806974}"/>
                  </a:ext>
                </a:extLst>
              </p:cNvPr>
              <p:cNvSpPr/>
              <p:nvPr/>
            </p:nvSpPr>
            <p:spPr>
              <a:xfrm>
                <a:off x="22098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1031D5D3-B2C0-974D-979A-2C0036CB953F}"/>
                  </a:ext>
                </a:extLst>
              </p:cNvPr>
              <p:cNvSpPr/>
              <p:nvPr/>
            </p:nvSpPr>
            <p:spPr>
              <a:xfrm>
                <a:off x="23622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5EFE31E2-F5A3-DE4C-8CB0-22399113F010}"/>
                  </a:ext>
                </a:extLst>
              </p:cNvPr>
              <p:cNvSpPr/>
              <p:nvPr/>
            </p:nvSpPr>
            <p:spPr>
              <a:xfrm>
                <a:off x="17526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F94E297F-A186-D745-9746-EAA7D16F3597}"/>
                  </a:ext>
                </a:extLst>
              </p:cNvPr>
              <p:cNvSpPr/>
              <p:nvPr/>
            </p:nvSpPr>
            <p:spPr>
              <a:xfrm>
                <a:off x="19050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57F891C6-374B-5C49-8616-71C1B358E29F}"/>
                  </a:ext>
                </a:extLst>
              </p:cNvPr>
              <p:cNvSpPr/>
              <p:nvPr/>
            </p:nvSpPr>
            <p:spPr>
              <a:xfrm>
                <a:off x="20574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71BE707F-4AB1-8D4F-876D-95755DBAC88B}"/>
                  </a:ext>
                </a:extLst>
              </p:cNvPr>
              <p:cNvSpPr/>
              <p:nvPr/>
            </p:nvSpPr>
            <p:spPr>
              <a:xfrm>
                <a:off x="22098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B7189527-983E-0140-ACF8-6099E717350C}"/>
                  </a:ext>
                </a:extLst>
              </p:cNvPr>
              <p:cNvSpPr/>
              <p:nvPr/>
            </p:nvSpPr>
            <p:spPr>
              <a:xfrm>
                <a:off x="23622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A31ACDA2-0B84-A040-93D3-AF566D440B99}"/>
                  </a:ext>
                </a:extLst>
              </p:cNvPr>
              <p:cNvSpPr/>
              <p:nvPr/>
            </p:nvSpPr>
            <p:spPr>
              <a:xfrm>
                <a:off x="9906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1A842867-0C70-9643-836D-A48F852A3BFB}"/>
                  </a:ext>
                </a:extLst>
              </p:cNvPr>
              <p:cNvSpPr/>
              <p:nvPr/>
            </p:nvSpPr>
            <p:spPr>
              <a:xfrm>
                <a:off x="11430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1E50C171-2AE4-6A4A-AF94-40DB89373557}"/>
                  </a:ext>
                </a:extLst>
              </p:cNvPr>
              <p:cNvSpPr/>
              <p:nvPr/>
            </p:nvSpPr>
            <p:spPr>
              <a:xfrm>
                <a:off x="12954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F2CA78CB-0959-C144-B36B-9F5B0025C3B9}"/>
                  </a:ext>
                </a:extLst>
              </p:cNvPr>
              <p:cNvSpPr/>
              <p:nvPr/>
            </p:nvSpPr>
            <p:spPr>
              <a:xfrm>
                <a:off x="14478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27F40CE2-18ED-D84C-B14C-6E2CF6D576BB}"/>
                  </a:ext>
                </a:extLst>
              </p:cNvPr>
              <p:cNvSpPr/>
              <p:nvPr/>
            </p:nvSpPr>
            <p:spPr>
              <a:xfrm>
                <a:off x="16002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345C5A67-175D-F046-B565-B8350150248E}"/>
                  </a:ext>
                </a:extLst>
              </p:cNvPr>
              <p:cNvSpPr/>
              <p:nvPr/>
            </p:nvSpPr>
            <p:spPr>
              <a:xfrm>
                <a:off x="17526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82FDEC37-3EFB-4947-9659-63E7DD3706AD}"/>
                  </a:ext>
                </a:extLst>
              </p:cNvPr>
              <p:cNvSpPr/>
              <p:nvPr/>
            </p:nvSpPr>
            <p:spPr>
              <a:xfrm>
                <a:off x="19050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DF4AB086-8D4D-0748-B5C5-00F8AF9F4B6F}"/>
                  </a:ext>
                </a:extLst>
              </p:cNvPr>
              <p:cNvSpPr/>
              <p:nvPr/>
            </p:nvSpPr>
            <p:spPr>
              <a:xfrm>
                <a:off x="20574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95914D29-83C7-4044-878F-3FB02613C060}"/>
                  </a:ext>
                </a:extLst>
              </p:cNvPr>
              <p:cNvSpPr/>
              <p:nvPr/>
            </p:nvSpPr>
            <p:spPr>
              <a:xfrm>
                <a:off x="22098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5836D380-EB4A-E44E-BA3D-E9503C6684AC}"/>
                  </a:ext>
                </a:extLst>
              </p:cNvPr>
              <p:cNvSpPr/>
              <p:nvPr/>
            </p:nvSpPr>
            <p:spPr>
              <a:xfrm>
                <a:off x="23622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427" name="TextBox 426">
            <a:extLst>
              <a:ext uri="{FF2B5EF4-FFF2-40B4-BE49-F238E27FC236}">
                <a16:creationId xmlns:a16="http://schemas.microsoft.com/office/drawing/2014/main" id="{6B0FF093-895A-E548-9C05-F67851B80A78}"/>
              </a:ext>
            </a:extLst>
          </p:cNvPr>
          <p:cNvSpPr txBox="1"/>
          <p:nvPr/>
        </p:nvSpPr>
        <p:spPr>
          <a:xfrm>
            <a:off x="4371023" y="112172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-1</a:t>
            </a:r>
          </a:p>
        </p:txBody>
      </p:sp>
      <p:grpSp>
        <p:nvGrpSpPr>
          <p:cNvPr id="429" name="Group 653">
            <a:extLst>
              <a:ext uri="{FF2B5EF4-FFF2-40B4-BE49-F238E27FC236}">
                <a16:creationId xmlns:a16="http://schemas.microsoft.com/office/drawing/2014/main" id="{4710AA7F-BABA-AB4A-A5A4-F78A23BF0D8B}"/>
              </a:ext>
            </a:extLst>
          </p:cNvPr>
          <p:cNvGrpSpPr>
            <a:grpSpLocks/>
          </p:cNvGrpSpPr>
          <p:nvPr/>
        </p:nvGrpSpPr>
        <p:grpSpPr bwMode="auto">
          <a:xfrm>
            <a:off x="1160545" y="1491054"/>
            <a:ext cx="2171951" cy="2059343"/>
            <a:chOff x="1143000" y="1600200"/>
            <a:chExt cx="1524000" cy="1524000"/>
          </a:xfrm>
        </p:grpSpPr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8F48EC69-FE3D-6440-9DAD-3135EA9B22DE}"/>
                </a:ext>
              </a:extLst>
            </p:cNvPr>
            <p:cNvSpPr/>
            <p:nvPr/>
          </p:nvSpPr>
          <p:spPr>
            <a:xfrm>
              <a:off x="1447800" y="20574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01A5340B-3A6B-B141-8C22-9CC95F5FFC15}"/>
                </a:ext>
              </a:extLst>
            </p:cNvPr>
            <p:cNvSpPr/>
            <p:nvPr/>
          </p:nvSpPr>
          <p:spPr>
            <a:xfrm>
              <a:off x="1447800" y="22098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3439136D-20D2-5948-9473-A1B496C580D4}"/>
                </a:ext>
              </a:extLst>
            </p:cNvPr>
            <p:cNvSpPr/>
            <p:nvPr/>
          </p:nvSpPr>
          <p:spPr>
            <a:xfrm>
              <a:off x="1447800" y="23622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3B441CB5-DCC4-4745-B479-FC8C6F31E475}"/>
                </a:ext>
              </a:extLst>
            </p:cNvPr>
            <p:cNvSpPr/>
            <p:nvPr/>
          </p:nvSpPr>
          <p:spPr>
            <a:xfrm>
              <a:off x="1600200" y="2514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8BBBCCA6-EB0C-EF41-B491-A48BB9AF06C4}"/>
                </a:ext>
              </a:extLst>
            </p:cNvPr>
            <p:cNvSpPr/>
            <p:nvPr/>
          </p:nvSpPr>
          <p:spPr>
            <a:xfrm>
              <a:off x="17526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7FB4D6AF-F001-FF44-9C4A-9AEA278DD267}"/>
                </a:ext>
              </a:extLst>
            </p:cNvPr>
            <p:cNvSpPr/>
            <p:nvPr/>
          </p:nvSpPr>
          <p:spPr>
            <a:xfrm>
              <a:off x="1600200" y="1905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7A570ABC-9B4B-A943-8DCA-6B74F913686C}"/>
                </a:ext>
              </a:extLst>
            </p:cNvPr>
            <p:cNvSpPr/>
            <p:nvPr/>
          </p:nvSpPr>
          <p:spPr>
            <a:xfrm>
              <a:off x="2057400" y="1905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D3953A83-F66E-EC47-A459-CC7F9E4E784D}"/>
                </a:ext>
              </a:extLst>
            </p:cNvPr>
            <p:cNvSpPr/>
            <p:nvPr/>
          </p:nvSpPr>
          <p:spPr>
            <a:xfrm>
              <a:off x="17526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BC055BBC-EC1D-8447-A33A-CF68D3580A56}"/>
                </a:ext>
              </a:extLst>
            </p:cNvPr>
            <p:cNvSpPr/>
            <p:nvPr/>
          </p:nvSpPr>
          <p:spPr>
            <a:xfrm>
              <a:off x="19050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4E45EC75-BB7B-5A40-A988-50BEBF25A0A8}"/>
                </a:ext>
              </a:extLst>
            </p:cNvPr>
            <p:cNvSpPr/>
            <p:nvPr/>
          </p:nvSpPr>
          <p:spPr>
            <a:xfrm>
              <a:off x="19050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765942F4-84D8-DB4D-AF5C-0CF9F15255FC}"/>
                </a:ext>
              </a:extLst>
            </p:cNvPr>
            <p:cNvSpPr/>
            <p:nvPr/>
          </p:nvSpPr>
          <p:spPr>
            <a:xfrm>
              <a:off x="2057400" y="2514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8BCDF15B-FA53-9A40-A02E-9FF584559B3E}"/>
                </a:ext>
              </a:extLst>
            </p:cNvPr>
            <p:cNvSpPr/>
            <p:nvPr/>
          </p:nvSpPr>
          <p:spPr>
            <a:xfrm>
              <a:off x="2209800" y="23622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0CA86F33-2115-CC46-AD21-039E36B9B4BA}"/>
                </a:ext>
              </a:extLst>
            </p:cNvPr>
            <p:cNvSpPr/>
            <p:nvPr/>
          </p:nvSpPr>
          <p:spPr>
            <a:xfrm>
              <a:off x="2209800" y="22098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740833B3-6268-A549-A68A-7D027179D22E}"/>
                </a:ext>
              </a:extLst>
            </p:cNvPr>
            <p:cNvSpPr/>
            <p:nvPr/>
          </p:nvSpPr>
          <p:spPr>
            <a:xfrm>
              <a:off x="2209800" y="20574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48" name="Group 668">
              <a:extLst>
                <a:ext uri="{FF2B5EF4-FFF2-40B4-BE49-F238E27FC236}">
                  <a16:creationId xmlns:a16="http://schemas.microsoft.com/office/drawing/2014/main" id="{4B0FB435-8A2A-8546-80C5-3C248C7D90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1600200"/>
              <a:ext cx="1524000" cy="1524000"/>
              <a:chOff x="990600" y="1447800"/>
              <a:chExt cx="1524000" cy="1524000"/>
            </a:xfrm>
          </p:grpSpPr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4FC19ADD-3438-1B43-A09A-5DA8E078A3A6}"/>
                  </a:ext>
                </a:extLst>
              </p:cNvPr>
              <p:cNvSpPr/>
              <p:nvPr/>
            </p:nvSpPr>
            <p:spPr>
              <a:xfrm>
                <a:off x="9906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80823FBC-CDB0-4A46-9ED7-B6C92D278E4D}"/>
                  </a:ext>
                </a:extLst>
              </p:cNvPr>
              <p:cNvSpPr/>
              <p:nvPr/>
            </p:nvSpPr>
            <p:spPr>
              <a:xfrm>
                <a:off x="11430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573331FB-EE89-6F48-94FC-53AD96EB68C9}"/>
                  </a:ext>
                </a:extLst>
              </p:cNvPr>
              <p:cNvSpPr/>
              <p:nvPr/>
            </p:nvSpPr>
            <p:spPr>
              <a:xfrm>
                <a:off x="12954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D9A037D8-05BC-4848-912F-80F2DDAC0729}"/>
                  </a:ext>
                </a:extLst>
              </p:cNvPr>
              <p:cNvSpPr/>
              <p:nvPr/>
            </p:nvSpPr>
            <p:spPr>
              <a:xfrm>
                <a:off x="14478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F95E9B38-3EE8-0D45-8E9C-9D9F8717A7EA}"/>
                  </a:ext>
                </a:extLst>
              </p:cNvPr>
              <p:cNvSpPr/>
              <p:nvPr/>
            </p:nvSpPr>
            <p:spPr>
              <a:xfrm>
                <a:off x="16002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FFD5F50C-A9CA-2D4B-8560-807158D392FC}"/>
                  </a:ext>
                </a:extLst>
              </p:cNvPr>
              <p:cNvSpPr/>
              <p:nvPr/>
            </p:nvSpPr>
            <p:spPr>
              <a:xfrm>
                <a:off x="9906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AF64570D-AF4B-C045-853D-20C81BAA0672}"/>
                  </a:ext>
                </a:extLst>
              </p:cNvPr>
              <p:cNvSpPr/>
              <p:nvPr/>
            </p:nvSpPr>
            <p:spPr>
              <a:xfrm>
                <a:off x="11430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93E7802E-278D-EE45-814F-1B7E539154C6}"/>
                  </a:ext>
                </a:extLst>
              </p:cNvPr>
              <p:cNvSpPr/>
              <p:nvPr/>
            </p:nvSpPr>
            <p:spPr>
              <a:xfrm>
                <a:off x="12954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DB21489A-A31D-2D47-B6E0-787F50F5E18C}"/>
                  </a:ext>
                </a:extLst>
              </p:cNvPr>
              <p:cNvSpPr/>
              <p:nvPr/>
            </p:nvSpPr>
            <p:spPr>
              <a:xfrm>
                <a:off x="14478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77E24C6F-25FB-5C49-8957-8D191A7F60F3}"/>
                  </a:ext>
                </a:extLst>
              </p:cNvPr>
              <p:cNvSpPr/>
              <p:nvPr/>
            </p:nvSpPr>
            <p:spPr>
              <a:xfrm>
                <a:off x="16002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9DEC6B2A-4FC2-9F40-8E8E-13E6442F0A02}"/>
                  </a:ext>
                </a:extLst>
              </p:cNvPr>
              <p:cNvSpPr/>
              <p:nvPr/>
            </p:nvSpPr>
            <p:spPr>
              <a:xfrm>
                <a:off x="9906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0A4CAB5A-E8F5-AC40-ABAC-068EF0917C31}"/>
                  </a:ext>
                </a:extLst>
              </p:cNvPr>
              <p:cNvSpPr/>
              <p:nvPr/>
            </p:nvSpPr>
            <p:spPr>
              <a:xfrm>
                <a:off x="11430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D2983FC5-6F91-BF4F-8E35-56DE2D8637A2}"/>
                  </a:ext>
                </a:extLst>
              </p:cNvPr>
              <p:cNvSpPr/>
              <p:nvPr/>
            </p:nvSpPr>
            <p:spPr>
              <a:xfrm>
                <a:off x="12954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9645A609-1D53-3A48-AF92-297F001AFF76}"/>
                  </a:ext>
                </a:extLst>
              </p:cNvPr>
              <p:cNvSpPr/>
              <p:nvPr/>
            </p:nvSpPr>
            <p:spPr>
              <a:xfrm>
                <a:off x="14478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CCF82F09-F60F-3B4A-948D-4D6A8BF40778}"/>
                  </a:ext>
                </a:extLst>
              </p:cNvPr>
              <p:cNvSpPr/>
              <p:nvPr/>
            </p:nvSpPr>
            <p:spPr>
              <a:xfrm>
                <a:off x="16002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1C209AED-BC32-1045-A2FC-C2654259C551}"/>
                  </a:ext>
                </a:extLst>
              </p:cNvPr>
              <p:cNvSpPr/>
              <p:nvPr/>
            </p:nvSpPr>
            <p:spPr>
              <a:xfrm>
                <a:off x="17526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87AD113B-D6D6-724E-B16E-BD523EB8BAE1}"/>
                  </a:ext>
                </a:extLst>
              </p:cNvPr>
              <p:cNvSpPr/>
              <p:nvPr/>
            </p:nvSpPr>
            <p:spPr>
              <a:xfrm>
                <a:off x="19050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A495DAA9-C5BD-CF4F-BAB7-BEB00DFC3C33}"/>
                  </a:ext>
                </a:extLst>
              </p:cNvPr>
              <p:cNvSpPr/>
              <p:nvPr/>
            </p:nvSpPr>
            <p:spPr>
              <a:xfrm>
                <a:off x="20574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ECC5BB81-CFB9-C647-B189-8BFC218DB6DF}"/>
                  </a:ext>
                </a:extLst>
              </p:cNvPr>
              <p:cNvSpPr/>
              <p:nvPr/>
            </p:nvSpPr>
            <p:spPr>
              <a:xfrm>
                <a:off x="22098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C3F49C19-A0A1-004D-957B-F9F959535E25}"/>
                  </a:ext>
                </a:extLst>
              </p:cNvPr>
              <p:cNvSpPr/>
              <p:nvPr/>
            </p:nvSpPr>
            <p:spPr>
              <a:xfrm>
                <a:off x="23622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DBAFD511-9648-944F-B257-E07C103662F4}"/>
                  </a:ext>
                </a:extLst>
              </p:cNvPr>
              <p:cNvSpPr/>
              <p:nvPr/>
            </p:nvSpPr>
            <p:spPr>
              <a:xfrm>
                <a:off x="17526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A365381-8A66-E348-B418-443802936353}"/>
                  </a:ext>
                </a:extLst>
              </p:cNvPr>
              <p:cNvSpPr/>
              <p:nvPr/>
            </p:nvSpPr>
            <p:spPr>
              <a:xfrm>
                <a:off x="19050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05C0863A-5FE6-2F4A-938E-AD0529668C7D}"/>
                  </a:ext>
                </a:extLst>
              </p:cNvPr>
              <p:cNvSpPr/>
              <p:nvPr/>
            </p:nvSpPr>
            <p:spPr>
              <a:xfrm>
                <a:off x="20574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BD22A166-2CC3-9B42-81B0-E43775F90537}"/>
                  </a:ext>
                </a:extLst>
              </p:cNvPr>
              <p:cNvSpPr/>
              <p:nvPr/>
            </p:nvSpPr>
            <p:spPr>
              <a:xfrm>
                <a:off x="22098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F90FF5B-0341-4C46-9A70-7E0E007C2A47}"/>
                  </a:ext>
                </a:extLst>
              </p:cNvPr>
              <p:cNvSpPr/>
              <p:nvPr/>
            </p:nvSpPr>
            <p:spPr>
              <a:xfrm>
                <a:off x="23622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C19B7BC6-6F1A-A94A-88F9-AE9B42C3EDAA}"/>
                  </a:ext>
                </a:extLst>
              </p:cNvPr>
              <p:cNvSpPr/>
              <p:nvPr/>
            </p:nvSpPr>
            <p:spPr>
              <a:xfrm>
                <a:off x="17526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A16F64CF-C461-EB41-87FD-12B88477A53D}"/>
                  </a:ext>
                </a:extLst>
              </p:cNvPr>
              <p:cNvSpPr/>
              <p:nvPr/>
            </p:nvSpPr>
            <p:spPr>
              <a:xfrm>
                <a:off x="19050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2B372B7B-A2E6-4D49-9B80-0195C7451467}"/>
                  </a:ext>
                </a:extLst>
              </p:cNvPr>
              <p:cNvSpPr/>
              <p:nvPr/>
            </p:nvSpPr>
            <p:spPr>
              <a:xfrm>
                <a:off x="20574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981FF737-953D-AF4A-BC76-85D78D919811}"/>
                  </a:ext>
                </a:extLst>
              </p:cNvPr>
              <p:cNvSpPr/>
              <p:nvPr/>
            </p:nvSpPr>
            <p:spPr>
              <a:xfrm>
                <a:off x="22098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2330679F-38B5-2F4F-9277-A22EFD922203}"/>
                  </a:ext>
                </a:extLst>
              </p:cNvPr>
              <p:cNvSpPr/>
              <p:nvPr/>
            </p:nvSpPr>
            <p:spPr>
              <a:xfrm>
                <a:off x="23622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C3701E30-7AE2-2A4C-9EFA-69F4BB7EAF51}"/>
                  </a:ext>
                </a:extLst>
              </p:cNvPr>
              <p:cNvSpPr/>
              <p:nvPr/>
            </p:nvSpPr>
            <p:spPr>
              <a:xfrm>
                <a:off x="9906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99E80FD5-06CC-FC4C-964F-D9E0D58F160F}"/>
                  </a:ext>
                </a:extLst>
              </p:cNvPr>
              <p:cNvSpPr/>
              <p:nvPr/>
            </p:nvSpPr>
            <p:spPr>
              <a:xfrm>
                <a:off x="11430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C4257EFF-6231-004A-B299-096319A2F2A0}"/>
                  </a:ext>
                </a:extLst>
              </p:cNvPr>
              <p:cNvSpPr/>
              <p:nvPr/>
            </p:nvSpPr>
            <p:spPr>
              <a:xfrm>
                <a:off x="12954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2F034558-D00E-6C4B-9112-AB32B49926BA}"/>
                  </a:ext>
                </a:extLst>
              </p:cNvPr>
              <p:cNvSpPr/>
              <p:nvPr/>
            </p:nvSpPr>
            <p:spPr>
              <a:xfrm>
                <a:off x="14478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F6402B4D-802D-E042-A0F3-38AA0BBF0DA7}"/>
                  </a:ext>
                </a:extLst>
              </p:cNvPr>
              <p:cNvSpPr/>
              <p:nvPr/>
            </p:nvSpPr>
            <p:spPr>
              <a:xfrm>
                <a:off x="16002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D5FDE0D2-FE7D-3840-B5A4-BC1AA77D097A}"/>
                  </a:ext>
                </a:extLst>
              </p:cNvPr>
              <p:cNvSpPr/>
              <p:nvPr/>
            </p:nvSpPr>
            <p:spPr>
              <a:xfrm>
                <a:off x="9906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6C53A2A9-A353-7A44-901A-12D5720662E4}"/>
                  </a:ext>
                </a:extLst>
              </p:cNvPr>
              <p:cNvSpPr/>
              <p:nvPr/>
            </p:nvSpPr>
            <p:spPr>
              <a:xfrm>
                <a:off x="11430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097ADC11-D2FA-E042-B820-F90DE19FDDD4}"/>
                  </a:ext>
                </a:extLst>
              </p:cNvPr>
              <p:cNvSpPr/>
              <p:nvPr/>
            </p:nvSpPr>
            <p:spPr>
              <a:xfrm>
                <a:off x="12954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9B68CF57-BF77-0549-9D29-791D5CF5F745}"/>
                  </a:ext>
                </a:extLst>
              </p:cNvPr>
              <p:cNvSpPr/>
              <p:nvPr/>
            </p:nvSpPr>
            <p:spPr>
              <a:xfrm>
                <a:off x="14478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6EBBAF06-0A58-664B-A8CA-805B8AB1333F}"/>
                  </a:ext>
                </a:extLst>
              </p:cNvPr>
              <p:cNvSpPr/>
              <p:nvPr/>
            </p:nvSpPr>
            <p:spPr>
              <a:xfrm>
                <a:off x="16002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E559DB8-2DE8-F545-8438-93A522E963DC}"/>
                  </a:ext>
                </a:extLst>
              </p:cNvPr>
              <p:cNvSpPr/>
              <p:nvPr/>
            </p:nvSpPr>
            <p:spPr>
              <a:xfrm>
                <a:off x="9906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EB1D418A-D72C-CE40-861A-CD27326B73D4}"/>
                  </a:ext>
                </a:extLst>
              </p:cNvPr>
              <p:cNvSpPr/>
              <p:nvPr/>
            </p:nvSpPr>
            <p:spPr>
              <a:xfrm>
                <a:off x="11430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1551418C-6C45-F94D-A7BE-770C7269E145}"/>
                  </a:ext>
                </a:extLst>
              </p:cNvPr>
              <p:cNvSpPr/>
              <p:nvPr/>
            </p:nvSpPr>
            <p:spPr>
              <a:xfrm>
                <a:off x="12954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AB0FF2B4-AA44-C24C-9A05-17A12E3D5BB4}"/>
                  </a:ext>
                </a:extLst>
              </p:cNvPr>
              <p:cNvSpPr/>
              <p:nvPr/>
            </p:nvSpPr>
            <p:spPr>
              <a:xfrm>
                <a:off x="14478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C30A505C-C493-E042-9F7E-D6241811B409}"/>
                  </a:ext>
                </a:extLst>
              </p:cNvPr>
              <p:cNvSpPr/>
              <p:nvPr/>
            </p:nvSpPr>
            <p:spPr>
              <a:xfrm>
                <a:off x="16002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7210FC9C-3332-224F-9BA9-E57B4E4DE144}"/>
                  </a:ext>
                </a:extLst>
              </p:cNvPr>
              <p:cNvSpPr/>
              <p:nvPr/>
            </p:nvSpPr>
            <p:spPr>
              <a:xfrm>
                <a:off x="17526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245E65D2-4BFD-364A-87F2-3D57637EBC98}"/>
                  </a:ext>
                </a:extLst>
              </p:cNvPr>
              <p:cNvSpPr/>
              <p:nvPr/>
            </p:nvSpPr>
            <p:spPr>
              <a:xfrm>
                <a:off x="19050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2A5854AB-43B4-884D-80C9-1B0A70F1768A}"/>
                  </a:ext>
                </a:extLst>
              </p:cNvPr>
              <p:cNvSpPr/>
              <p:nvPr/>
            </p:nvSpPr>
            <p:spPr>
              <a:xfrm>
                <a:off x="20574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2D2C510E-4B28-8B4D-A40A-F55FA8AE1509}"/>
                  </a:ext>
                </a:extLst>
              </p:cNvPr>
              <p:cNvSpPr/>
              <p:nvPr/>
            </p:nvSpPr>
            <p:spPr>
              <a:xfrm>
                <a:off x="22098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B21ADEBF-5A78-A340-B1AE-90371B90F0DF}"/>
                  </a:ext>
                </a:extLst>
              </p:cNvPr>
              <p:cNvSpPr/>
              <p:nvPr/>
            </p:nvSpPr>
            <p:spPr>
              <a:xfrm>
                <a:off x="23622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6A933DCA-13FD-CB4A-8BAC-7930ACB6725F}"/>
                  </a:ext>
                </a:extLst>
              </p:cNvPr>
              <p:cNvSpPr/>
              <p:nvPr/>
            </p:nvSpPr>
            <p:spPr>
              <a:xfrm>
                <a:off x="17526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0EF8AA92-21FE-E34D-A53A-D7129A4801A2}"/>
                  </a:ext>
                </a:extLst>
              </p:cNvPr>
              <p:cNvSpPr/>
              <p:nvPr/>
            </p:nvSpPr>
            <p:spPr>
              <a:xfrm>
                <a:off x="19050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97BA0E38-D74D-BB4A-B6E6-781415058C92}"/>
                  </a:ext>
                </a:extLst>
              </p:cNvPr>
              <p:cNvSpPr/>
              <p:nvPr/>
            </p:nvSpPr>
            <p:spPr>
              <a:xfrm>
                <a:off x="20574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89906ECA-46F0-9F4B-96CC-34C53E51A80C}"/>
                  </a:ext>
                </a:extLst>
              </p:cNvPr>
              <p:cNvSpPr/>
              <p:nvPr/>
            </p:nvSpPr>
            <p:spPr>
              <a:xfrm>
                <a:off x="22098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59D0C488-1865-324F-8346-77BB2C0B4A8B}"/>
                  </a:ext>
                </a:extLst>
              </p:cNvPr>
              <p:cNvSpPr/>
              <p:nvPr/>
            </p:nvSpPr>
            <p:spPr>
              <a:xfrm>
                <a:off x="23622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9473D77B-352B-5343-879F-A2B85EDCB50B}"/>
                  </a:ext>
                </a:extLst>
              </p:cNvPr>
              <p:cNvSpPr/>
              <p:nvPr/>
            </p:nvSpPr>
            <p:spPr>
              <a:xfrm>
                <a:off x="17526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91A5708B-F567-D548-9B7A-09B1C040098E}"/>
                  </a:ext>
                </a:extLst>
              </p:cNvPr>
              <p:cNvSpPr/>
              <p:nvPr/>
            </p:nvSpPr>
            <p:spPr>
              <a:xfrm>
                <a:off x="19050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3A03B8A1-A16B-0F4E-8D44-A21BF0B320E2}"/>
                  </a:ext>
                </a:extLst>
              </p:cNvPr>
              <p:cNvSpPr/>
              <p:nvPr/>
            </p:nvSpPr>
            <p:spPr>
              <a:xfrm>
                <a:off x="20574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ECD6445D-DC4A-3E49-B372-0D7AD2AF1B8E}"/>
                  </a:ext>
                </a:extLst>
              </p:cNvPr>
              <p:cNvSpPr/>
              <p:nvPr/>
            </p:nvSpPr>
            <p:spPr>
              <a:xfrm>
                <a:off x="22098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2A111952-FBDE-6D40-891B-06970BA564BA}"/>
                  </a:ext>
                </a:extLst>
              </p:cNvPr>
              <p:cNvSpPr/>
              <p:nvPr/>
            </p:nvSpPr>
            <p:spPr>
              <a:xfrm>
                <a:off x="23622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70451769-4EA2-2345-856B-5DEE820EA2CE}"/>
                  </a:ext>
                </a:extLst>
              </p:cNvPr>
              <p:cNvSpPr/>
              <p:nvPr/>
            </p:nvSpPr>
            <p:spPr>
              <a:xfrm>
                <a:off x="9906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4130C1AC-36D7-6B4D-8F40-EB4DDF1AC445}"/>
                  </a:ext>
                </a:extLst>
              </p:cNvPr>
              <p:cNvSpPr/>
              <p:nvPr/>
            </p:nvSpPr>
            <p:spPr>
              <a:xfrm>
                <a:off x="11430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2593FBCA-74BA-0641-9B54-B87E4EEDB821}"/>
                  </a:ext>
                </a:extLst>
              </p:cNvPr>
              <p:cNvSpPr/>
              <p:nvPr/>
            </p:nvSpPr>
            <p:spPr>
              <a:xfrm>
                <a:off x="12954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FCD0742E-542B-7C4A-942C-D3FEA6C45F89}"/>
                  </a:ext>
                </a:extLst>
              </p:cNvPr>
              <p:cNvSpPr/>
              <p:nvPr/>
            </p:nvSpPr>
            <p:spPr>
              <a:xfrm>
                <a:off x="14478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4531F622-8301-D541-9AE9-87667C4BBE3C}"/>
                  </a:ext>
                </a:extLst>
              </p:cNvPr>
              <p:cNvSpPr/>
              <p:nvPr/>
            </p:nvSpPr>
            <p:spPr>
              <a:xfrm>
                <a:off x="16002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2C232E90-EB67-EB41-8F37-AE33DA8DBB5B}"/>
                  </a:ext>
                </a:extLst>
              </p:cNvPr>
              <p:cNvSpPr/>
              <p:nvPr/>
            </p:nvSpPr>
            <p:spPr>
              <a:xfrm>
                <a:off x="9906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9ADD88CE-8E58-0247-BC02-8EFC49140A4A}"/>
                  </a:ext>
                </a:extLst>
              </p:cNvPr>
              <p:cNvSpPr/>
              <p:nvPr/>
            </p:nvSpPr>
            <p:spPr>
              <a:xfrm>
                <a:off x="11430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01F5B903-0613-904F-93BC-C72016DB9A4F}"/>
                  </a:ext>
                </a:extLst>
              </p:cNvPr>
              <p:cNvSpPr/>
              <p:nvPr/>
            </p:nvSpPr>
            <p:spPr>
              <a:xfrm>
                <a:off x="12954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08276A71-02F6-734F-BBC6-B4D0338CF07B}"/>
                  </a:ext>
                </a:extLst>
              </p:cNvPr>
              <p:cNvSpPr/>
              <p:nvPr/>
            </p:nvSpPr>
            <p:spPr>
              <a:xfrm>
                <a:off x="14478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C7951159-3D70-9443-8B10-32BA5B0CAC7B}"/>
                  </a:ext>
                </a:extLst>
              </p:cNvPr>
              <p:cNvSpPr/>
              <p:nvPr/>
            </p:nvSpPr>
            <p:spPr>
              <a:xfrm>
                <a:off x="16002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5AECF24D-1A14-CD45-80C9-EEEA3638F65B}"/>
                  </a:ext>
                </a:extLst>
              </p:cNvPr>
              <p:cNvSpPr/>
              <p:nvPr/>
            </p:nvSpPr>
            <p:spPr>
              <a:xfrm>
                <a:off x="9906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0BB36062-B6B2-ED4A-B864-3D38D10C4497}"/>
                  </a:ext>
                </a:extLst>
              </p:cNvPr>
              <p:cNvSpPr/>
              <p:nvPr/>
            </p:nvSpPr>
            <p:spPr>
              <a:xfrm>
                <a:off x="11430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97407C6E-D28A-3346-868A-9E3EA2085C2A}"/>
                  </a:ext>
                </a:extLst>
              </p:cNvPr>
              <p:cNvSpPr/>
              <p:nvPr/>
            </p:nvSpPr>
            <p:spPr>
              <a:xfrm>
                <a:off x="12954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EB1888B8-3C4B-4441-9975-AA5D24B3A2F6}"/>
                  </a:ext>
                </a:extLst>
              </p:cNvPr>
              <p:cNvSpPr/>
              <p:nvPr/>
            </p:nvSpPr>
            <p:spPr>
              <a:xfrm>
                <a:off x="14478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020B6FFD-7C74-7C47-B8C2-4070DEC6D436}"/>
                  </a:ext>
                </a:extLst>
              </p:cNvPr>
              <p:cNvSpPr/>
              <p:nvPr/>
            </p:nvSpPr>
            <p:spPr>
              <a:xfrm>
                <a:off x="16002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4B1E16B6-62CD-804D-878A-7C33F5A101DD}"/>
                  </a:ext>
                </a:extLst>
              </p:cNvPr>
              <p:cNvSpPr/>
              <p:nvPr/>
            </p:nvSpPr>
            <p:spPr>
              <a:xfrm>
                <a:off x="17526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D84F49BA-7654-6C43-9868-DD4F538F6AC9}"/>
                  </a:ext>
                </a:extLst>
              </p:cNvPr>
              <p:cNvSpPr/>
              <p:nvPr/>
            </p:nvSpPr>
            <p:spPr>
              <a:xfrm>
                <a:off x="19050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DD2E990A-C957-9F4F-897F-18566B6D0993}"/>
                  </a:ext>
                </a:extLst>
              </p:cNvPr>
              <p:cNvSpPr/>
              <p:nvPr/>
            </p:nvSpPr>
            <p:spPr>
              <a:xfrm>
                <a:off x="20574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30C6B3F0-D063-9141-A9DC-CCE874134378}"/>
                  </a:ext>
                </a:extLst>
              </p:cNvPr>
              <p:cNvSpPr/>
              <p:nvPr/>
            </p:nvSpPr>
            <p:spPr>
              <a:xfrm>
                <a:off x="22098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8E81201D-2FDB-E044-86A9-6086608D92A3}"/>
                  </a:ext>
                </a:extLst>
              </p:cNvPr>
              <p:cNvSpPr/>
              <p:nvPr/>
            </p:nvSpPr>
            <p:spPr>
              <a:xfrm>
                <a:off x="23622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9EC6D908-278B-F44E-9660-3794977804C7}"/>
                  </a:ext>
                </a:extLst>
              </p:cNvPr>
              <p:cNvSpPr/>
              <p:nvPr/>
            </p:nvSpPr>
            <p:spPr>
              <a:xfrm>
                <a:off x="17526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586256E3-726F-484B-B2EA-80C47DDAC9FD}"/>
                  </a:ext>
                </a:extLst>
              </p:cNvPr>
              <p:cNvSpPr/>
              <p:nvPr/>
            </p:nvSpPr>
            <p:spPr>
              <a:xfrm>
                <a:off x="19050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F7C9A25E-F6F4-0046-B75C-7FDEAA4830F5}"/>
                  </a:ext>
                </a:extLst>
              </p:cNvPr>
              <p:cNvSpPr/>
              <p:nvPr/>
            </p:nvSpPr>
            <p:spPr>
              <a:xfrm>
                <a:off x="20574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40F4F275-F26F-454F-BF2D-15529D6B4812}"/>
                  </a:ext>
                </a:extLst>
              </p:cNvPr>
              <p:cNvSpPr/>
              <p:nvPr/>
            </p:nvSpPr>
            <p:spPr>
              <a:xfrm>
                <a:off x="22098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D0091E3B-04EC-494B-8432-D4C46205B01A}"/>
                  </a:ext>
                </a:extLst>
              </p:cNvPr>
              <p:cNvSpPr/>
              <p:nvPr/>
            </p:nvSpPr>
            <p:spPr>
              <a:xfrm>
                <a:off x="23622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CEE809A7-0EBB-7447-A46D-0DD1F98A3B1F}"/>
                  </a:ext>
                </a:extLst>
              </p:cNvPr>
              <p:cNvSpPr/>
              <p:nvPr/>
            </p:nvSpPr>
            <p:spPr>
              <a:xfrm>
                <a:off x="17526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1249B935-A520-C84A-9B5A-C1D5BE1B1985}"/>
                  </a:ext>
                </a:extLst>
              </p:cNvPr>
              <p:cNvSpPr/>
              <p:nvPr/>
            </p:nvSpPr>
            <p:spPr>
              <a:xfrm>
                <a:off x="19050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9E5F503A-E846-7841-BDF6-1B0F3D74F534}"/>
                  </a:ext>
                </a:extLst>
              </p:cNvPr>
              <p:cNvSpPr/>
              <p:nvPr/>
            </p:nvSpPr>
            <p:spPr>
              <a:xfrm>
                <a:off x="20574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B9F6F2E4-0F8C-1F44-8D36-D0BC049EE4E2}"/>
                  </a:ext>
                </a:extLst>
              </p:cNvPr>
              <p:cNvSpPr/>
              <p:nvPr/>
            </p:nvSpPr>
            <p:spPr>
              <a:xfrm>
                <a:off x="22098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90E24F0C-B84F-5949-B7CE-C9EDBA205F9E}"/>
                  </a:ext>
                </a:extLst>
              </p:cNvPr>
              <p:cNvSpPr/>
              <p:nvPr/>
            </p:nvSpPr>
            <p:spPr>
              <a:xfrm>
                <a:off x="23622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81FD72C3-BD7F-364F-959D-A7A33C584671}"/>
                  </a:ext>
                </a:extLst>
              </p:cNvPr>
              <p:cNvSpPr/>
              <p:nvPr/>
            </p:nvSpPr>
            <p:spPr>
              <a:xfrm>
                <a:off x="9906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CC02CC53-14F6-BC49-94AC-792ADE3B0CAB}"/>
                  </a:ext>
                </a:extLst>
              </p:cNvPr>
              <p:cNvSpPr/>
              <p:nvPr/>
            </p:nvSpPr>
            <p:spPr>
              <a:xfrm>
                <a:off x="11430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94E78218-E43A-AF4A-BCC9-25B9F305F089}"/>
                  </a:ext>
                </a:extLst>
              </p:cNvPr>
              <p:cNvSpPr/>
              <p:nvPr/>
            </p:nvSpPr>
            <p:spPr>
              <a:xfrm>
                <a:off x="12954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1B79E922-6585-1643-9DCA-C3F2A8177313}"/>
                  </a:ext>
                </a:extLst>
              </p:cNvPr>
              <p:cNvSpPr/>
              <p:nvPr/>
            </p:nvSpPr>
            <p:spPr>
              <a:xfrm>
                <a:off x="14478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FE4A6C14-532D-3E49-BAD9-7AD4BFEC866D}"/>
                  </a:ext>
                </a:extLst>
              </p:cNvPr>
              <p:cNvSpPr/>
              <p:nvPr/>
            </p:nvSpPr>
            <p:spPr>
              <a:xfrm>
                <a:off x="16002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DAD97DDB-D743-EC42-92C1-F85BBF7B4504}"/>
                  </a:ext>
                </a:extLst>
              </p:cNvPr>
              <p:cNvSpPr/>
              <p:nvPr/>
            </p:nvSpPr>
            <p:spPr>
              <a:xfrm>
                <a:off x="17526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73857C5D-672F-9C48-AEA9-716C958F92ED}"/>
                  </a:ext>
                </a:extLst>
              </p:cNvPr>
              <p:cNvSpPr/>
              <p:nvPr/>
            </p:nvSpPr>
            <p:spPr>
              <a:xfrm>
                <a:off x="19050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02CC626F-67A4-644D-9FA6-2AD259529907}"/>
                  </a:ext>
                </a:extLst>
              </p:cNvPr>
              <p:cNvSpPr/>
              <p:nvPr/>
            </p:nvSpPr>
            <p:spPr>
              <a:xfrm>
                <a:off x="20574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187F10DE-7E03-9248-B2DE-A7EFC9816743}"/>
                  </a:ext>
                </a:extLst>
              </p:cNvPr>
              <p:cNvSpPr/>
              <p:nvPr/>
            </p:nvSpPr>
            <p:spPr>
              <a:xfrm>
                <a:off x="22098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54338F26-05A5-E745-92A9-9B1509F123AC}"/>
                  </a:ext>
                </a:extLst>
              </p:cNvPr>
              <p:cNvSpPr/>
              <p:nvPr/>
            </p:nvSpPr>
            <p:spPr>
              <a:xfrm>
                <a:off x="23622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581" name="TextBox 580">
            <a:extLst>
              <a:ext uri="{FF2B5EF4-FFF2-40B4-BE49-F238E27FC236}">
                <a16:creationId xmlns:a16="http://schemas.microsoft.com/office/drawing/2014/main" id="{3C80535B-7FA1-3143-846E-865C86A1FF21}"/>
              </a:ext>
            </a:extLst>
          </p:cNvPr>
          <p:cNvSpPr txBox="1"/>
          <p:nvPr/>
        </p:nvSpPr>
        <p:spPr>
          <a:xfrm>
            <a:off x="1789320" y="107918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1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B991A0F9-453E-564B-A243-AFB96CCABF1B}"/>
              </a:ext>
            </a:extLst>
          </p:cNvPr>
          <p:cNvSpPr txBox="1"/>
          <p:nvPr/>
        </p:nvSpPr>
        <p:spPr>
          <a:xfrm>
            <a:off x="9425203" y="110048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???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7BEF87B9-C139-AC4A-B3CF-4ECB6A4575F0}"/>
              </a:ext>
            </a:extLst>
          </p:cNvPr>
          <p:cNvSpPr txBox="1"/>
          <p:nvPr/>
        </p:nvSpPr>
        <p:spPr>
          <a:xfrm>
            <a:off x="6795204" y="115122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???</a:t>
            </a:r>
          </a:p>
        </p:txBody>
      </p: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5B2794E7-3F38-6B47-8F8B-DD73C1CBCA2A}"/>
              </a:ext>
            </a:extLst>
          </p:cNvPr>
          <p:cNvGrpSpPr/>
          <p:nvPr/>
        </p:nvGrpSpPr>
        <p:grpSpPr>
          <a:xfrm>
            <a:off x="6364619" y="1508189"/>
            <a:ext cx="2171951" cy="2065165"/>
            <a:chOff x="1608417" y="4448281"/>
            <a:chExt cx="2171951" cy="2065165"/>
          </a:xfrm>
        </p:grpSpPr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9744F530-0FE8-B348-A79B-A0A85E052154}"/>
                </a:ext>
              </a:extLst>
            </p:cNvPr>
            <p:cNvSpPr/>
            <p:nvPr/>
          </p:nvSpPr>
          <p:spPr bwMode="auto">
            <a:xfrm>
              <a:off x="1821807" y="4860150"/>
              <a:ext cx="217195" cy="2059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F849E109-747A-FF4B-9739-51A8A0587CD1}"/>
                </a:ext>
              </a:extLst>
            </p:cNvPr>
            <p:cNvSpPr/>
            <p:nvPr/>
          </p:nvSpPr>
          <p:spPr bwMode="auto">
            <a:xfrm>
              <a:off x="1821807" y="5066084"/>
              <a:ext cx="217195" cy="2059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2FD936DE-35F0-0A4F-8765-C7B374AA19C4}"/>
                </a:ext>
              </a:extLst>
            </p:cNvPr>
            <p:cNvSpPr/>
            <p:nvPr/>
          </p:nvSpPr>
          <p:spPr bwMode="auto">
            <a:xfrm>
              <a:off x="1821807" y="5272019"/>
              <a:ext cx="217195" cy="2059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663764CC-966E-E346-A454-62CCE6218316}"/>
                </a:ext>
              </a:extLst>
            </p:cNvPr>
            <p:cNvSpPr/>
            <p:nvPr/>
          </p:nvSpPr>
          <p:spPr bwMode="auto">
            <a:xfrm>
              <a:off x="2039002" y="5477953"/>
              <a:ext cx="217195" cy="2059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59876858-0E81-4046-A889-6EEDB3320C38}"/>
                </a:ext>
              </a:extLst>
            </p:cNvPr>
            <p:cNvSpPr/>
            <p:nvPr/>
          </p:nvSpPr>
          <p:spPr bwMode="auto">
            <a:xfrm>
              <a:off x="2256197" y="5683887"/>
              <a:ext cx="217195" cy="2059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3DCB7293-5B79-694F-A04C-039A94BD6610}"/>
                </a:ext>
              </a:extLst>
            </p:cNvPr>
            <p:cNvSpPr/>
            <p:nvPr/>
          </p:nvSpPr>
          <p:spPr bwMode="auto">
            <a:xfrm>
              <a:off x="2039002" y="4654216"/>
              <a:ext cx="217195" cy="2059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0CBAA5C8-C39F-E04C-996F-30555C8ED961}"/>
                </a:ext>
              </a:extLst>
            </p:cNvPr>
            <p:cNvSpPr/>
            <p:nvPr/>
          </p:nvSpPr>
          <p:spPr bwMode="auto">
            <a:xfrm>
              <a:off x="2690588" y="4654216"/>
              <a:ext cx="217195" cy="2059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1277A296-8672-1A45-BA65-08C763B8ED19}"/>
                </a:ext>
              </a:extLst>
            </p:cNvPr>
            <p:cNvSpPr/>
            <p:nvPr/>
          </p:nvSpPr>
          <p:spPr bwMode="auto">
            <a:xfrm>
              <a:off x="2256197" y="4448281"/>
              <a:ext cx="217195" cy="2059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20B8E37B-7BF4-9C48-9B5B-792D76E55616}"/>
                </a:ext>
              </a:extLst>
            </p:cNvPr>
            <p:cNvSpPr/>
            <p:nvPr/>
          </p:nvSpPr>
          <p:spPr bwMode="auto">
            <a:xfrm>
              <a:off x="2473393" y="4448281"/>
              <a:ext cx="217195" cy="2059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137ABB3F-475E-2D46-AD0E-FEF56F13354F}"/>
                </a:ext>
              </a:extLst>
            </p:cNvPr>
            <p:cNvSpPr/>
            <p:nvPr/>
          </p:nvSpPr>
          <p:spPr bwMode="auto">
            <a:xfrm>
              <a:off x="2473393" y="5683887"/>
              <a:ext cx="217195" cy="2059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CD649E67-ABCA-BC4B-B0BF-E55C8BB6378F}"/>
                </a:ext>
              </a:extLst>
            </p:cNvPr>
            <p:cNvSpPr/>
            <p:nvPr/>
          </p:nvSpPr>
          <p:spPr bwMode="auto">
            <a:xfrm>
              <a:off x="2690588" y="5477953"/>
              <a:ext cx="217195" cy="2059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D128C5D5-3895-6C44-AF43-EDDB94C6EB21}"/>
                </a:ext>
              </a:extLst>
            </p:cNvPr>
            <p:cNvSpPr/>
            <p:nvPr/>
          </p:nvSpPr>
          <p:spPr bwMode="auto">
            <a:xfrm>
              <a:off x="2907783" y="5272019"/>
              <a:ext cx="217195" cy="2059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614A9203-D932-AE4A-ACD2-06BCEC6C38BA}"/>
                </a:ext>
              </a:extLst>
            </p:cNvPr>
            <p:cNvSpPr/>
            <p:nvPr/>
          </p:nvSpPr>
          <p:spPr bwMode="auto">
            <a:xfrm>
              <a:off x="2907783" y="5066084"/>
              <a:ext cx="217195" cy="2059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D5FD8632-1E49-B443-A6A7-4243736ACFFE}"/>
                </a:ext>
              </a:extLst>
            </p:cNvPr>
            <p:cNvSpPr/>
            <p:nvPr/>
          </p:nvSpPr>
          <p:spPr bwMode="auto">
            <a:xfrm>
              <a:off x="2907783" y="4860150"/>
              <a:ext cx="217195" cy="20593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99" name="Group 668">
              <a:extLst>
                <a:ext uri="{FF2B5EF4-FFF2-40B4-BE49-F238E27FC236}">
                  <a16:creationId xmlns:a16="http://schemas.microsoft.com/office/drawing/2014/main" id="{7D1F4972-6B33-2B4D-B358-5A24459E01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8417" y="4454103"/>
              <a:ext cx="2171951" cy="2059343"/>
              <a:chOff x="990600" y="1447800"/>
              <a:chExt cx="1524000" cy="1524000"/>
            </a:xfrm>
          </p:grpSpPr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84F1ED0A-2B8B-4C46-8930-51EC1A0B06D7}"/>
                  </a:ext>
                </a:extLst>
              </p:cNvPr>
              <p:cNvSpPr/>
              <p:nvPr/>
            </p:nvSpPr>
            <p:spPr>
              <a:xfrm>
                <a:off x="9906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FC83B43D-C8FC-044B-BCE9-BAD72AB4F8CC}"/>
                  </a:ext>
                </a:extLst>
              </p:cNvPr>
              <p:cNvSpPr/>
              <p:nvPr/>
            </p:nvSpPr>
            <p:spPr>
              <a:xfrm>
                <a:off x="11430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2" name="Rectangle 601">
                <a:extLst>
                  <a:ext uri="{FF2B5EF4-FFF2-40B4-BE49-F238E27FC236}">
                    <a16:creationId xmlns:a16="http://schemas.microsoft.com/office/drawing/2014/main" id="{D02EE294-CCB6-7A4B-A670-0C15D09F1362}"/>
                  </a:ext>
                </a:extLst>
              </p:cNvPr>
              <p:cNvSpPr/>
              <p:nvPr/>
            </p:nvSpPr>
            <p:spPr>
              <a:xfrm>
                <a:off x="12954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C4A84EE8-67AD-C74C-BF2F-AAEDBE64C771}"/>
                  </a:ext>
                </a:extLst>
              </p:cNvPr>
              <p:cNvSpPr/>
              <p:nvPr/>
            </p:nvSpPr>
            <p:spPr>
              <a:xfrm>
                <a:off x="14478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" name="Rectangle 603">
                <a:extLst>
                  <a:ext uri="{FF2B5EF4-FFF2-40B4-BE49-F238E27FC236}">
                    <a16:creationId xmlns:a16="http://schemas.microsoft.com/office/drawing/2014/main" id="{FA8C359E-76D0-2C4F-A186-4433115E0C62}"/>
                  </a:ext>
                </a:extLst>
              </p:cNvPr>
              <p:cNvSpPr/>
              <p:nvPr/>
            </p:nvSpPr>
            <p:spPr>
              <a:xfrm>
                <a:off x="16002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31194A8C-9714-3D43-9B1A-095E5E8EC708}"/>
                  </a:ext>
                </a:extLst>
              </p:cNvPr>
              <p:cNvSpPr/>
              <p:nvPr/>
            </p:nvSpPr>
            <p:spPr>
              <a:xfrm>
                <a:off x="9906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6" name="Rectangle 605">
                <a:extLst>
                  <a:ext uri="{FF2B5EF4-FFF2-40B4-BE49-F238E27FC236}">
                    <a16:creationId xmlns:a16="http://schemas.microsoft.com/office/drawing/2014/main" id="{FF17F855-795D-7B44-A6CA-EA039798D937}"/>
                  </a:ext>
                </a:extLst>
              </p:cNvPr>
              <p:cNvSpPr/>
              <p:nvPr/>
            </p:nvSpPr>
            <p:spPr>
              <a:xfrm>
                <a:off x="11430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5B56204A-C05B-8A43-9BFD-B7549ADC2D34}"/>
                  </a:ext>
                </a:extLst>
              </p:cNvPr>
              <p:cNvSpPr/>
              <p:nvPr/>
            </p:nvSpPr>
            <p:spPr>
              <a:xfrm>
                <a:off x="12954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361808B4-FA41-1D41-AC88-487B60563F3A}"/>
                  </a:ext>
                </a:extLst>
              </p:cNvPr>
              <p:cNvSpPr/>
              <p:nvPr/>
            </p:nvSpPr>
            <p:spPr>
              <a:xfrm>
                <a:off x="14478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8A1B0A1B-E6D3-6143-B6BC-AE694511DFCA}"/>
                  </a:ext>
                </a:extLst>
              </p:cNvPr>
              <p:cNvSpPr/>
              <p:nvPr/>
            </p:nvSpPr>
            <p:spPr>
              <a:xfrm>
                <a:off x="16002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9E570D5A-E258-9F43-9F04-82C4B24A87B4}"/>
                  </a:ext>
                </a:extLst>
              </p:cNvPr>
              <p:cNvSpPr/>
              <p:nvPr/>
            </p:nvSpPr>
            <p:spPr>
              <a:xfrm>
                <a:off x="9906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7F5079ED-B5D7-CA48-8E6A-E37F46969044}"/>
                  </a:ext>
                </a:extLst>
              </p:cNvPr>
              <p:cNvSpPr/>
              <p:nvPr/>
            </p:nvSpPr>
            <p:spPr>
              <a:xfrm>
                <a:off x="11430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79F007B6-BE92-2144-96B9-FC0EF5349DB3}"/>
                  </a:ext>
                </a:extLst>
              </p:cNvPr>
              <p:cNvSpPr/>
              <p:nvPr/>
            </p:nvSpPr>
            <p:spPr>
              <a:xfrm>
                <a:off x="12954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C4B4D42A-1333-C744-AEB0-A1331025B559}"/>
                  </a:ext>
                </a:extLst>
              </p:cNvPr>
              <p:cNvSpPr/>
              <p:nvPr/>
            </p:nvSpPr>
            <p:spPr>
              <a:xfrm>
                <a:off x="14478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F20AC35F-194B-E441-A382-963D09A16134}"/>
                  </a:ext>
                </a:extLst>
              </p:cNvPr>
              <p:cNvSpPr/>
              <p:nvPr/>
            </p:nvSpPr>
            <p:spPr>
              <a:xfrm>
                <a:off x="16002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42F88EAA-D001-384A-8EAB-DE8A524DCFF2}"/>
                  </a:ext>
                </a:extLst>
              </p:cNvPr>
              <p:cNvSpPr/>
              <p:nvPr/>
            </p:nvSpPr>
            <p:spPr>
              <a:xfrm>
                <a:off x="17526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37630ED2-836D-004A-9543-9FAEB433F680}"/>
                  </a:ext>
                </a:extLst>
              </p:cNvPr>
              <p:cNvSpPr/>
              <p:nvPr/>
            </p:nvSpPr>
            <p:spPr>
              <a:xfrm>
                <a:off x="19050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05730E5E-32CD-9140-8979-BB262F58ADFE}"/>
                  </a:ext>
                </a:extLst>
              </p:cNvPr>
              <p:cNvSpPr/>
              <p:nvPr/>
            </p:nvSpPr>
            <p:spPr>
              <a:xfrm>
                <a:off x="20574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431D50E9-2353-4449-8FF3-7F42541716F6}"/>
                  </a:ext>
                </a:extLst>
              </p:cNvPr>
              <p:cNvSpPr/>
              <p:nvPr/>
            </p:nvSpPr>
            <p:spPr>
              <a:xfrm>
                <a:off x="22098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8A5F2E08-3023-5C4A-A987-BF07ED84384A}"/>
                  </a:ext>
                </a:extLst>
              </p:cNvPr>
              <p:cNvSpPr/>
              <p:nvPr/>
            </p:nvSpPr>
            <p:spPr>
              <a:xfrm>
                <a:off x="23622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42C348FA-3D8D-7A45-A158-ECFB5ECA92BD}"/>
                  </a:ext>
                </a:extLst>
              </p:cNvPr>
              <p:cNvSpPr/>
              <p:nvPr/>
            </p:nvSpPr>
            <p:spPr>
              <a:xfrm>
                <a:off x="17526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A0492EF4-65D0-B44A-AD3A-B558E88E78BD}"/>
                  </a:ext>
                </a:extLst>
              </p:cNvPr>
              <p:cNvSpPr/>
              <p:nvPr/>
            </p:nvSpPr>
            <p:spPr>
              <a:xfrm>
                <a:off x="19050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A6AB6A32-2FF6-E449-8BC2-96FEAFF5857C}"/>
                  </a:ext>
                </a:extLst>
              </p:cNvPr>
              <p:cNvSpPr/>
              <p:nvPr/>
            </p:nvSpPr>
            <p:spPr>
              <a:xfrm>
                <a:off x="20574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0D4525AB-4AD5-124E-88B1-C877FEA7A0DD}"/>
                  </a:ext>
                </a:extLst>
              </p:cNvPr>
              <p:cNvSpPr/>
              <p:nvPr/>
            </p:nvSpPr>
            <p:spPr>
              <a:xfrm>
                <a:off x="22098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4" name="Rectangle 623">
                <a:extLst>
                  <a:ext uri="{FF2B5EF4-FFF2-40B4-BE49-F238E27FC236}">
                    <a16:creationId xmlns:a16="http://schemas.microsoft.com/office/drawing/2014/main" id="{B4214766-8C06-404B-9E3A-7CFC4A46BB9A}"/>
                  </a:ext>
                </a:extLst>
              </p:cNvPr>
              <p:cNvSpPr/>
              <p:nvPr/>
            </p:nvSpPr>
            <p:spPr>
              <a:xfrm>
                <a:off x="23622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5" name="Rectangle 624">
                <a:extLst>
                  <a:ext uri="{FF2B5EF4-FFF2-40B4-BE49-F238E27FC236}">
                    <a16:creationId xmlns:a16="http://schemas.microsoft.com/office/drawing/2014/main" id="{EAA58E44-AE92-CE4D-A10E-769AC8781684}"/>
                  </a:ext>
                </a:extLst>
              </p:cNvPr>
              <p:cNvSpPr/>
              <p:nvPr/>
            </p:nvSpPr>
            <p:spPr>
              <a:xfrm>
                <a:off x="17526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598C8A1B-FF4A-F14F-BAE7-43DED8E85B0A}"/>
                  </a:ext>
                </a:extLst>
              </p:cNvPr>
              <p:cNvSpPr/>
              <p:nvPr/>
            </p:nvSpPr>
            <p:spPr>
              <a:xfrm>
                <a:off x="19050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3904EBA3-AA11-3C4D-B240-2F09692D6F87}"/>
                  </a:ext>
                </a:extLst>
              </p:cNvPr>
              <p:cNvSpPr/>
              <p:nvPr/>
            </p:nvSpPr>
            <p:spPr>
              <a:xfrm>
                <a:off x="20574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E69BB665-DC54-6D47-B246-9BB546DADCA5}"/>
                  </a:ext>
                </a:extLst>
              </p:cNvPr>
              <p:cNvSpPr/>
              <p:nvPr/>
            </p:nvSpPr>
            <p:spPr>
              <a:xfrm>
                <a:off x="22098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74DE8911-F6A1-904C-B346-746E91085AB7}"/>
                  </a:ext>
                </a:extLst>
              </p:cNvPr>
              <p:cNvSpPr/>
              <p:nvPr/>
            </p:nvSpPr>
            <p:spPr>
              <a:xfrm>
                <a:off x="23622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9D0F138F-1C07-6147-90B8-88D6FD8E25EA}"/>
                  </a:ext>
                </a:extLst>
              </p:cNvPr>
              <p:cNvSpPr/>
              <p:nvPr/>
            </p:nvSpPr>
            <p:spPr>
              <a:xfrm>
                <a:off x="9906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284FBAD6-A9A2-F143-9EFB-65DB7208957D}"/>
                  </a:ext>
                </a:extLst>
              </p:cNvPr>
              <p:cNvSpPr/>
              <p:nvPr/>
            </p:nvSpPr>
            <p:spPr>
              <a:xfrm>
                <a:off x="11430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B3B82240-DCC4-0049-8974-92DD58352644}"/>
                  </a:ext>
                </a:extLst>
              </p:cNvPr>
              <p:cNvSpPr/>
              <p:nvPr/>
            </p:nvSpPr>
            <p:spPr>
              <a:xfrm>
                <a:off x="12954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971D2D90-995C-034B-84B6-F99FB76AF783}"/>
                  </a:ext>
                </a:extLst>
              </p:cNvPr>
              <p:cNvSpPr/>
              <p:nvPr/>
            </p:nvSpPr>
            <p:spPr>
              <a:xfrm>
                <a:off x="14478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9F122321-853E-7246-914A-5E10D117B1E4}"/>
                  </a:ext>
                </a:extLst>
              </p:cNvPr>
              <p:cNvSpPr/>
              <p:nvPr/>
            </p:nvSpPr>
            <p:spPr>
              <a:xfrm>
                <a:off x="16002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54963F8B-7465-FD4D-A231-E6B63FB8BE39}"/>
                  </a:ext>
                </a:extLst>
              </p:cNvPr>
              <p:cNvSpPr/>
              <p:nvPr/>
            </p:nvSpPr>
            <p:spPr>
              <a:xfrm>
                <a:off x="9906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C185EBE1-D9B5-2945-8306-4DE100187682}"/>
                  </a:ext>
                </a:extLst>
              </p:cNvPr>
              <p:cNvSpPr/>
              <p:nvPr/>
            </p:nvSpPr>
            <p:spPr>
              <a:xfrm>
                <a:off x="11430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7" name="Rectangle 636">
                <a:extLst>
                  <a:ext uri="{FF2B5EF4-FFF2-40B4-BE49-F238E27FC236}">
                    <a16:creationId xmlns:a16="http://schemas.microsoft.com/office/drawing/2014/main" id="{9EEA2BB7-E308-324A-88F6-EB8233189516}"/>
                  </a:ext>
                </a:extLst>
              </p:cNvPr>
              <p:cNvSpPr/>
              <p:nvPr/>
            </p:nvSpPr>
            <p:spPr>
              <a:xfrm>
                <a:off x="12954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8" name="Rectangle 637">
                <a:extLst>
                  <a:ext uri="{FF2B5EF4-FFF2-40B4-BE49-F238E27FC236}">
                    <a16:creationId xmlns:a16="http://schemas.microsoft.com/office/drawing/2014/main" id="{8E8B3CCF-2083-1F48-B9DB-F24B0CFD04EA}"/>
                  </a:ext>
                </a:extLst>
              </p:cNvPr>
              <p:cNvSpPr/>
              <p:nvPr/>
            </p:nvSpPr>
            <p:spPr>
              <a:xfrm>
                <a:off x="14478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9" name="Rectangle 638">
                <a:extLst>
                  <a:ext uri="{FF2B5EF4-FFF2-40B4-BE49-F238E27FC236}">
                    <a16:creationId xmlns:a16="http://schemas.microsoft.com/office/drawing/2014/main" id="{E94ABF2D-3543-B549-B833-1D237CEBCBCB}"/>
                  </a:ext>
                </a:extLst>
              </p:cNvPr>
              <p:cNvSpPr/>
              <p:nvPr/>
            </p:nvSpPr>
            <p:spPr>
              <a:xfrm>
                <a:off x="16002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FAC0A75D-DFE8-DE40-A833-4FE79468833B}"/>
                  </a:ext>
                </a:extLst>
              </p:cNvPr>
              <p:cNvSpPr/>
              <p:nvPr/>
            </p:nvSpPr>
            <p:spPr>
              <a:xfrm>
                <a:off x="9906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49A0B6AA-35B3-324F-9342-967EC1F577B7}"/>
                  </a:ext>
                </a:extLst>
              </p:cNvPr>
              <p:cNvSpPr/>
              <p:nvPr/>
            </p:nvSpPr>
            <p:spPr>
              <a:xfrm>
                <a:off x="11430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3D512D8C-9886-BA44-BC6C-3827849E9824}"/>
                  </a:ext>
                </a:extLst>
              </p:cNvPr>
              <p:cNvSpPr/>
              <p:nvPr/>
            </p:nvSpPr>
            <p:spPr>
              <a:xfrm>
                <a:off x="12954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DABFA073-25F9-F246-AC3B-42655E2D891D}"/>
                  </a:ext>
                </a:extLst>
              </p:cNvPr>
              <p:cNvSpPr/>
              <p:nvPr/>
            </p:nvSpPr>
            <p:spPr>
              <a:xfrm>
                <a:off x="14478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553831D5-B151-6044-AFD9-CEA2DEC23237}"/>
                  </a:ext>
                </a:extLst>
              </p:cNvPr>
              <p:cNvSpPr/>
              <p:nvPr/>
            </p:nvSpPr>
            <p:spPr>
              <a:xfrm>
                <a:off x="16002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CB8DCD0B-2632-5B49-9A7A-3C2C3EA48C9A}"/>
                  </a:ext>
                </a:extLst>
              </p:cNvPr>
              <p:cNvSpPr/>
              <p:nvPr/>
            </p:nvSpPr>
            <p:spPr>
              <a:xfrm>
                <a:off x="17526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512C18D0-07BC-F747-AF5E-8147BDE2A931}"/>
                  </a:ext>
                </a:extLst>
              </p:cNvPr>
              <p:cNvSpPr/>
              <p:nvPr/>
            </p:nvSpPr>
            <p:spPr>
              <a:xfrm>
                <a:off x="19050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7" name="Rectangle 646">
                <a:extLst>
                  <a:ext uri="{FF2B5EF4-FFF2-40B4-BE49-F238E27FC236}">
                    <a16:creationId xmlns:a16="http://schemas.microsoft.com/office/drawing/2014/main" id="{B322E450-2079-7548-94CC-E8C79942BE83}"/>
                  </a:ext>
                </a:extLst>
              </p:cNvPr>
              <p:cNvSpPr/>
              <p:nvPr/>
            </p:nvSpPr>
            <p:spPr>
              <a:xfrm>
                <a:off x="20574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8" name="Rectangle 647">
                <a:extLst>
                  <a:ext uri="{FF2B5EF4-FFF2-40B4-BE49-F238E27FC236}">
                    <a16:creationId xmlns:a16="http://schemas.microsoft.com/office/drawing/2014/main" id="{69905D80-9999-7B4B-8331-72464E38ECD6}"/>
                  </a:ext>
                </a:extLst>
              </p:cNvPr>
              <p:cNvSpPr/>
              <p:nvPr/>
            </p:nvSpPr>
            <p:spPr>
              <a:xfrm>
                <a:off x="22098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9" name="Rectangle 648">
                <a:extLst>
                  <a:ext uri="{FF2B5EF4-FFF2-40B4-BE49-F238E27FC236}">
                    <a16:creationId xmlns:a16="http://schemas.microsoft.com/office/drawing/2014/main" id="{AEC24C13-FC29-6443-9A09-614CD45F8DE8}"/>
                  </a:ext>
                </a:extLst>
              </p:cNvPr>
              <p:cNvSpPr/>
              <p:nvPr/>
            </p:nvSpPr>
            <p:spPr>
              <a:xfrm>
                <a:off x="23622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606C1750-115E-1D44-8D60-A31E5302D7F2}"/>
                  </a:ext>
                </a:extLst>
              </p:cNvPr>
              <p:cNvSpPr/>
              <p:nvPr/>
            </p:nvSpPr>
            <p:spPr>
              <a:xfrm>
                <a:off x="17526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E28B0C66-3C68-324D-AE06-8745B69306FD}"/>
                  </a:ext>
                </a:extLst>
              </p:cNvPr>
              <p:cNvSpPr/>
              <p:nvPr/>
            </p:nvSpPr>
            <p:spPr>
              <a:xfrm>
                <a:off x="19050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153FD98F-6C96-304C-AC61-C274C05E7BC8}"/>
                  </a:ext>
                </a:extLst>
              </p:cNvPr>
              <p:cNvSpPr/>
              <p:nvPr/>
            </p:nvSpPr>
            <p:spPr>
              <a:xfrm>
                <a:off x="20574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DABD328E-85B6-584C-B6B5-FCE6EC877576}"/>
                  </a:ext>
                </a:extLst>
              </p:cNvPr>
              <p:cNvSpPr/>
              <p:nvPr/>
            </p:nvSpPr>
            <p:spPr>
              <a:xfrm>
                <a:off x="22098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4" name="Rectangle 653">
                <a:extLst>
                  <a:ext uri="{FF2B5EF4-FFF2-40B4-BE49-F238E27FC236}">
                    <a16:creationId xmlns:a16="http://schemas.microsoft.com/office/drawing/2014/main" id="{DE7C20BA-47A1-A544-AF55-4947A75AEABB}"/>
                  </a:ext>
                </a:extLst>
              </p:cNvPr>
              <p:cNvSpPr/>
              <p:nvPr/>
            </p:nvSpPr>
            <p:spPr>
              <a:xfrm>
                <a:off x="23622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5" name="Rectangle 654">
                <a:extLst>
                  <a:ext uri="{FF2B5EF4-FFF2-40B4-BE49-F238E27FC236}">
                    <a16:creationId xmlns:a16="http://schemas.microsoft.com/office/drawing/2014/main" id="{6A97A615-0CAA-C74C-B8CF-1472E331D5FD}"/>
                  </a:ext>
                </a:extLst>
              </p:cNvPr>
              <p:cNvSpPr/>
              <p:nvPr/>
            </p:nvSpPr>
            <p:spPr>
              <a:xfrm>
                <a:off x="17526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6" name="Rectangle 655">
                <a:extLst>
                  <a:ext uri="{FF2B5EF4-FFF2-40B4-BE49-F238E27FC236}">
                    <a16:creationId xmlns:a16="http://schemas.microsoft.com/office/drawing/2014/main" id="{EF7A9DAE-F9FE-5C44-9E49-5BE1C21AB438}"/>
                  </a:ext>
                </a:extLst>
              </p:cNvPr>
              <p:cNvSpPr/>
              <p:nvPr/>
            </p:nvSpPr>
            <p:spPr>
              <a:xfrm>
                <a:off x="19050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7" name="Rectangle 656">
                <a:extLst>
                  <a:ext uri="{FF2B5EF4-FFF2-40B4-BE49-F238E27FC236}">
                    <a16:creationId xmlns:a16="http://schemas.microsoft.com/office/drawing/2014/main" id="{64E41BFF-7ED4-3E41-B9D7-3C2F853E3D22}"/>
                  </a:ext>
                </a:extLst>
              </p:cNvPr>
              <p:cNvSpPr/>
              <p:nvPr/>
            </p:nvSpPr>
            <p:spPr>
              <a:xfrm>
                <a:off x="20574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16C6AAB5-85FF-E24F-9F89-5AD406341727}"/>
                  </a:ext>
                </a:extLst>
              </p:cNvPr>
              <p:cNvSpPr/>
              <p:nvPr/>
            </p:nvSpPr>
            <p:spPr>
              <a:xfrm>
                <a:off x="22098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94AE0662-4A23-B841-B6F3-551B65720D3F}"/>
                  </a:ext>
                </a:extLst>
              </p:cNvPr>
              <p:cNvSpPr/>
              <p:nvPr/>
            </p:nvSpPr>
            <p:spPr>
              <a:xfrm>
                <a:off x="23622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0" name="Rectangle 659">
                <a:extLst>
                  <a:ext uri="{FF2B5EF4-FFF2-40B4-BE49-F238E27FC236}">
                    <a16:creationId xmlns:a16="http://schemas.microsoft.com/office/drawing/2014/main" id="{8B401055-A82E-664E-A2BA-7FD529798B00}"/>
                  </a:ext>
                </a:extLst>
              </p:cNvPr>
              <p:cNvSpPr/>
              <p:nvPr/>
            </p:nvSpPr>
            <p:spPr>
              <a:xfrm>
                <a:off x="9906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C2261874-9D78-6942-BA30-67FE95CD7A2D}"/>
                  </a:ext>
                </a:extLst>
              </p:cNvPr>
              <p:cNvSpPr/>
              <p:nvPr/>
            </p:nvSpPr>
            <p:spPr>
              <a:xfrm>
                <a:off x="11430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3B220142-D9D8-174D-9F77-03E42DF347E3}"/>
                  </a:ext>
                </a:extLst>
              </p:cNvPr>
              <p:cNvSpPr/>
              <p:nvPr/>
            </p:nvSpPr>
            <p:spPr>
              <a:xfrm>
                <a:off x="12954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95C50558-B20F-E44A-A43D-9EC3105221E6}"/>
                  </a:ext>
                </a:extLst>
              </p:cNvPr>
              <p:cNvSpPr/>
              <p:nvPr/>
            </p:nvSpPr>
            <p:spPr>
              <a:xfrm>
                <a:off x="14478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81489D41-4EAF-F14B-A849-BBB90ACBCA42}"/>
                  </a:ext>
                </a:extLst>
              </p:cNvPr>
              <p:cNvSpPr/>
              <p:nvPr/>
            </p:nvSpPr>
            <p:spPr>
              <a:xfrm>
                <a:off x="16002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5" name="Rectangle 664">
                <a:extLst>
                  <a:ext uri="{FF2B5EF4-FFF2-40B4-BE49-F238E27FC236}">
                    <a16:creationId xmlns:a16="http://schemas.microsoft.com/office/drawing/2014/main" id="{A95547B7-79BB-1D43-B5F0-569141730E34}"/>
                  </a:ext>
                </a:extLst>
              </p:cNvPr>
              <p:cNvSpPr/>
              <p:nvPr/>
            </p:nvSpPr>
            <p:spPr>
              <a:xfrm>
                <a:off x="9906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9701E651-1AD1-7945-8FDA-C1373361E399}"/>
                  </a:ext>
                </a:extLst>
              </p:cNvPr>
              <p:cNvSpPr/>
              <p:nvPr/>
            </p:nvSpPr>
            <p:spPr>
              <a:xfrm>
                <a:off x="11430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DE8E9C56-E6D0-D54C-9A21-7650F1A54C84}"/>
                  </a:ext>
                </a:extLst>
              </p:cNvPr>
              <p:cNvSpPr/>
              <p:nvPr/>
            </p:nvSpPr>
            <p:spPr>
              <a:xfrm>
                <a:off x="12954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2CF330C3-ECDB-0844-A170-F1EC28C35B3E}"/>
                  </a:ext>
                </a:extLst>
              </p:cNvPr>
              <p:cNvSpPr/>
              <p:nvPr/>
            </p:nvSpPr>
            <p:spPr>
              <a:xfrm>
                <a:off x="14478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2F5D718A-2D29-1845-AFFE-0AD4926EA68C}"/>
                  </a:ext>
                </a:extLst>
              </p:cNvPr>
              <p:cNvSpPr/>
              <p:nvPr/>
            </p:nvSpPr>
            <p:spPr>
              <a:xfrm>
                <a:off x="16002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345FF98E-98A1-B449-98AB-A146FAD3A5F2}"/>
                  </a:ext>
                </a:extLst>
              </p:cNvPr>
              <p:cNvSpPr/>
              <p:nvPr/>
            </p:nvSpPr>
            <p:spPr>
              <a:xfrm>
                <a:off x="9906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1" name="Rectangle 670">
                <a:extLst>
                  <a:ext uri="{FF2B5EF4-FFF2-40B4-BE49-F238E27FC236}">
                    <a16:creationId xmlns:a16="http://schemas.microsoft.com/office/drawing/2014/main" id="{C8FE5537-8B14-3F44-8049-D7E2AD043F0E}"/>
                  </a:ext>
                </a:extLst>
              </p:cNvPr>
              <p:cNvSpPr/>
              <p:nvPr/>
            </p:nvSpPr>
            <p:spPr>
              <a:xfrm>
                <a:off x="11430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2" name="Rectangle 671">
                <a:extLst>
                  <a:ext uri="{FF2B5EF4-FFF2-40B4-BE49-F238E27FC236}">
                    <a16:creationId xmlns:a16="http://schemas.microsoft.com/office/drawing/2014/main" id="{6DE96F0A-D9A9-774A-BC44-E30D7F9B41B8}"/>
                  </a:ext>
                </a:extLst>
              </p:cNvPr>
              <p:cNvSpPr/>
              <p:nvPr/>
            </p:nvSpPr>
            <p:spPr>
              <a:xfrm>
                <a:off x="12954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3" name="Rectangle 672">
                <a:extLst>
                  <a:ext uri="{FF2B5EF4-FFF2-40B4-BE49-F238E27FC236}">
                    <a16:creationId xmlns:a16="http://schemas.microsoft.com/office/drawing/2014/main" id="{B984424B-53E0-DE40-962D-C64975C798E4}"/>
                  </a:ext>
                </a:extLst>
              </p:cNvPr>
              <p:cNvSpPr/>
              <p:nvPr/>
            </p:nvSpPr>
            <p:spPr>
              <a:xfrm>
                <a:off x="14478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4" name="Rectangle 673">
                <a:extLst>
                  <a:ext uri="{FF2B5EF4-FFF2-40B4-BE49-F238E27FC236}">
                    <a16:creationId xmlns:a16="http://schemas.microsoft.com/office/drawing/2014/main" id="{6AD9A212-DDE8-3A47-8014-06455F049CA6}"/>
                  </a:ext>
                </a:extLst>
              </p:cNvPr>
              <p:cNvSpPr/>
              <p:nvPr/>
            </p:nvSpPr>
            <p:spPr>
              <a:xfrm>
                <a:off x="16002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B56A51B2-AD94-A048-8E2A-57EA8D93ACE1}"/>
                  </a:ext>
                </a:extLst>
              </p:cNvPr>
              <p:cNvSpPr/>
              <p:nvPr/>
            </p:nvSpPr>
            <p:spPr>
              <a:xfrm>
                <a:off x="17526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43384562-95BD-B745-92FB-4C99868E7383}"/>
                  </a:ext>
                </a:extLst>
              </p:cNvPr>
              <p:cNvSpPr/>
              <p:nvPr/>
            </p:nvSpPr>
            <p:spPr>
              <a:xfrm>
                <a:off x="19050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730639C2-7C7E-A749-8658-E0149FF9F0E5}"/>
                  </a:ext>
                </a:extLst>
              </p:cNvPr>
              <p:cNvSpPr/>
              <p:nvPr/>
            </p:nvSpPr>
            <p:spPr>
              <a:xfrm>
                <a:off x="20574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530E5109-110A-9F45-97C9-7B9D81A83CFC}"/>
                  </a:ext>
                </a:extLst>
              </p:cNvPr>
              <p:cNvSpPr/>
              <p:nvPr/>
            </p:nvSpPr>
            <p:spPr>
              <a:xfrm>
                <a:off x="22098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10537E09-E1B4-E545-956A-904903835B96}"/>
                  </a:ext>
                </a:extLst>
              </p:cNvPr>
              <p:cNvSpPr/>
              <p:nvPr/>
            </p:nvSpPr>
            <p:spPr>
              <a:xfrm>
                <a:off x="23622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16377DC2-001D-0445-9298-CB7785A40BB0}"/>
                  </a:ext>
                </a:extLst>
              </p:cNvPr>
              <p:cNvSpPr/>
              <p:nvPr/>
            </p:nvSpPr>
            <p:spPr>
              <a:xfrm>
                <a:off x="17526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49E649C8-02D5-CB4D-8869-E232F0383BF7}"/>
                  </a:ext>
                </a:extLst>
              </p:cNvPr>
              <p:cNvSpPr/>
              <p:nvPr/>
            </p:nvSpPr>
            <p:spPr>
              <a:xfrm>
                <a:off x="19050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E26B6F7E-4A9C-A94F-B943-AEFC55EA225F}"/>
                  </a:ext>
                </a:extLst>
              </p:cNvPr>
              <p:cNvSpPr/>
              <p:nvPr/>
            </p:nvSpPr>
            <p:spPr>
              <a:xfrm>
                <a:off x="20574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FC76E371-8BEC-2846-9D45-3D46E852D1FA}"/>
                  </a:ext>
                </a:extLst>
              </p:cNvPr>
              <p:cNvSpPr/>
              <p:nvPr/>
            </p:nvSpPr>
            <p:spPr>
              <a:xfrm>
                <a:off x="22098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6390C43A-C36B-BD43-861D-DC641B62DEA4}"/>
                  </a:ext>
                </a:extLst>
              </p:cNvPr>
              <p:cNvSpPr/>
              <p:nvPr/>
            </p:nvSpPr>
            <p:spPr>
              <a:xfrm>
                <a:off x="23622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BD96AA0E-36B2-374C-8E78-B2D869FB7EE0}"/>
                  </a:ext>
                </a:extLst>
              </p:cNvPr>
              <p:cNvSpPr/>
              <p:nvPr/>
            </p:nvSpPr>
            <p:spPr>
              <a:xfrm>
                <a:off x="17526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BE89B899-0EA8-6244-94FF-A46E60C02E03}"/>
                  </a:ext>
                </a:extLst>
              </p:cNvPr>
              <p:cNvSpPr/>
              <p:nvPr/>
            </p:nvSpPr>
            <p:spPr>
              <a:xfrm>
                <a:off x="19050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2518B2DD-4F11-9541-B402-ABBF1A2A82CB}"/>
                  </a:ext>
                </a:extLst>
              </p:cNvPr>
              <p:cNvSpPr/>
              <p:nvPr/>
            </p:nvSpPr>
            <p:spPr>
              <a:xfrm>
                <a:off x="20574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E99F9068-41FC-674B-AA85-490D7172B976}"/>
                  </a:ext>
                </a:extLst>
              </p:cNvPr>
              <p:cNvSpPr/>
              <p:nvPr/>
            </p:nvSpPr>
            <p:spPr>
              <a:xfrm>
                <a:off x="22098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48B050EB-DD9D-954B-9A8D-F21A1ED4A9CB}"/>
                  </a:ext>
                </a:extLst>
              </p:cNvPr>
              <p:cNvSpPr/>
              <p:nvPr/>
            </p:nvSpPr>
            <p:spPr>
              <a:xfrm>
                <a:off x="23622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B73FE6CD-C423-BC4B-81B3-EA983253FC3A}"/>
                  </a:ext>
                </a:extLst>
              </p:cNvPr>
              <p:cNvSpPr/>
              <p:nvPr/>
            </p:nvSpPr>
            <p:spPr>
              <a:xfrm>
                <a:off x="9906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A7CBF60B-832F-EB4E-9F44-7783C79D5C8A}"/>
                  </a:ext>
                </a:extLst>
              </p:cNvPr>
              <p:cNvSpPr/>
              <p:nvPr/>
            </p:nvSpPr>
            <p:spPr>
              <a:xfrm>
                <a:off x="11430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F7CCE994-CF6B-2641-AE0C-1FBF8836045D}"/>
                  </a:ext>
                </a:extLst>
              </p:cNvPr>
              <p:cNvSpPr/>
              <p:nvPr/>
            </p:nvSpPr>
            <p:spPr>
              <a:xfrm>
                <a:off x="12954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3" name="Rectangle 692">
                <a:extLst>
                  <a:ext uri="{FF2B5EF4-FFF2-40B4-BE49-F238E27FC236}">
                    <a16:creationId xmlns:a16="http://schemas.microsoft.com/office/drawing/2014/main" id="{FAC934B7-53FF-EA44-9604-226F18693478}"/>
                  </a:ext>
                </a:extLst>
              </p:cNvPr>
              <p:cNvSpPr/>
              <p:nvPr/>
            </p:nvSpPr>
            <p:spPr>
              <a:xfrm>
                <a:off x="14478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852553B0-739E-D344-A824-5A3E60316825}"/>
                  </a:ext>
                </a:extLst>
              </p:cNvPr>
              <p:cNvSpPr/>
              <p:nvPr/>
            </p:nvSpPr>
            <p:spPr>
              <a:xfrm>
                <a:off x="16002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CA5FABAA-2304-1447-8373-2B6B2E183DBE}"/>
                  </a:ext>
                </a:extLst>
              </p:cNvPr>
              <p:cNvSpPr/>
              <p:nvPr/>
            </p:nvSpPr>
            <p:spPr>
              <a:xfrm>
                <a:off x="17526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E13773C1-6A35-794B-ADE5-BEF1C823701F}"/>
                  </a:ext>
                </a:extLst>
              </p:cNvPr>
              <p:cNvSpPr/>
              <p:nvPr/>
            </p:nvSpPr>
            <p:spPr>
              <a:xfrm>
                <a:off x="19050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20BC1EEE-9100-014A-8C12-2F4FFE5F7E26}"/>
                  </a:ext>
                </a:extLst>
              </p:cNvPr>
              <p:cNvSpPr/>
              <p:nvPr/>
            </p:nvSpPr>
            <p:spPr>
              <a:xfrm>
                <a:off x="20574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6F13682B-05EF-B444-9F56-FE7C26D0A910}"/>
                  </a:ext>
                </a:extLst>
              </p:cNvPr>
              <p:cNvSpPr/>
              <p:nvPr/>
            </p:nvSpPr>
            <p:spPr>
              <a:xfrm>
                <a:off x="22098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42039467-797C-7346-8FB8-2215645D3ACD}"/>
                  </a:ext>
                </a:extLst>
              </p:cNvPr>
              <p:cNvSpPr/>
              <p:nvPr/>
            </p:nvSpPr>
            <p:spPr>
              <a:xfrm>
                <a:off x="23622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54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676" y="0"/>
            <a:ext cx="10893488" cy="1325563"/>
          </a:xfrm>
        </p:spPr>
        <p:txBody>
          <a:bodyPr/>
          <a:lstStyle/>
          <a:p>
            <a:pPr>
              <a:defRPr/>
            </a:pPr>
            <a:r>
              <a:rPr lang="en-US"/>
              <a:t>Classifying image data with a single perceptron</a:t>
            </a:r>
          </a:p>
        </p:txBody>
      </p:sp>
      <p:sp>
        <p:nvSpPr>
          <p:cNvPr id="547" name="Content Placeholder 2"/>
          <p:cNvSpPr>
            <a:spLocks noGrp="1"/>
          </p:cNvSpPr>
          <p:nvPr>
            <p:ph idx="1"/>
          </p:nvPr>
        </p:nvSpPr>
        <p:spPr>
          <a:xfrm>
            <a:off x="817868" y="3972193"/>
            <a:ext cx="11069332" cy="288580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Now…given your weights, which class would the new image be?</a:t>
            </a:r>
          </a:p>
          <a:p>
            <a:pPr>
              <a:defRPr/>
            </a:pPr>
            <a:r>
              <a:rPr lang="en-US" sz="3200" dirty="0"/>
              <a:t>Can you define a new set of weights that groups this new image in with the opposite class?</a:t>
            </a:r>
          </a:p>
        </p:txBody>
      </p:sp>
      <p:grpSp>
        <p:nvGrpSpPr>
          <p:cNvPr id="231" name="Group 653">
            <a:extLst>
              <a:ext uri="{FF2B5EF4-FFF2-40B4-BE49-F238E27FC236}">
                <a16:creationId xmlns:a16="http://schemas.microsoft.com/office/drawing/2014/main" id="{777B55D9-43A3-D540-9BA0-A71CB5897358}"/>
              </a:ext>
            </a:extLst>
          </p:cNvPr>
          <p:cNvGrpSpPr>
            <a:grpSpLocks/>
          </p:cNvGrpSpPr>
          <p:nvPr/>
        </p:nvGrpSpPr>
        <p:grpSpPr bwMode="auto">
          <a:xfrm>
            <a:off x="3760680" y="1496018"/>
            <a:ext cx="2171951" cy="2059343"/>
            <a:chOff x="1143000" y="1600200"/>
            <a:chExt cx="1524000" cy="1524000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07D9503F-6FBD-5640-815A-91CF3D779B55}"/>
                </a:ext>
              </a:extLst>
            </p:cNvPr>
            <p:cNvSpPr/>
            <p:nvPr/>
          </p:nvSpPr>
          <p:spPr>
            <a:xfrm>
              <a:off x="1447800" y="20574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D90C56A-96B7-8747-B2C0-358A1B32D521}"/>
                </a:ext>
              </a:extLst>
            </p:cNvPr>
            <p:cNvSpPr/>
            <p:nvPr/>
          </p:nvSpPr>
          <p:spPr>
            <a:xfrm>
              <a:off x="1447800" y="22098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6221955-452E-264E-BA0D-FE65A4C5B786}"/>
                </a:ext>
              </a:extLst>
            </p:cNvPr>
            <p:cNvSpPr/>
            <p:nvPr/>
          </p:nvSpPr>
          <p:spPr>
            <a:xfrm>
              <a:off x="1447800" y="23622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6706198-8F87-904F-8487-528298E91D39}"/>
                </a:ext>
              </a:extLst>
            </p:cNvPr>
            <p:cNvSpPr/>
            <p:nvPr/>
          </p:nvSpPr>
          <p:spPr>
            <a:xfrm>
              <a:off x="1600200" y="2514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29E89CA-9704-D64F-BE6D-FB0B4A6B0406}"/>
                </a:ext>
              </a:extLst>
            </p:cNvPr>
            <p:cNvSpPr/>
            <p:nvPr/>
          </p:nvSpPr>
          <p:spPr>
            <a:xfrm>
              <a:off x="17526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460D2FF-F707-7344-B54C-FBB1B47AA422}"/>
                </a:ext>
              </a:extLst>
            </p:cNvPr>
            <p:cNvSpPr/>
            <p:nvPr/>
          </p:nvSpPr>
          <p:spPr>
            <a:xfrm>
              <a:off x="1600200" y="1905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28630389-3FB5-9642-AEE4-5F51658CB3B3}"/>
                </a:ext>
              </a:extLst>
            </p:cNvPr>
            <p:cNvSpPr/>
            <p:nvPr/>
          </p:nvSpPr>
          <p:spPr>
            <a:xfrm>
              <a:off x="2057400" y="1905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ADB16B7-9D31-8E45-89A9-D8B512D8573C}"/>
                </a:ext>
              </a:extLst>
            </p:cNvPr>
            <p:cNvSpPr/>
            <p:nvPr/>
          </p:nvSpPr>
          <p:spPr>
            <a:xfrm>
              <a:off x="17526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93828E6-1A47-E849-A828-71F5A98409A2}"/>
                </a:ext>
              </a:extLst>
            </p:cNvPr>
            <p:cNvSpPr/>
            <p:nvPr/>
          </p:nvSpPr>
          <p:spPr>
            <a:xfrm>
              <a:off x="19050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3F97A69-A2FC-054C-A23D-11EA49F0AE86}"/>
                </a:ext>
              </a:extLst>
            </p:cNvPr>
            <p:cNvSpPr/>
            <p:nvPr/>
          </p:nvSpPr>
          <p:spPr>
            <a:xfrm>
              <a:off x="19050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F756CEB1-8B2E-EE48-8D34-A793AA878397}"/>
                </a:ext>
              </a:extLst>
            </p:cNvPr>
            <p:cNvSpPr/>
            <p:nvPr/>
          </p:nvSpPr>
          <p:spPr>
            <a:xfrm>
              <a:off x="2057400" y="2514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8BBB5076-D616-A34D-962E-1E4B4AA991EE}"/>
                </a:ext>
              </a:extLst>
            </p:cNvPr>
            <p:cNvSpPr/>
            <p:nvPr/>
          </p:nvSpPr>
          <p:spPr>
            <a:xfrm>
              <a:off x="2209800" y="23622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2959913-323D-CA4A-BDA8-3E73E9057BF5}"/>
                </a:ext>
              </a:extLst>
            </p:cNvPr>
            <p:cNvSpPr/>
            <p:nvPr/>
          </p:nvSpPr>
          <p:spPr>
            <a:xfrm>
              <a:off x="2209800" y="22098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EA9F547-7664-104B-9863-F6E155FDD22D}"/>
                </a:ext>
              </a:extLst>
            </p:cNvPr>
            <p:cNvSpPr/>
            <p:nvPr/>
          </p:nvSpPr>
          <p:spPr>
            <a:xfrm>
              <a:off x="2209800" y="20574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46" name="Group 668">
              <a:extLst>
                <a:ext uri="{FF2B5EF4-FFF2-40B4-BE49-F238E27FC236}">
                  <a16:creationId xmlns:a16="http://schemas.microsoft.com/office/drawing/2014/main" id="{2BB87D15-ED96-9349-BAB4-A7AEF1CFC7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1600200"/>
              <a:ext cx="1524000" cy="1524000"/>
              <a:chOff x="990600" y="1447800"/>
              <a:chExt cx="1524000" cy="1524000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73A7C41B-793B-8746-8E15-CC4DB08E0B2A}"/>
                  </a:ext>
                </a:extLst>
              </p:cNvPr>
              <p:cNvSpPr/>
              <p:nvPr/>
            </p:nvSpPr>
            <p:spPr>
              <a:xfrm>
                <a:off x="9906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AFB589A4-DFA2-6A4E-AB9D-55D48623C9DD}"/>
                  </a:ext>
                </a:extLst>
              </p:cNvPr>
              <p:cNvSpPr/>
              <p:nvPr/>
            </p:nvSpPr>
            <p:spPr>
              <a:xfrm>
                <a:off x="11430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2D96A33D-C442-C047-BA4E-3DBF55734DD7}"/>
                  </a:ext>
                </a:extLst>
              </p:cNvPr>
              <p:cNvSpPr/>
              <p:nvPr/>
            </p:nvSpPr>
            <p:spPr>
              <a:xfrm>
                <a:off x="12954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3BD5DF12-F0F1-5443-9898-3D91DDFEEA1E}"/>
                  </a:ext>
                </a:extLst>
              </p:cNvPr>
              <p:cNvSpPr/>
              <p:nvPr/>
            </p:nvSpPr>
            <p:spPr>
              <a:xfrm>
                <a:off x="14478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65D80B04-C5B5-9F4A-9C3B-68C45BDD5FA3}"/>
                  </a:ext>
                </a:extLst>
              </p:cNvPr>
              <p:cNvSpPr/>
              <p:nvPr/>
            </p:nvSpPr>
            <p:spPr>
              <a:xfrm>
                <a:off x="16002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952C998B-2DD0-294D-B67C-31D42AE4D6CB}"/>
                  </a:ext>
                </a:extLst>
              </p:cNvPr>
              <p:cNvSpPr/>
              <p:nvPr/>
            </p:nvSpPr>
            <p:spPr>
              <a:xfrm>
                <a:off x="9906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629B4B29-C870-994D-82EA-8A26BF9F6DAC}"/>
                  </a:ext>
                </a:extLst>
              </p:cNvPr>
              <p:cNvSpPr/>
              <p:nvPr/>
            </p:nvSpPr>
            <p:spPr>
              <a:xfrm>
                <a:off x="11430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C11CCCE5-1660-2C40-9718-1410B9BD5EDB}"/>
                  </a:ext>
                </a:extLst>
              </p:cNvPr>
              <p:cNvSpPr/>
              <p:nvPr/>
            </p:nvSpPr>
            <p:spPr>
              <a:xfrm>
                <a:off x="12954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B1CE4462-947A-D743-ACD4-83E824F7F324}"/>
                  </a:ext>
                </a:extLst>
              </p:cNvPr>
              <p:cNvSpPr/>
              <p:nvPr/>
            </p:nvSpPr>
            <p:spPr>
              <a:xfrm>
                <a:off x="14478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2757B3E-BB9A-A446-B942-7678A062AFA6}"/>
                  </a:ext>
                </a:extLst>
              </p:cNvPr>
              <p:cNvSpPr/>
              <p:nvPr/>
            </p:nvSpPr>
            <p:spPr>
              <a:xfrm>
                <a:off x="16002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97A71578-3F55-C34A-84CD-181A29ABFF0D}"/>
                  </a:ext>
                </a:extLst>
              </p:cNvPr>
              <p:cNvSpPr/>
              <p:nvPr/>
            </p:nvSpPr>
            <p:spPr>
              <a:xfrm>
                <a:off x="9906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F3E03AA8-B23B-5849-8FB2-E294F370FEAA}"/>
                  </a:ext>
                </a:extLst>
              </p:cNvPr>
              <p:cNvSpPr/>
              <p:nvPr/>
            </p:nvSpPr>
            <p:spPr>
              <a:xfrm>
                <a:off x="11430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3F99A574-667C-7345-A02E-C590FCE12222}"/>
                  </a:ext>
                </a:extLst>
              </p:cNvPr>
              <p:cNvSpPr/>
              <p:nvPr/>
            </p:nvSpPr>
            <p:spPr>
              <a:xfrm>
                <a:off x="12954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BEF0D68F-6A0E-5649-A6A0-F7DD033064DC}"/>
                  </a:ext>
                </a:extLst>
              </p:cNvPr>
              <p:cNvSpPr/>
              <p:nvPr/>
            </p:nvSpPr>
            <p:spPr>
              <a:xfrm>
                <a:off x="14478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475247C8-84FB-9743-B0BA-8D01C510CB27}"/>
                  </a:ext>
                </a:extLst>
              </p:cNvPr>
              <p:cNvSpPr/>
              <p:nvPr/>
            </p:nvSpPr>
            <p:spPr>
              <a:xfrm>
                <a:off x="16002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3429E4D1-FADA-D345-9DC6-B6F41E2B7ED9}"/>
                  </a:ext>
                </a:extLst>
              </p:cNvPr>
              <p:cNvSpPr/>
              <p:nvPr/>
            </p:nvSpPr>
            <p:spPr>
              <a:xfrm>
                <a:off x="17526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9894B4F8-B6BE-E840-91F7-66CE6A33BBCF}"/>
                  </a:ext>
                </a:extLst>
              </p:cNvPr>
              <p:cNvSpPr/>
              <p:nvPr/>
            </p:nvSpPr>
            <p:spPr>
              <a:xfrm>
                <a:off x="19050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70A1763-64DE-514E-AA26-2E1834A8AE83}"/>
                  </a:ext>
                </a:extLst>
              </p:cNvPr>
              <p:cNvSpPr/>
              <p:nvPr/>
            </p:nvSpPr>
            <p:spPr>
              <a:xfrm>
                <a:off x="20574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F51B2456-2B1A-4547-8964-E58CF86A39B0}"/>
                  </a:ext>
                </a:extLst>
              </p:cNvPr>
              <p:cNvSpPr/>
              <p:nvPr/>
            </p:nvSpPr>
            <p:spPr>
              <a:xfrm>
                <a:off x="22098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F574150-6DD6-7B44-BB15-360DD80944CE}"/>
                  </a:ext>
                </a:extLst>
              </p:cNvPr>
              <p:cNvSpPr/>
              <p:nvPr/>
            </p:nvSpPr>
            <p:spPr>
              <a:xfrm>
                <a:off x="23622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ED08E3D4-BEC5-0047-BF78-C407C1C39926}"/>
                  </a:ext>
                </a:extLst>
              </p:cNvPr>
              <p:cNvSpPr/>
              <p:nvPr/>
            </p:nvSpPr>
            <p:spPr>
              <a:xfrm>
                <a:off x="17526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0EB7A952-21B8-524D-9927-321245F2CC55}"/>
                  </a:ext>
                </a:extLst>
              </p:cNvPr>
              <p:cNvSpPr/>
              <p:nvPr/>
            </p:nvSpPr>
            <p:spPr>
              <a:xfrm>
                <a:off x="19050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43D8A85E-B568-9D41-8CE0-EFFD696C7318}"/>
                  </a:ext>
                </a:extLst>
              </p:cNvPr>
              <p:cNvSpPr/>
              <p:nvPr/>
            </p:nvSpPr>
            <p:spPr>
              <a:xfrm>
                <a:off x="20574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002F6032-AECE-9549-A98F-6166F2076FDB}"/>
                  </a:ext>
                </a:extLst>
              </p:cNvPr>
              <p:cNvSpPr/>
              <p:nvPr/>
            </p:nvSpPr>
            <p:spPr>
              <a:xfrm>
                <a:off x="22098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8CB703BC-62DC-D54D-BAAB-6664ECCCCEF0}"/>
                  </a:ext>
                </a:extLst>
              </p:cNvPr>
              <p:cNvSpPr/>
              <p:nvPr/>
            </p:nvSpPr>
            <p:spPr>
              <a:xfrm>
                <a:off x="23622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2B8F1FE-3544-FA49-B763-0B7E9A31F438}"/>
                  </a:ext>
                </a:extLst>
              </p:cNvPr>
              <p:cNvSpPr/>
              <p:nvPr/>
            </p:nvSpPr>
            <p:spPr>
              <a:xfrm>
                <a:off x="17526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7F4B0946-1EC9-5C49-89AF-339EA167521A}"/>
                  </a:ext>
                </a:extLst>
              </p:cNvPr>
              <p:cNvSpPr/>
              <p:nvPr/>
            </p:nvSpPr>
            <p:spPr>
              <a:xfrm>
                <a:off x="19050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F9A0FB98-46F7-F44D-9C6A-EE1963C6741F}"/>
                  </a:ext>
                </a:extLst>
              </p:cNvPr>
              <p:cNvSpPr/>
              <p:nvPr/>
            </p:nvSpPr>
            <p:spPr>
              <a:xfrm>
                <a:off x="20574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B8B0D47-3AD3-6545-B1B5-211FCC78C981}"/>
                  </a:ext>
                </a:extLst>
              </p:cNvPr>
              <p:cNvSpPr/>
              <p:nvPr/>
            </p:nvSpPr>
            <p:spPr>
              <a:xfrm>
                <a:off x="22098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8C41D441-3B3E-CA49-AFAB-C036F8357015}"/>
                  </a:ext>
                </a:extLst>
              </p:cNvPr>
              <p:cNvSpPr/>
              <p:nvPr/>
            </p:nvSpPr>
            <p:spPr>
              <a:xfrm>
                <a:off x="23622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9A5FE1F6-27D5-FB48-B4F7-D3DA51EBFFA1}"/>
                  </a:ext>
                </a:extLst>
              </p:cNvPr>
              <p:cNvSpPr/>
              <p:nvPr/>
            </p:nvSpPr>
            <p:spPr>
              <a:xfrm>
                <a:off x="9906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4043BDA-B034-8743-AE50-C3A1E8CAE4FC}"/>
                  </a:ext>
                </a:extLst>
              </p:cNvPr>
              <p:cNvSpPr/>
              <p:nvPr/>
            </p:nvSpPr>
            <p:spPr>
              <a:xfrm>
                <a:off x="11430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5FA5F583-7F09-5041-A013-0C536D2276AE}"/>
                  </a:ext>
                </a:extLst>
              </p:cNvPr>
              <p:cNvSpPr/>
              <p:nvPr/>
            </p:nvSpPr>
            <p:spPr>
              <a:xfrm>
                <a:off x="12954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9C12C2C6-3EFB-A043-8BA2-A45E6AA6ABAF}"/>
                  </a:ext>
                </a:extLst>
              </p:cNvPr>
              <p:cNvSpPr/>
              <p:nvPr/>
            </p:nvSpPr>
            <p:spPr>
              <a:xfrm>
                <a:off x="14478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985B6A36-D51A-A340-95F0-9E3AC788A76F}"/>
                  </a:ext>
                </a:extLst>
              </p:cNvPr>
              <p:cNvSpPr/>
              <p:nvPr/>
            </p:nvSpPr>
            <p:spPr>
              <a:xfrm>
                <a:off x="16002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F7F63E08-EF69-2E4D-9482-2B349B23031B}"/>
                  </a:ext>
                </a:extLst>
              </p:cNvPr>
              <p:cNvSpPr/>
              <p:nvPr/>
            </p:nvSpPr>
            <p:spPr>
              <a:xfrm>
                <a:off x="9906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4F4E8AD4-39D2-F843-BC0C-C862927963F3}"/>
                  </a:ext>
                </a:extLst>
              </p:cNvPr>
              <p:cNvSpPr/>
              <p:nvPr/>
            </p:nvSpPr>
            <p:spPr>
              <a:xfrm>
                <a:off x="11430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80BD901-8334-E641-8EDB-0AD661CA7F27}"/>
                  </a:ext>
                </a:extLst>
              </p:cNvPr>
              <p:cNvSpPr/>
              <p:nvPr/>
            </p:nvSpPr>
            <p:spPr>
              <a:xfrm>
                <a:off x="12954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51104633-4A92-5641-8D86-EFFA05D679D7}"/>
                  </a:ext>
                </a:extLst>
              </p:cNvPr>
              <p:cNvSpPr/>
              <p:nvPr/>
            </p:nvSpPr>
            <p:spPr>
              <a:xfrm>
                <a:off x="14478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C7238E73-7ED2-C14A-AFDB-1057E5211CD9}"/>
                  </a:ext>
                </a:extLst>
              </p:cNvPr>
              <p:cNvSpPr/>
              <p:nvPr/>
            </p:nvSpPr>
            <p:spPr>
              <a:xfrm>
                <a:off x="16002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824EC579-2643-A94A-BD83-B4CD773B5903}"/>
                  </a:ext>
                </a:extLst>
              </p:cNvPr>
              <p:cNvSpPr/>
              <p:nvPr/>
            </p:nvSpPr>
            <p:spPr>
              <a:xfrm>
                <a:off x="9906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7E1C3856-4750-E348-AF03-2CF756512E06}"/>
                  </a:ext>
                </a:extLst>
              </p:cNvPr>
              <p:cNvSpPr/>
              <p:nvPr/>
            </p:nvSpPr>
            <p:spPr>
              <a:xfrm>
                <a:off x="11430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7E011D9D-946B-8949-A2FD-C92DC1E54EF7}"/>
                  </a:ext>
                </a:extLst>
              </p:cNvPr>
              <p:cNvSpPr/>
              <p:nvPr/>
            </p:nvSpPr>
            <p:spPr>
              <a:xfrm>
                <a:off x="12954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A635E99F-508F-6841-B0D7-96EDA000D3B6}"/>
                  </a:ext>
                </a:extLst>
              </p:cNvPr>
              <p:cNvSpPr/>
              <p:nvPr/>
            </p:nvSpPr>
            <p:spPr>
              <a:xfrm>
                <a:off x="14478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730CC1BA-D086-4D48-8400-CA7710273164}"/>
                  </a:ext>
                </a:extLst>
              </p:cNvPr>
              <p:cNvSpPr/>
              <p:nvPr/>
            </p:nvSpPr>
            <p:spPr>
              <a:xfrm>
                <a:off x="16002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C1764F03-20BA-4644-887B-C2D408E3F54E}"/>
                  </a:ext>
                </a:extLst>
              </p:cNvPr>
              <p:cNvSpPr/>
              <p:nvPr/>
            </p:nvSpPr>
            <p:spPr>
              <a:xfrm>
                <a:off x="1752600" y="1905000"/>
                <a:ext cx="152400" cy="152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DBD7C994-67F6-9C4D-956E-58414FC7D471}"/>
                  </a:ext>
                </a:extLst>
              </p:cNvPr>
              <p:cNvSpPr/>
              <p:nvPr/>
            </p:nvSpPr>
            <p:spPr>
              <a:xfrm>
                <a:off x="19050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C1CF0D66-BB5C-1846-AB7A-E02B355FE004}"/>
                  </a:ext>
                </a:extLst>
              </p:cNvPr>
              <p:cNvSpPr/>
              <p:nvPr/>
            </p:nvSpPr>
            <p:spPr>
              <a:xfrm>
                <a:off x="20574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0379823-6757-944B-A00E-F9AF0814C366}"/>
                  </a:ext>
                </a:extLst>
              </p:cNvPr>
              <p:cNvSpPr/>
              <p:nvPr/>
            </p:nvSpPr>
            <p:spPr>
              <a:xfrm>
                <a:off x="22098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8013DFB1-4161-044F-BBE8-BEC8EA490678}"/>
                  </a:ext>
                </a:extLst>
              </p:cNvPr>
              <p:cNvSpPr/>
              <p:nvPr/>
            </p:nvSpPr>
            <p:spPr>
              <a:xfrm>
                <a:off x="23622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5B773EEF-E8CE-8D4A-B69F-849BB0530C77}"/>
                  </a:ext>
                </a:extLst>
              </p:cNvPr>
              <p:cNvSpPr/>
              <p:nvPr/>
            </p:nvSpPr>
            <p:spPr>
              <a:xfrm>
                <a:off x="17526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6F3D2FFE-7733-D443-B0FB-AA0080C50E53}"/>
                  </a:ext>
                </a:extLst>
              </p:cNvPr>
              <p:cNvSpPr/>
              <p:nvPr/>
            </p:nvSpPr>
            <p:spPr>
              <a:xfrm>
                <a:off x="19050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1FC2D0EE-BA9F-7846-A703-F2551C07E626}"/>
                  </a:ext>
                </a:extLst>
              </p:cNvPr>
              <p:cNvSpPr/>
              <p:nvPr/>
            </p:nvSpPr>
            <p:spPr>
              <a:xfrm>
                <a:off x="20574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6720EA3E-D748-4441-BDD1-9096042275EA}"/>
                  </a:ext>
                </a:extLst>
              </p:cNvPr>
              <p:cNvSpPr/>
              <p:nvPr/>
            </p:nvSpPr>
            <p:spPr>
              <a:xfrm>
                <a:off x="22098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19BE302D-CAA1-C54A-ACA9-D666AFC78146}"/>
                  </a:ext>
                </a:extLst>
              </p:cNvPr>
              <p:cNvSpPr/>
              <p:nvPr/>
            </p:nvSpPr>
            <p:spPr>
              <a:xfrm>
                <a:off x="23622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24D5B33E-0541-384D-9416-B390312C356B}"/>
                  </a:ext>
                </a:extLst>
              </p:cNvPr>
              <p:cNvSpPr/>
              <p:nvPr/>
            </p:nvSpPr>
            <p:spPr>
              <a:xfrm>
                <a:off x="17526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7A4E8D52-6D92-8645-A788-85BFD6448100}"/>
                  </a:ext>
                </a:extLst>
              </p:cNvPr>
              <p:cNvSpPr/>
              <p:nvPr/>
            </p:nvSpPr>
            <p:spPr>
              <a:xfrm>
                <a:off x="19050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B6C0F109-B225-2840-9432-6BF6E778922B}"/>
                  </a:ext>
                </a:extLst>
              </p:cNvPr>
              <p:cNvSpPr/>
              <p:nvPr/>
            </p:nvSpPr>
            <p:spPr>
              <a:xfrm>
                <a:off x="20574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6FAAECEF-16B7-8A48-BA95-FB3A9D8F2EAA}"/>
                  </a:ext>
                </a:extLst>
              </p:cNvPr>
              <p:cNvSpPr/>
              <p:nvPr/>
            </p:nvSpPr>
            <p:spPr>
              <a:xfrm>
                <a:off x="22098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E0D804FE-16D3-8F42-AF78-C59753C20786}"/>
                  </a:ext>
                </a:extLst>
              </p:cNvPr>
              <p:cNvSpPr/>
              <p:nvPr/>
            </p:nvSpPr>
            <p:spPr>
              <a:xfrm>
                <a:off x="23622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66B78906-CAC0-6245-ADA9-17C6F9BF9FE1}"/>
                  </a:ext>
                </a:extLst>
              </p:cNvPr>
              <p:cNvSpPr/>
              <p:nvPr/>
            </p:nvSpPr>
            <p:spPr>
              <a:xfrm>
                <a:off x="9906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05C03E43-BD94-3F42-8E93-328E5B4B07EE}"/>
                  </a:ext>
                </a:extLst>
              </p:cNvPr>
              <p:cNvSpPr/>
              <p:nvPr/>
            </p:nvSpPr>
            <p:spPr>
              <a:xfrm>
                <a:off x="11430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EF7340D3-2ECA-C544-8617-53C898BFE308}"/>
                  </a:ext>
                </a:extLst>
              </p:cNvPr>
              <p:cNvSpPr/>
              <p:nvPr/>
            </p:nvSpPr>
            <p:spPr>
              <a:xfrm>
                <a:off x="12954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818706CC-59C0-BE4E-80B8-00B1BE9DBCE2}"/>
                  </a:ext>
                </a:extLst>
              </p:cNvPr>
              <p:cNvSpPr/>
              <p:nvPr/>
            </p:nvSpPr>
            <p:spPr>
              <a:xfrm>
                <a:off x="14478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501B738B-CDD1-3D48-ADEE-492AECEBC6E5}"/>
                  </a:ext>
                </a:extLst>
              </p:cNvPr>
              <p:cNvSpPr/>
              <p:nvPr/>
            </p:nvSpPr>
            <p:spPr>
              <a:xfrm>
                <a:off x="16002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58E46A8D-A2D3-9C40-A36B-342B84C4654B}"/>
                  </a:ext>
                </a:extLst>
              </p:cNvPr>
              <p:cNvSpPr/>
              <p:nvPr/>
            </p:nvSpPr>
            <p:spPr>
              <a:xfrm>
                <a:off x="9906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52E98583-121C-6E44-BB27-7F2FF61121EF}"/>
                  </a:ext>
                </a:extLst>
              </p:cNvPr>
              <p:cNvSpPr/>
              <p:nvPr/>
            </p:nvSpPr>
            <p:spPr>
              <a:xfrm>
                <a:off x="11430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DF29E859-FE12-A041-B374-A67B37D6F3CD}"/>
                  </a:ext>
                </a:extLst>
              </p:cNvPr>
              <p:cNvSpPr/>
              <p:nvPr/>
            </p:nvSpPr>
            <p:spPr>
              <a:xfrm>
                <a:off x="12954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CA3160D-5F91-344C-9936-57D492320186}"/>
                  </a:ext>
                </a:extLst>
              </p:cNvPr>
              <p:cNvSpPr/>
              <p:nvPr/>
            </p:nvSpPr>
            <p:spPr>
              <a:xfrm>
                <a:off x="14478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3AD74692-9895-1149-A117-B71B8A13CA56}"/>
                  </a:ext>
                </a:extLst>
              </p:cNvPr>
              <p:cNvSpPr/>
              <p:nvPr/>
            </p:nvSpPr>
            <p:spPr>
              <a:xfrm>
                <a:off x="16002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5046D228-B0B3-0143-9161-0C848871DC5F}"/>
                  </a:ext>
                </a:extLst>
              </p:cNvPr>
              <p:cNvSpPr/>
              <p:nvPr/>
            </p:nvSpPr>
            <p:spPr>
              <a:xfrm>
                <a:off x="9906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FB878DF3-6DE1-4D48-A685-5E6A4ABE3C61}"/>
                  </a:ext>
                </a:extLst>
              </p:cNvPr>
              <p:cNvSpPr/>
              <p:nvPr/>
            </p:nvSpPr>
            <p:spPr>
              <a:xfrm>
                <a:off x="11430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9E8CCE64-F345-0B44-9C9D-DFB0538C8F6E}"/>
                  </a:ext>
                </a:extLst>
              </p:cNvPr>
              <p:cNvSpPr/>
              <p:nvPr/>
            </p:nvSpPr>
            <p:spPr>
              <a:xfrm>
                <a:off x="12954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9C8B105E-7CC6-5E4B-957C-8B7522FF46D8}"/>
                  </a:ext>
                </a:extLst>
              </p:cNvPr>
              <p:cNvSpPr/>
              <p:nvPr/>
            </p:nvSpPr>
            <p:spPr>
              <a:xfrm>
                <a:off x="14478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234455F7-5724-5A4D-8385-45B046B0198C}"/>
                  </a:ext>
                </a:extLst>
              </p:cNvPr>
              <p:cNvSpPr/>
              <p:nvPr/>
            </p:nvSpPr>
            <p:spPr>
              <a:xfrm>
                <a:off x="16002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2EEF7E9E-1069-634D-A417-6EB14C49E375}"/>
                  </a:ext>
                </a:extLst>
              </p:cNvPr>
              <p:cNvSpPr/>
              <p:nvPr/>
            </p:nvSpPr>
            <p:spPr>
              <a:xfrm>
                <a:off x="17526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37C0CC05-0778-1B42-8F45-4A4D78248955}"/>
                  </a:ext>
                </a:extLst>
              </p:cNvPr>
              <p:cNvSpPr/>
              <p:nvPr/>
            </p:nvSpPr>
            <p:spPr>
              <a:xfrm>
                <a:off x="19050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7A30949-B957-0145-BA96-FF1C0B96750B}"/>
                  </a:ext>
                </a:extLst>
              </p:cNvPr>
              <p:cNvSpPr/>
              <p:nvPr/>
            </p:nvSpPr>
            <p:spPr>
              <a:xfrm>
                <a:off x="20574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ED9D9902-87CD-1645-9BC6-517C9B3D95CD}"/>
                  </a:ext>
                </a:extLst>
              </p:cNvPr>
              <p:cNvSpPr/>
              <p:nvPr/>
            </p:nvSpPr>
            <p:spPr>
              <a:xfrm>
                <a:off x="22098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19A2F9C1-8D3A-8B4E-BFE0-42D051031239}"/>
                  </a:ext>
                </a:extLst>
              </p:cNvPr>
              <p:cNvSpPr/>
              <p:nvPr/>
            </p:nvSpPr>
            <p:spPr>
              <a:xfrm>
                <a:off x="23622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E446B043-8692-DF40-BB47-3CD4D7D888F9}"/>
                  </a:ext>
                </a:extLst>
              </p:cNvPr>
              <p:cNvSpPr/>
              <p:nvPr/>
            </p:nvSpPr>
            <p:spPr>
              <a:xfrm>
                <a:off x="17526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6E23D9A9-8F7C-C54B-87E3-D0D4E98E1079}"/>
                  </a:ext>
                </a:extLst>
              </p:cNvPr>
              <p:cNvSpPr/>
              <p:nvPr/>
            </p:nvSpPr>
            <p:spPr>
              <a:xfrm>
                <a:off x="19050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11312BA1-2DA9-094E-99B9-FBF95F1F18B7}"/>
                  </a:ext>
                </a:extLst>
              </p:cNvPr>
              <p:cNvSpPr/>
              <p:nvPr/>
            </p:nvSpPr>
            <p:spPr>
              <a:xfrm>
                <a:off x="20574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43719B45-8AD3-2C41-B410-6EA9A30C2096}"/>
                  </a:ext>
                </a:extLst>
              </p:cNvPr>
              <p:cNvSpPr/>
              <p:nvPr/>
            </p:nvSpPr>
            <p:spPr>
              <a:xfrm>
                <a:off x="22098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17FB2196-40D7-0940-AD60-A8B5C06CBCF1}"/>
                  </a:ext>
                </a:extLst>
              </p:cNvPr>
              <p:cNvSpPr/>
              <p:nvPr/>
            </p:nvSpPr>
            <p:spPr>
              <a:xfrm>
                <a:off x="23622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FECDF2DC-C8CE-8A46-9762-3168268C8452}"/>
                  </a:ext>
                </a:extLst>
              </p:cNvPr>
              <p:cNvSpPr/>
              <p:nvPr/>
            </p:nvSpPr>
            <p:spPr>
              <a:xfrm>
                <a:off x="17526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AC457EA6-E146-C244-A27C-C804AF3C8154}"/>
                  </a:ext>
                </a:extLst>
              </p:cNvPr>
              <p:cNvSpPr/>
              <p:nvPr/>
            </p:nvSpPr>
            <p:spPr>
              <a:xfrm>
                <a:off x="19050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45CFBBA8-4C04-5846-99BD-DD56D2EF964E}"/>
                  </a:ext>
                </a:extLst>
              </p:cNvPr>
              <p:cNvSpPr/>
              <p:nvPr/>
            </p:nvSpPr>
            <p:spPr>
              <a:xfrm>
                <a:off x="20574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D8DEE995-E4A4-2346-951C-7E31E8CBDC9F}"/>
                  </a:ext>
                </a:extLst>
              </p:cNvPr>
              <p:cNvSpPr/>
              <p:nvPr/>
            </p:nvSpPr>
            <p:spPr>
              <a:xfrm>
                <a:off x="22098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FCDAC436-8C54-A04A-98EB-FA4081264E20}"/>
                  </a:ext>
                </a:extLst>
              </p:cNvPr>
              <p:cNvSpPr/>
              <p:nvPr/>
            </p:nvSpPr>
            <p:spPr>
              <a:xfrm>
                <a:off x="23622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7EA75CE7-640A-6A4B-8E76-C5716FCD9B57}"/>
                  </a:ext>
                </a:extLst>
              </p:cNvPr>
              <p:cNvSpPr/>
              <p:nvPr/>
            </p:nvSpPr>
            <p:spPr>
              <a:xfrm>
                <a:off x="9906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B0E711FA-B0CA-EB4F-8A21-A51FB9FFEB55}"/>
                  </a:ext>
                </a:extLst>
              </p:cNvPr>
              <p:cNvSpPr/>
              <p:nvPr/>
            </p:nvSpPr>
            <p:spPr>
              <a:xfrm>
                <a:off x="11430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9C8ECB73-AA6F-4147-B86F-CEB4D32279F4}"/>
                  </a:ext>
                </a:extLst>
              </p:cNvPr>
              <p:cNvSpPr/>
              <p:nvPr/>
            </p:nvSpPr>
            <p:spPr>
              <a:xfrm>
                <a:off x="12954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0AA80D3C-84A2-224F-A624-5D22851925AF}"/>
                  </a:ext>
                </a:extLst>
              </p:cNvPr>
              <p:cNvSpPr/>
              <p:nvPr/>
            </p:nvSpPr>
            <p:spPr>
              <a:xfrm>
                <a:off x="14478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8EEC58EA-91AF-1144-89E6-893A24FDB50F}"/>
                  </a:ext>
                </a:extLst>
              </p:cNvPr>
              <p:cNvSpPr/>
              <p:nvPr/>
            </p:nvSpPr>
            <p:spPr>
              <a:xfrm>
                <a:off x="16002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4CF683FF-4715-614C-9895-B2D28B5685A8}"/>
                  </a:ext>
                </a:extLst>
              </p:cNvPr>
              <p:cNvSpPr/>
              <p:nvPr/>
            </p:nvSpPr>
            <p:spPr>
              <a:xfrm>
                <a:off x="17526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071E7837-981C-094F-A606-C3DBE512B585}"/>
                  </a:ext>
                </a:extLst>
              </p:cNvPr>
              <p:cNvSpPr/>
              <p:nvPr/>
            </p:nvSpPr>
            <p:spPr>
              <a:xfrm>
                <a:off x="19050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F9E8EA3C-8B5D-EC43-9C2A-76CD088D9CD5}"/>
                  </a:ext>
                </a:extLst>
              </p:cNvPr>
              <p:cNvSpPr/>
              <p:nvPr/>
            </p:nvSpPr>
            <p:spPr>
              <a:xfrm>
                <a:off x="20574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6CE4ACD8-63C6-134B-B491-C3872CB2024B}"/>
                  </a:ext>
                </a:extLst>
              </p:cNvPr>
              <p:cNvSpPr/>
              <p:nvPr/>
            </p:nvSpPr>
            <p:spPr>
              <a:xfrm>
                <a:off x="22098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F25D822C-8D8C-9D44-AA42-02397C623D6F}"/>
                  </a:ext>
                </a:extLst>
              </p:cNvPr>
              <p:cNvSpPr/>
              <p:nvPr/>
            </p:nvSpPr>
            <p:spPr>
              <a:xfrm>
                <a:off x="23622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427" name="TextBox 426">
            <a:extLst>
              <a:ext uri="{FF2B5EF4-FFF2-40B4-BE49-F238E27FC236}">
                <a16:creationId xmlns:a16="http://schemas.microsoft.com/office/drawing/2014/main" id="{6B0FF093-895A-E548-9C05-F67851B80A78}"/>
              </a:ext>
            </a:extLst>
          </p:cNvPr>
          <p:cNvSpPr txBox="1"/>
          <p:nvPr/>
        </p:nvSpPr>
        <p:spPr>
          <a:xfrm>
            <a:off x="4371023" y="112172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-1</a:t>
            </a:r>
          </a:p>
        </p:txBody>
      </p:sp>
      <p:grpSp>
        <p:nvGrpSpPr>
          <p:cNvPr id="429" name="Group 653">
            <a:extLst>
              <a:ext uri="{FF2B5EF4-FFF2-40B4-BE49-F238E27FC236}">
                <a16:creationId xmlns:a16="http://schemas.microsoft.com/office/drawing/2014/main" id="{4710AA7F-BABA-AB4A-A5A4-F78A23BF0D8B}"/>
              </a:ext>
            </a:extLst>
          </p:cNvPr>
          <p:cNvGrpSpPr>
            <a:grpSpLocks/>
          </p:cNvGrpSpPr>
          <p:nvPr/>
        </p:nvGrpSpPr>
        <p:grpSpPr bwMode="auto">
          <a:xfrm>
            <a:off x="1160545" y="1491054"/>
            <a:ext cx="2171951" cy="2059343"/>
            <a:chOff x="1143000" y="1600200"/>
            <a:chExt cx="1524000" cy="1524000"/>
          </a:xfrm>
        </p:grpSpPr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8F48EC69-FE3D-6440-9DAD-3135EA9B22DE}"/>
                </a:ext>
              </a:extLst>
            </p:cNvPr>
            <p:cNvSpPr/>
            <p:nvPr/>
          </p:nvSpPr>
          <p:spPr>
            <a:xfrm>
              <a:off x="1447800" y="20574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01A5340B-3A6B-B141-8C22-9CC95F5FFC15}"/>
                </a:ext>
              </a:extLst>
            </p:cNvPr>
            <p:cNvSpPr/>
            <p:nvPr/>
          </p:nvSpPr>
          <p:spPr>
            <a:xfrm>
              <a:off x="1447800" y="22098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3439136D-20D2-5948-9473-A1B496C580D4}"/>
                </a:ext>
              </a:extLst>
            </p:cNvPr>
            <p:cNvSpPr/>
            <p:nvPr/>
          </p:nvSpPr>
          <p:spPr>
            <a:xfrm>
              <a:off x="1447800" y="23622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3B441CB5-DCC4-4745-B479-FC8C6F31E475}"/>
                </a:ext>
              </a:extLst>
            </p:cNvPr>
            <p:cNvSpPr/>
            <p:nvPr/>
          </p:nvSpPr>
          <p:spPr>
            <a:xfrm>
              <a:off x="1600200" y="2514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8BBBCCA6-EB0C-EF41-B491-A48BB9AF06C4}"/>
                </a:ext>
              </a:extLst>
            </p:cNvPr>
            <p:cNvSpPr/>
            <p:nvPr/>
          </p:nvSpPr>
          <p:spPr>
            <a:xfrm>
              <a:off x="17526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7FB4D6AF-F001-FF44-9C4A-9AEA278DD267}"/>
                </a:ext>
              </a:extLst>
            </p:cNvPr>
            <p:cNvSpPr/>
            <p:nvPr/>
          </p:nvSpPr>
          <p:spPr>
            <a:xfrm>
              <a:off x="1600200" y="1905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7A570ABC-9B4B-A943-8DCA-6B74F913686C}"/>
                </a:ext>
              </a:extLst>
            </p:cNvPr>
            <p:cNvSpPr/>
            <p:nvPr/>
          </p:nvSpPr>
          <p:spPr>
            <a:xfrm>
              <a:off x="2057400" y="1905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D3953A83-F66E-EC47-A459-CC7F9E4E784D}"/>
                </a:ext>
              </a:extLst>
            </p:cNvPr>
            <p:cNvSpPr/>
            <p:nvPr/>
          </p:nvSpPr>
          <p:spPr>
            <a:xfrm>
              <a:off x="17526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BC055BBC-EC1D-8447-A33A-CF68D3580A56}"/>
                </a:ext>
              </a:extLst>
            </p:cNvPr>
            <p:cNvSpPr/>
            <p:nvPr/>
          </p:nvSpPr>
          <p:spPr>
            <a:xfrm>
              <a:off x="1905000" y="1752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4E45EC75-BB7B-5A40-A988-50BEBF25A0A8}"/>
                </a:ext>
              </a:extLst>
            </p:cNvPr>
            <p:cNvSpPr/>
            <p:nvPr/>
          </p:nvSpPr>
          <p:spPr>
            <a:xfrm>
              <a:off x="1905000" y="26670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765942F4-84D8-DB4D-AF5C-0CF9F15255FC}"/>
                </a:ext>
              </a:extLst>
            </p:cNvPr>
            <p:cNvSpPr/>
            <p:nvPr/>
          </p:nvSpPr>
          <p:spPr>
            <a:xfrm>
              <a:off x="2057400" y="25146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8BCDF15B-FA53-9A40-A02E-9FF584559B3E}"/>
                </a:ext>
              </a:extLst>
            </p:cNvPr>
            <p:cNvSpPr/>
            <p:nvPr/>
          </p:nvSpPr>
          <p:spPr>
            <a:xfrm>
              <a:off x="2209800" y="23622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0CA86F33-2115-CC46-AD21-039E36B9B4BA}"/>
                </a:ext>
              </a:extLst>
            </p:cNvPr>
            <p:cNvSpPr/>
            <p:nvPr/>
          </p:nvSpPr>
          <p:spPr>
            <a:xfrm>
              <a:off x="2209800" y="22098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740833B3-6268-A549-A68A-7D027179D22E}"/>
                </a:ext>
              </a:extLst>
            </p:cNvPr>
            <p:cNvSpPr/>
            <p:nvPr/>
          </p:nvSpPr>
          <p:spPr>
            <a:xfrm>
              <a:off x="2209800" y="2057400"/>
              <a:ext cx="152400" cy="152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48" name="Group 668">
              <a:extLst>
                <a:ext uri="{FF2B5EF4-FFF2-40B4-BE49-F238E27FC236}">
                  <a16:creationId xmlns:a16="http://schemas.microsoft.com/office/drawing/2014/main" id="{4B0FB435-8A2A-8546-80C5-3C248C7D90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1600200"/>
              <a:ext cx="1524000" cy="1524000"/>
              <a:chOff x="990600" y="1447800"/>
              <a:chExt cx="1524000" cy="1524000"/>
            </a:xfrm>
          </p:grpSpPr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4FC19ADD-3438-1B43-A09A-5DA8E078A3A6}"/>
                  </a:ext>
                </a:extLst>
              </p:cNvPr>
              <p:cNvSpPr/>
              <p:nvPr/>
            </p:nvSpPr>
            <p:spPr>
              <a:xfrm>
                <a:off x="9906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80823FBC-CDB0-4A46-9ED7-B6C92D278E4D}"/>
                  </a:ext>
                </a:extLst>
              </p:cNvPr>
              <p:cNvSpPr/>
              <p:nvPr/>
            </p:nvSpPr>
            <p:spPr>
              <a:xfrm>
                <a:off x="11430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573331FB-EE89-6F48-94FC-53AD96EB68C9}"/>
                  </a:ext>
                </a:extLst>
              </p:cNvPr>
              <p:cNvSpPr/>
              <p:nvPr/>
            </p:nvSpPr>
            <p:spPr>
              <a:xfrm>
                <a:off x="12954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D9A037D8-05BC-4848-912F-80F2DDAC0729}"/>
                  </a:ext>
                </a:extLst>
              </p:cNvPr>
              <p:cNvSpPr/>
              <p:nvPr/>
            </p:nvSpPr>
            <p:spPr>
              <a:xfrm>
                <a:off x="14478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F95E9B38-3EE8-0D45-8E9C-9D9F8717A7EA}"/>
                  </a:ext>
                </a:extLst>
              </p:cNvPr>
              <p:cNvSpPr/>
              <p:nvPr/>
            </p:nvSpPr>
            <p:spPr>
              <a:xfrm>
                <a:off x="16002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FFD5F50C-A9CA-2D4B-8560-807158D392FC}"/>
                  </a:ext>
                </a:extLst>
              </p:cNvPr>
              <p:cNvSpPr/>
              <p:nvPr/>
            </p:nvSpPr>
            <p:spPr>
              <a:xfrm>
                <a:off x="9906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AF64570D-AF4B-C045-853D-20C81BAA0672}"/>
                  </a:ext>
                </a:extLst>
              </p:cNvPr>
              <p:cNvSpPr/>
              <p:nvPr/>
            </p:nvSpPr>
            <p:spPr>
              <a:xfrm>
                <a:off x="11430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93E7802E-278D-EE45-814F-1B7E539154C6}"/>
                  </a:ext>
                </a:extLst>
              </p:cNvPr>
              <p:cNvSpPr/>
              <p:nvPr/>
            </p:nvSpPr>
            <p:spPr>
              <a:xfrm>
                <a:off x="12954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DB21489A-A31D-2D47-B6E0-787F50F5E18C}"/>
                  </a:ext>
                </a:extLst>
              </p:cNvPr>
              <p:cNvSpPr/>
              <p:nvPr/>
            </p:nvSpPr>
            <p:spPr>
              <a:xfrm>
                <a:off x="14478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77E24C6F-25FB-5C49-8957-8D191A7F60F3}"/>
                  </a:ext>
                </a:extLst>
              </p:cNvPr>
              <p:cNvSpPr/>
              <p:nvPr/>
            </p:nvSpPr>
            <p:spPr>
              <a:xfrm>
                <a:off x="16002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9DEC6B2A-4FC2-9F40-8E8E-13E6442F0A02}"/>
                  </a:ext>
                </a:extLst>
              </p:cNvPr>
              <p:cNvSpPr/>
              <p:nvPr/>
            </p:nvSpPr>
            <p:spPr>
              <a:xfrm>
                <a:off x="9906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0A4CAB5A-E8F5-AC40-ABAC-068EF0917C31}"/>
                  </a:ext>
                </a:extLst>
              </p:cNvPr>
              <p:cNvSpPr/>
              <p:nvPr/>
            </p:nvSpPr>
            <p:spPr>
              <a:xfrm>
                <a:off x="11430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D2983FC5-6F91-BF4F-8E35-56DE2D8637A2}"/>
                  </a:ext>
                </a:extLst>
              </p:cNvPr>
              <p:cNvSpPr/>
              <p:nvPr/>
            </p:nvSpPr>
            <p:spPr>
              <a:xfrm>
                <a:off x="12954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9645A609-1D53-3A48-AF92-297F001AFF76}"/>
                  </a:ext>
                </a:extLst>
              </p:cNvPr>
              <p:cNvSpPr/>
              <p:nvPr/>
            </p:nvSpPr>
            <p:spPr>
              <a:xfrm>
                <a:off x="14478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CCF82F09-F60F-3B4A-948D-4D6A8BF40778}"/>
                  </a:ext>
                </a:extLst>
              </p:cNvPr>
              <p:cNvSpPr/>
              <p:nvPr/>
            </p:nvSpPr>
            <p:spPr>
              <a:xfrm>
                <a:off x="16002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1C209AED-BC32-1045-A2FC-C2654259C551}"/>
                  </a:ext>
                </a:extLst>
              </p:cNvPr>
              <p:cNvSpPr/>
              <p:nvPr/>
            </p:nvSpPr>
            <p:spPr>
              <a:xfrm>
                <a:off x="17526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87AD113B-D6D6-724E-B16E-BD523EB8BAE1}"/>
                  </a:ext>
                </a:extLst>
              </p:cNvPr>
              <p:cNvSpPr/>
              <p:nvPr/>
            </p:nvSpPr>
            <p:spPr>
              <a:xfrm>
                <a:off x="19050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A495DAA9-C5BD-CF4F-BAB7-BEB00DFC3C33}"/>
                  </a:ext>
                </a:extLst>
              </p:cNvPr>
              <p:cNvSpPr/>
              <p:nvPr/>
            </p:nvSpPr>
            <p:spPr>
              <a:xfrm>
                <a:off x="20574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ECC5BB81-CFB9-C647-B189-8BFC218DB6DF}"/>
                  </a:ext>
                </a:extLst>
              </p:cNvPr>
              <p:cNvSpPr/>
              <p:nvPr/>
            </p:nvSpPr>
            <p:spPr>
              <a:xfrm>
                <a:off x="22098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C3F49C19-A0A1-004D-957B-F9F959535E25}"/>
                  </a:ext>
                </a:extLst>
              </p:cNvPr>
              <p:cNvSpPr/>
              <p:nvPr/>
            </p:nvSpPr>
            <p:spPr>
              <a:xfrm>
                <a:off x="2362200" y="1447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DBAFD511-9648-944F-B257-E07C103662F4}"/>
                  </a:ext>
                </a:extLst>
              </p:cNvPr>
              <p:cNvSpPr/>
              <p:nvPr/>
            </p:nvSpPr>
            <p:spPr>
              <a:xfrm>
                <a:off x="17526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A365381-8A66-E348-B418-443802936353}"/>
                  </a:ext>
                </a:extLst>
              </p:cNvPr>
              <p:cNvSpPr/>
              <p:nvPr/>
            </p:nvSpPr>
            <p:spPr>
              <a:xfrm>
                <a:off x="19050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05C0863A-5FE6-2F4A-938E-AD0529668C7D}"/>
                  </a:ext>
                </a:extLst>
              </p:cNvPr>
              <p:cNvSpPr/>
              <p:nvPr/>
            </p:nvSpPr>
            <p:spPr>
              <a:xfrm>
                <a:off x="20574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BD22A166-2CC3-9B42-81B0-E43775F90537}"/>
                  </a:ext>
                </a:extLst>
              </p:cNvPr>
              <p:cNvSpPr/>
              <p:nvPr/>
            </p:nvSpPr>
            <p:spPr>
              <a:xfrm>
                <a:off x="22098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F90FF5B-0341-4C46-9A70-7E0E007C2A47}"/>
                  </a:ext>
                </a:extLst>
              </p:cNvPr>
              <p:cNvSpPr/>
              <p:nvPr/>
            </p:nvSpPr>
            <p:spPr>
              <a:xfrm>
                <a:off x="2362200" y="1600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C19B7BC6-6F1A-A94A-88F9-AE9B42C3EDAA}"/>
                  </a:ext>
                </a:extLst>
              </p:cNvPr>
              <p:cNvSpPr/>
              <p:nvPr/>
            </p:nvSpPr>
            <p:spPr>
              <a:xfrm>
                <a:off x="17526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A16F64CF-C461-EB41-87FD-12B88477A53D}"/>
                  </a:ext>
                </a:extLst>
              </p:cNvPr>
              <p:cNvSpPr/>
              <p:nvPr/>
            </p:nvSpPr>
            <p:spPr>
              <a:xfrm>
                <a:off x="19050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2B372B7B-A2E6-4D49-9B80-0195C7451467}"/>
                  </a:ext>
                </a:extLst>
              </p:cNvPr>
              <p:cNvSpPr/>
              <p:nvPr/>
            </p:nvSpPr>
            <p:spPr>
              <a:xfrm>
                <a:off x="20574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981FF737-953D-AF4A-BC76-85D78D919811}"/>
                  </a:ext>
                </a:extLst>
              </p:cNvPr>
              <p:cNvSpPr/>
              <p:nvPr/>
            </p:nvSpPr>
            <p:spPr>
              <a:xfrm>
                <a:off x="22098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2330679F-38B5-2F4F-9277-A22EFD922203}"/>
                  </a:ext>
                </a:extLst>
              </p:cNvPr>
              <p:cNvSpPr/>
              <p:nvPr/>
            </p:nvSpPr>
            <p:spPr>
              <a:xfrm>
                <a:off x="2362200" y="1752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C3701E30-7AE2-2A4C-9EFA-69F4BB7EAF51}"/>
                  </a:ext>
                </a:extLst>
              </p:cNvPr>
              <p:cNvSpPr/>
              <p:nvPr/>
            </p:nvSpPr>
            <p:spPr>
              <a:xfrm>
                <a:off x="9906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99E80FD5-06CC-FC4C-964F-D9E0D58F160F}"/>
                  </a:ext>
                </a:extLst>
              </p:cNvPr>
              <p:cNvSpPr/>
              <p:nvPr/>
            </p:nvSpPr>
            <p:spPr>
              <a:xfrm>
                <a:off x="11430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C4257EFF-6231-004A-B299-096319A2F2A0}"/>
                  </a:ext>
                </a:extLst>
              </p:cNvPr>
              <p:cNvSpPr/>
              <p:nvPr/>
            </p:nvSpPr>
            <p:spPr>
              <a:xfrm>
                <a:off x="12954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2F034558-D00E-6C4B-9112-AB32B49926BA}"/>
                  </a:ext>
                </a:extLst>
              </p:cNvPr>
              <p:cNvSpPr/>
              <p:nvPr/>
            </p:nvSpPr>
            <p:spPr>
              <a:xfrm>
                <a:off x="14478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F6402B4D-802D-E042-A0F3-38AA0BBF0DA7}"/>
                  </a:ext>
                </a:extLst>
              </p:cNvPr>
              <p:cNvSpPr/>
              <p:nvPr/>
            </p:nvSpPr>
            <p:spPr>
              <a:xfrm>
                <a:off x="16002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D5FDE0D2-FE7D-3840-B5A4-BC1AA77D097A}"/>
                  </a:ext>
                </a:extLst>
              </p:cNvPr>
              <p:cNvSpPr/>
              <p:nvPr/>
            </p:nvSpPr>
            <p:spPr>
              <a:xfrm>
                <a:off x="9906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6C53A2A9-A353-7A44-901A-12D5720662E4}"/>
                  </a:ext>
                </a:extLst>
              </p:cNvPr>
              <p:cNvSpPr/>
              <p:nvPr/>
            </p:nvSpPr>
            <p:spPr>
              <a:xfrm>
                <a:off x="11430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097ADC11-D2FA-E042-B820-F90DE19FDDD4}"/>
                  </a:ext>
                </a:extLst>
              </p:cNvPr>
              <p:cNvSpPr/>
              <p:nvPr/>
            </p:nvSpPr>
            <p:spPr>
              <a:xfrm>
                <a:off x="12954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9B68CF57-BF77-0549-9D29-791D5CF5F745}"/>
                  </a:ext>
                </a:extLst>
              </p:cNvPr>
              <p:cNvSpPr/>
              <p:nvPr/>
            </p:nvSpPr>
            <p:spPr>
              <a:xfrm>
                <a:off x="14478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6EBBAF06-0A58-664B-A8CA-805B8AB1333F}"/>
                  </a:ext>
                </a:extLst>
              </p:cNvPr>
              <p:cNvSpPr/>
              <p:nvPr/>
            </p:nvSpPr>
            <p:spPr>
              <a:xfrm>
                <a:off x="16002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E559DB8-2DE8-F545-8438-93A522E963DC}"/>
                  </a:ext>
                </a:extLst>
              </p:cNvPr>
              <p:cNvSpPr/>
              <p:nvPr/>
            </p:nvSpPr>
            <p:spPr>
              <a:xfrm>
                <a:off x="9906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EB1D418A-D72C-CE40-861A-CD27326B73D4}"/>
                  </a:ext>
                </a:extLst>
              </p:cNvPr>
              <p:cNvSpPr/>
              <p:nvPr/>
            </p:nvSpPr>
            <p:spPr>
              <a:xfrm>
                <a:off x="11430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1551418C-6C45-F94D-A7BE-770C7269E145}"/>
                  </a:ext>
                </a:extLst>
              </p:cNvPr>
              <p:cNvSpPr/>
              <p:nvPr/>
            </p:nvSpPr>
            <p:spPr>
              <a:xfrm>
                <a:off x="12954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AB0FF2B4-AA44-C24C-9A05-17A12E3D5BB4}"/>
                  </a:ext>
                </a:extLst>
              </p:cNvPr>
              <p:cNvSpPr/>
              <p:nvPr/>
            </p:nvSpPr>
            <p:spPr>
              <a:xfrm>
                <a:off x="14478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C30A505C-C493-E042-9F7E-D6241811B409}"/>
                  </a:ext>
                </a:extLst>
              </p:cNvPr>
              <p:cNvSpPr/>
              <p:nvPr/>
            </p:nvSpPr>
            <p:spPr>
              <a:xfrm>
                <a:off x="16002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7210FC9C-3332-224F-9BA9-E57B4E4DE144}"/>
                  </a:ext>
                </a:extLst>
              </p:cNvPr>
              <p:cNvSpPr/>
              <p:nvPr/>
            </p:nvSpPr>
            <p:spPr>
              <a:xfrm>
                <a:off x="17526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245E65D2-4BFD-364A-87F2-3D57637EBC98}"/>
                  </a:ext>
                </a:extLst>
              </p:cNvPr>
              <p:cNvSpPr/>
              <p:nvPr/>
            </p:nvSpPr>
            <p:spPr>
              <a:xfrm>
                <a:off x="19050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2A5854AB-43B4-884D-80C9-1B0A70F1768A}"/>
                  </a:ext>
                </a:extLst>
              </p:cNvPr>
              <p:cNvSpPr/>
              <p:nvPr/>
            </p:nvSpPr>
            <p:spPr>
              <a:xfrm>
                <a:off x="20574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2D2C510E-4B28-8B4D-A40A-F55FA8AE1509}"/>
                  </a:ext>
                </a:extLst>
              </p:cNvPr>
              <p:cNvSpPr/>
              <p:nvPr/>
            </p:nvSpPr>
            <p:spPr>
              <a:xfrm>
                <a:off x="22098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B21ADEBF-5A78-A340-B1AE-90371B90F0DF}"/>
                  </a:ext>
                </a:extLst>
              </p:cNvPr>
              <p:cNvSpPr/>
              <p:nvPr/>
            </p:nvSpPr>
            <p:spPr>
              <a:xfrm>
                <a:off x="2362200" y="1905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6A933DCA-13FD-CB4A-8BAC-7930ACB6725F}"/>
                  </a:ext>
                </a:extLst>
              </p:cNvPr>
              <p:cNvSpPr/>
              <p:nvPr/>
            </p:nvSpPr>
            <p:spPr>
              <a:xfrm>
                <a:off x="17526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0EF8AA92-21FE-E34D-A53A-D7129A4801A2}"/>
                  </a:ext>
                </a:extLst>
              </p:cNvPr>
              <p:cNvSpPr/>
              <p:nvPr/>
            </p:nvSpPr>
            <p:spPr>
              <a:xfrm>
                <a:off x="19050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97BA0E38-D74D-BB4A-B6E6-781415058C92}"/>
                  </a:ext>
                </a:extLst>
              </p:cNvPr>
              <p:cNvSpPr/>
              <p:nvPr/>
            </p:nvSpPr>
            <p:spPr>
              <a:xfrm>
                <a:off x="20574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89906ECA-46F0-9F4B-96CC-34C53E51A80C}"/>
                  </a:ext>
                </a:extLst>
              </p:cNvPr>
              <p:cNvSpPr/>
              <p:nvPr/>
            </p:nvSpPr>
            <p:spPr>
              <a:xfrm>
                <a:off x="22098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59D0C488-1865-324F-8346-77BB2C0B4A8B}"/>
                  </a:ext>
                </a:extLst>
              </p:cNvPr>
              <p:cNvSpPr/>
              <p:nvPr/>
            </p:nvSpPr>
            <p:spPr>
              <a:xfrm>
                <a:off x="2362200" y="2057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9473D77B-352B-5343-879F-A2B85EDCB50B}"/>
                  </a:ext>
                </a:extLst>
              </p:cNvPr>
              <p:cNvSpPr/>
              <p:nvPr/>
            </p:nvSpPr>
            <p:spPr>
              <a:xfrm>
                <a:off x="17526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91A5708B-F567-D548-9B7A-09B1C040098E}"/>
                  </a:ext>
                </a:extLst>
              </p:cNvPr>
              <p:cNvSpPr/>
              <p:nvPr/>
            </p:nvSpPr>
            <p:spPr>
              <a:xfrm>
                <a:off x="19050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3A03B8A1-A16B-0F4E-8D44-A21BF0B320E2}"/>
                  </a:ext>
                </a:extLst>
              </p:cNvPr>
              <p:cNvSpPr/>
              <p:nvPr/>
            </p:nvSpPr>
            <p:spPr>
              <a:xfrm>
                <a:off x="20574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ECD6445D-DC4A-3E49-B372-0D7AD2AF1B8E}"/>
                  </a:ext>
                </a:extLst>
              </p:cNvPr>
              <p:cNvSpPr/>
              <p:nvPr/>
            </p:nvSpPr>
            <p:spPr>
              <a:xfrm>
                <a:off x="22098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2A111952-FBDE-6D40-891B-06970BA564BA}"/>
                  </a:ext>
                </a:extLst>
              </p:cNvPr>
              <p:cNvSpPr/>
              <p:nvPr/>
            </p:nvSpPr>
            <p:spPr>
              <a:xfrm>
                <a:off x="2362200" y="22098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70451769-4EA2-2345-856B-5DEE820EA2CE}"/>
                  </a:ext>
                </a:extLst>
              </p:cNvPr>
              <p:cNvSpPr/>
              <p:nvPr/>
            </p:nvSpPr>
            <p:spPr>
              <a:xfrm>
                <a:off x="9906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4130C1AC-36D7-6B4D-8F40-EB4DDF1AC445}"/>
                  </a:ext>
                </a:extLst>
              </p:cNvPr>
              <p:cNvSpPr/>
              <p:nvPr/>
            </p:nvSpPr>
            <p:spPr>
              <a:xfrm>
                <a:off x="11430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2593FBCA-74BA-0641-9B54-B87E4EEDB821}"/>
                  </a:ext>
                </a:extLst>
              </p:cNvPr>
              <p:cNvSpPr/>
              <p:nvPr/>
            </p:nvSpPr>
            <p:spPr>
              <a:xfrm>
                <a:off x="12954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FCD0742E-542B-7C4A-942C-D3FEA6C45F89}"/>
                  </a:ext>
                </a:extLst>
              </p:cNvPr>
              <p:cNvSpPr/>
              <p:nvPr/>
            </p:nvSpPr>
            <p:spPr>
              <a:xfrm>
                <a:off x="14478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4531F622-8301-D541-9AE9-87667C4BBE3C}"/>
                  </a:ext>
                </a:extLst>
              </p:cNvPr>
              <p:cNvSpPr/>
              <p:nvPr/>
            </p:nvSpPr>
            <p:spPr>
              <a:xfrm>
                <a:off x="16002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2C232E90-EB67-EB41-8F37-AE33DA8DBB5B}"/>
                  </a:ext>
                </a:extLst>
              </p:cNvPr>
              <p:cNvSpPr/>
              <p:nvPr/>
            </p:nvSpPr>
            <p:spPr>
              <a:xfrm>
                <a:off x="9906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9ADD88CE-8E58-0247-BC02-8EFC49140A4A}"/>
                  </a:ext>
                </a:extLst>
              </p:cNvPr>
              <p:cNvSpPr/>
              <p:nvPr/>
            </p:nvSpPr>
            <p:spPr>
              <a:xfrm>
                <a:off x="11430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01F5B903-0613-904F-93BC-C72016DB9A4F}"/>
                  </a:ext>
                </a:extLst>
              </p:cNvPr>
              <p:cNvSpPr/>
              <p:nvPr/>
            </p:nvSpPr>
            <p:spPr>
              <a:xfrm>
                <a:off x="12954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08276A71-02F6-734F-BBC6-B4D0338CF07B}"/>
                  </a:ext>
                </a:extLst>
              </p:cNvPr>
              <p:cNvSpPr/>
              <p:nvPr/>
            </p:nvSpPr>
            <p:spPr>
              <a:xfrm>
                <a:off x="14478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C7951159-3D70-9443-8B10-32BA5B0CAC7B}"/>
                  </a:ext>
                </a:extLst>
              </p:cNvPr>
              <p:cNvSpPr/>
              <p:nvPr/>
            </p:nvSpPr>
            <p:spPr>
              <a:xfrm>
                <a:off x="16002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5AECF24D-1A14-CD45-80C9-EEEA3638F65B}"/>
                  </a:ext>
                </a:extLst>
              </p:cNvPr>
              <p:cNvSpPr/>
              <p:nvPr/>
            </p:nvSpPr>
            <p:spPr>
              <a:xfrm>
                <a:off x="9906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0BB36062-B6B2-ED4A-B864-3D38D10C4497}"/>
                  </a:ext>
                </a:extLst>
              </p:cNvPr>
              <p:cNvSpPr/>
              <p:nvPr/>
            </p:nvSpPr>
            <p:spPr>
              <a:xfrm>
                <a:off x="11430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97407C6E-D28A-3346-868A-9E3EA2085C2A}"/>
                  </a:ext>
                </a:extLst>
              </p:cNvPr>
              <p:cNvSpPr/>
              <p:nvPr/>
            </p:nvSpPr>
            <p:spPr>
              <a:xfrm>
                <a:off x="12954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EB1888B8-3C4B-4441-9975-AA5D24B3A2F6}"/>
                  </a:ext>
                </a:extLst>
              </p:cNvPr>
              <p:cNvSpPr/>
              <p:nvPr/>
            </p:nvSpPr>
            <p:spPr>
              <a:xfrm>
                <a:off x="14478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020B6FFD-7C74-7C47-B8C2-4070DEC6D436}"/>
                  </a:ext>
                </a:extLst>
              </p:cNvPr>
              <p:cNvSpPr/>
              <p:nvPr/>
            </p:nvSpPr>
            <p:spPr>
              <a:xfrm>
                <a:off x="16002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4B1E16B6-62CD-804D-878A-7C33F5A101DD}"/>
                  </a:ext>
                </a:extLst>
              </p:cNvPr>
              <p:cNvSpPr/>
              <p:nvPr/>
            </p:nvSpPr>
            <p:spPr>
              <a:xfrm>
                <a:off x="17526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D84F49BA-7654-6C43-9868-DD4F538F6AC9}"/>
                  </a:ext>
                </a:extLst>
              </p:cNvPr>
              <p:cNvSpPr/>
              <p:nvPr/>
            </p:nvSpPr>
            <p:spPr>
              <a:xfrm>
                <a:off x="19050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DD2E990A-C957-9F4F-897F-18566B6D0993}"/>
                  </a:ext>
                </a:extLst>
              </p:cNvPr>
              <p:cNvSpPr/>
              <p:nvPr/>
            </p:nvSpPr>
            <p:spPr>
              <a:xfrm>
                <a:off x="20574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30C6B3F0-D063-9141-A9DC-CCE874134378}"/>
                  </a:ext>
                </a:extLst>
              </p:cNvPr>
              <p:cNvSpPr/>
              <p:nvPr/>
            </p:nvSpPr>
            <p:spPr>
              <a:xfrm>
                <a:off x="22098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8E81201D-2FDB-E044-86A9-6086608D92A3}"/>
                  </a:ext>
                </a:extLst>
              </p:cNvPr>
              <p:cNvSpPr/>
              <p:nvPr/>
            </p:nvSpPr>
            <p:spPr>
              <a:xfrm>
                <a:off x="2362200" y="23622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9EC6D908-278B-F44E-9660-3794977804C7}"/>
                  </a:ext>
                </a:extLst>
              </p:cNvPr>
              <p:cNvSpPr/>
              <p:nvPr/>
            </p:nvSpPr>
            <p:spPr>
              <a:xfrm>
                <a:off x="17526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586256E3-726F-484B-B2EA-80C47DDAC9FD}"/>
                  </a:ext>
                </a:extLst>
              </p:cNvPr>
              <p:cNvSpPr/>
              <p:nvPr/>
            </p:nvSpPr>
            <p:spPr>
              <a:xfrm>
                <a:off x="19050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F7C9A25E-F6F4-0046-B75C-7FDEAA4830F5}"/>
                  </a:ext>
                </a:extLst>
              </p:cNvPr>
              <p:cNvSpPr/>
              <p:nvPr/>
            </p:nvSpPr>
            <p:spPr>
              <a:xfrm>
                <a:off x="20574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40F4F275-F26F-454F-BF2D-15529D6B4812}"/>
                  </a:ext>
                </a:extLst>
              </p:cNvPr>
              <p:cNvSpPr/>
              <p:nvPr/>
            </p:nvSpPr>
            <p:spPr>
              <a:xfrm>
                <a:off x="22098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D0091E3B-04EC-494B-8432-D4C46205B01A}"/>
                  </a:ext>
                </a:extLst>
              </p:cNvPr>
              <p:cNvSpPr/>
              <p:nvPr/>
            </p:nvSpPr>
            <p:spPr>
              <a:xfrm>
                <a:off x="2362200" y="25146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CEE809A7-0EBB-7447-A46D-0DD1F98A3B1F}"/>
                  </a:ext>
                </a:extLst>
              </p:cNvPr>
              <p:cNvSpPr/>
              <p:nvPr/>
            </p:nvSpPr>
            <p:spPr>
              <a:xfrm>
                <a:off x="17526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1249B935-A520-C84A-9B5A-C1D5BE1B1985}"/>
                  </a:ext>
                </a:extLst>
              </p:cNvPr>
              <p:cNvSpPr/>
              <p:nvPr/>
            </p:nvSpPr>
            <p:spPr>
              <a:xfrm>
                <a:off x="19050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9E5F503A-E846-7841-BDF6-1B0F3D74F534}"/>
                  </a:ext>
                </a:extLst>
              </p:cNvPr>
              <p:cNvSpPr/>
              <p:nvPr/>
            </p:nvSpPr>
            <p:spPr>
              <a:xfrm>
                <a:off x="20574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B9F6F2E4-0F8C-1F44-8D36-D0BC049EE4E2}"/>
                  </a:ext>
                </a:extLst>
              </p:cNvPr>
              <p:cNvSpPr/>
              <p:nvPr/>
            </p:nvSpPr>
            <p:spPr>
              <a:xfrm>
                <a:off x="22098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90E24F0C-B84F-5949-B7CE-C9EDBA205F9E}"/>
                  </a:ext>
                </a:extLst>
              </p:cNvPr>
              <p:cNvSpPr/>
              <p:nvPr/>
            </p:nvSpPr>
            <p:spPr>
              <a:xfrm>
                <a:off x="2362200" y="26670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81FD72C3-BD7F-364F-959D-A7A33C584671}"/>
                  </a:ext>
                </a:extLst>
              </p:cNvPr>
              <p:cNvSpPr/>
              <p:nvPr/>
            </p:nvSpPr>
            <p:spPr>
              <a:xfrm>
                <a:off x="9906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CC02CC53-14F6-BC49-94AC-792ADE3B0CAB}"/>
                  </a:ext>
                </a:extLst>
              </p:cNvPr>
              <p:cNvSpPr/>
              <p:nvPr/>
            </p:nvSpPr>
            <p:spPr>
              <a:xfrm>
                <a:off x="11430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94E78218-E43A-AF4A-BCC9-25B9F305F089}"/>
                  </a:ext>
                </a:extLst>
              </p:cNvPr>
              <p:cNvSpPr/>
              <p:nvPr/>
            </p:nvSpPr>
            <p:spPr>
              <a:xfrm>
                <a:off x="12954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1B79E922-6585-1643-9DCA-C3F2A8177313}"/>
                  </a:ext>
                </a:extLst>
              </p:cNvPr>
              <p:cNvSpPr/>
              <p:nvPr/>
            </p:nvSpPr>
            <p:spPr>
              <a:xfrm>
                <a:off x="14478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FE4A6C14-532D-3E49-BAD9-7AD4BFEC866D}"/>
                  </a:ext>
                </a:extLst>
              </p:cNvPr>
              <p:cNvSpPr/>
              <p:nvPr/>
            </p:nvSpPr>
            <p:spPr>
              <a:xfrm>
                <a:off x="16002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DAD97DDB-D743-EC42-92C1-F85BBF7B4504}"/>
                  </a:ext>
                </a:extLst>
              </p:cNvPr>
              <p:cNvSpPr/>
              <p:nvPr/>
            </p:nvSpPr>
            <p:spPr>
              <a:xfrm>
                <a:off x="17526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73857C5D-672F-9C48-AEA9-716C958F92ED}"/>
                  </a:ext>
                </a:extLst>
              </p:cNvPr>
              <p:cNvSpPr/>
              <p:nvPr/>
            </p:nvSpPr>
            <p:spPr>
              <a:xfrm>
                <a:off x="19050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02CC626F-67A4-644D-9FA6-2AD259529907}"/>
                  </a:ext>
                </a:extLst>
              </p:cNvPr>
              <p:cNvSpPr/>
              <p:nvPr/>
            </p:nvSpPr>
            <p:spPr>
              <a:xfrm>
                <a:off x="20574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187F10DE-7E03-9248-B2DE-A7EFC9816743}"/>
                  </a:ext>
                </a:extLst>
              </p:cNvPr>
              <p:cNvSpPr/>
              <p:nvPr/>
            </p:nvSpPr>
            <p:spPr>
              <a:xfrm>
                <a:off x="22098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54338F26-05A5-E745-92A9-9B1509F123AC}"/>
                  </a:ext>
                </a:extLst>
              </p:cNvPr>
              <p:cNvSpPr/>
              <p:nvPr/>
            </p:nvSpPr>
            <p:spPr>
              <a:xfrm>
                <a:off x="2362200" y="2819400"/>
                <a:ext cx="152400" cy="15240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581" name="TextBox 580">
            <a:extLst>
              <a:ext uri="{FF2B5EF4-FFF2-40B4-BE49-F238E27FC236}">
                <a16:creationId xmlns:a16="http://schemas.microsoft.com/office/drawing/2014/main" id="{3C80535B-7FA1-3143-846E-865C86A1FF21}"/>
              </a:ext>
            </a:extLst>
          </p:cNvPr>
          <p:cNvSpPr txBox="1"/>
          <p:nvPr/>
        </p:nvSpPr>
        <p:spPr>
          <a:xfrm>
            <a:off x="1789320" y="107918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2214961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6181" y="1371598"/>
            <a:ext cx="6526778" cy="521439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en-US" sz="2000" dirty="0" err="1">
                <a:ea typeface="ＭＳ Ｐゴシック" charset="-128"/>
              </a:rPr>
              <a:t>There</a:t>
            </a:r>
            <a:r>
              <a:rPr lang="sv-SE" altLang="en-US" sz="2000" dirty="0">
                <a:ea typeface="ＭＳ Ｐゴシック" charset="-128"/>
              </a:rPr>
              <a:t> is a set </a:t>
            </a:r>
            <a:r>
              <a:rPr lang="sv-SE" altLang="en-US" sz="2000" dirty="0" err="1">
                <a:ea typeface="ＭＳ Ｐゴシック" charset="-128"/>
              </a:rPr>
              <a:t>of</a:t>
            </a:r>
            <a:r>
              <a:rPr lang="sv-SE" altLang="en-US" sz="2000" dirty="0">
                <a:ea typeface="ＭＳ Ｐゴシック" charset="-128"/>
              </a:rPr>
              <a:t> </a:t>
            </a:r>
            <a:r>
              <a:rPr lang="sv-SE" altLang="en-US" sz="2000" dirty="0" err="1">
                <a:ea typeface="ＭＳ Ｐゴシック" charset="-128"/>
              </a:rPr>
              <a:t>possible</a:t>
            </a:r>
            <a:r>
              <a:rPr lang="sv-SE" altLang="en-US" sz="2000" dirty="0">
                <a:ea typeface="ＭＳ Ｐゴシック" charset="-128"/>
              </a:rPr>
              <a:t> </a:t>
            </a:r>
            <a:r>
              <a:rPr lang="sv-SE" altLang="en-US" sz="2000" dirty="0" err="1">
                <a:ea typeface="ＭＳ Ｐゴシック" charset="-128"/>
              </a:rPr>
              <a:t>examples</a:t>
            </a:r>
            <a:endParaRPr lang="sv-SE" altLang="en-US" sz="20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en-US" sz="2000" dirty="0">
                <a:ea typeface="ＭＳ Ｐゴシック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en-US" sz="2000" dirty="0" err="1">
                <a:ea typeface="ＭＳ Ｐゴシック" charset="-128"/>
              </a:rPr>
              <a:t>Each</a:t>
            </a:r>
            <a:r>
              <a:rPr lang="sv-SE" altLang="en-US" sz="2000" dirty="0">
                <a:ea typeface="ＭＳ Ｐゴシック" charset="-128"/>
              </a:rPr>
              <a:t> </a:t>
            </a:r>
            <a:r>
              <a:rPr lang="sv-SE" altLang="en-US" sz="2000" dirty="0" err="1">
                <a:ea typeface="ＭＳ Ｐゴシック" charset="-128"/>
              </a:rPr>
              <a:t>example</a:t>
            </a:r>
            <a:r>
              <a:rPr lang="sv-SE" altLang="en-US" sz="2000" dirty="0">
                <a:ea typeface="ＭＳ Ｐゴシック" charset="-128"/>
              </a:rPr>
              <a:t> is a </a:t>
            </a:r>
            <a:r>
              <a:rPr lang="sv-SE" altLang="en-US" sz="2000" b="1" dirty="0" err="1">
                <a:solidFill>
                  <a:srgbClr val="FF0000"/>
                </a:solidFill>
                <a:ea typeface="ＭＳ Ｐゴシック" charset="-128"/>
              </a:rPr>
              <a:t>vector</a:t>
            </a:r>
            <a:r>
              <a:rPr lang="sv-SE" altLang="en-US" sz="2000" b="1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sv-SE" altLang="en-US" sz="2000" dirty="0" err="1">
                <a:ea typeface="ＭＳ Ｐゴシック" charset="-128"/>
              </a:rPr>
              <a:t>of</a:t>
            </a:r>
            <a:r>
              <a:rPr lang="sv-SE" altLang="en-US" sz="2000" dirty="0">
                <a:ea typeface="ＭＳ Ｐゴシック" charset="-128"/>
              </a:rPr>
              <a:t> k </a:t>
            </a:r>
            <a:r>
              <a:rPr lang="sv-SE" altLang="en-US" sz="2000" b="1" dirty="0">
                <a:solidFill>
                  <a:srgbClr val="FF0000"/>
                </a:solidFill>
                <a:ea typeface="ＭＳ Ｐゴシック" charset="-128"/>
              </a:rPr>
              <a:t>real </a:t>
            </a:r>
            <a:r>
              <a:rPr lang="sv-SE" altLang="en-US" sz="2000" b="1" dirty="0" err="1">
                <a:solidFill>
                  <a:srgbClr val="FF0000"/>
                </a:solidFill>
                <a:ea typeface="ＭＳ Ｐゴシック" charset="-128"/>
              </a:rPr>
              <a:t>valued</a:t>
            </a:r>
            <a:r>
              <a:rPr lang="sv-SE" altLang="en-US" sz="2000" b="1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sv-SE" altLang="en-US" sz="2000" b="1" dirty="0" err="1">
                <a:solidFill>
                  <a:srgbClr val="FF0000"/>
                </a:solidFill>
                <a:ea typeface="ＭＳ Ｐゴシック" charset="-128"/>
              </a:rPr>
              <a:t>attributes</a:t>
            </a:r>
            <a:endParaRPr lang="sv-SE" altLang="en-US" sz="20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altLang="en-US" sz="20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altLang="en-US" sz="20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en-US" sz="2000" dirty="0">
                <a:ea typeface="ＭＳ Ｐゴシック" charset="-128"/>
              </a:rPr>
              <a:t>A </a:t>
            </a:r>
            <a:r>
              <a:rPr lang="sv-SE" altLang="en-US" sz="2000" dirty="0" err="1">
                <a:ea typeface="ＭＳ Ｐゴシック" charset="-128"/>
              </a:rPr>
              <a:t>target</a:t>
            </a:r>
            <a:r>
              <a:rPr lang="sv-SE" altLang="en-US" sz="2000" dirty="0">
                <a:ea typeface="ＭＳ Ｐゴシック" charset="-128"/>
              </a:rPr>
              <a:t> </a:t>
            </a:r>
            <a:r>
              <a:rPr lang="sv-SE" altLang="en-US" sz="2000" dirty="0" err="1">
                <a:ea typeface="ＭＳ Ｐゴシック" charset="-128"/>
              </a:rPr>
              <a:t>function</a:t>
            </a:r>
            <a:r>
              <a:rPr lang="sv-SE" altLang="en-US" sz="2000" dirty="0">
                <a:ea typeface="ＭＳ Ｐゴシック" charset="-128"/>
              </a:rPr>
              <a:t> </a:t>
            </a:r>
            <a:r>
              <a:rPr lang="sv-SE" altLang="en-US" sz="2000" dirty="0" err="1">
                <a:ea typeface="ＭＳ Ｐゴシック" charset="-128"/>
              </a:rPr>
              <a:t>maps</a:t>
            </a:r>
            <a:r>
              <a:rPr lang="sv-SE" altLang="en-US" sz="2000" dirty="0">
                <a:ea typeface="ＭＳ Ｐゴシック" charset="-128"/>
              </a:rPr>
              <a:t> </a:t>
            </a:r>
            <a:r>
              <a:rPr lang="sv-SE" altLang="en-US" sz="2000" i="1" dirty="0">
                <a:ea typeface="ＭＳ Ｐゴシック" charset="-128"/>
              </a:rPr>
              <a:t>X</a:t>
            </a:r>
            <a:r>
              <a:rPr lang="sv-SE" altLang="en-US" sz="2000" dirty="0">
                <a:ea typeface="ＭＳ Ｐゴシック" charset="-128"/>
              </a:rPr>
              <a:t> </a:t>
            </a:r>
            <a:r>
              <a:rPr lang="sv-SE" altLang="en-US" sz="2000" dirty="0" err="1">
                <a:ea typeface="ＭＳ Ｐゴシック" charset="-128"/>
              </a:rPr>
              <a:t>onto</a:t>
            </a:r>
            <a:r>
              <a:rPr lang="sv-SE" altLang="en-US" sz="2000" dirty="0">
                <a:ea typeface="ＭＳ Ｐゴシック" charset="-128"/>
              </a:rPr>
              <a:t> a </a:t>
            </a:r>
            <a:r>
              <a:rPr lang="sv-SE" altLang="en-US" sz="2000" b="1" dirty="0" err="1">
                <a:solidFill>
                  <a:srgbClr val="FF0000"/>
                </a:solidFill>
                <a:ea typeface="ＭＳ Ｐゴシック" charset="-128"/>
              </a:rPr>
              <a:t>categorical</a:t>
            </a:r>
            <a:r>
              <a:rPr lang="sv-SE" altLang="en-US" sz="2000" b="1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sv-SE" altLang="en-US" sz="2000" b="1" dirty="0" err="1">
                <a:solidFill>
                  <a:srgbClr val="FF0000"/>
                </a:solidFill>
                <a:ea typeface="ＭＳ Ｐゴシック" charset="-128"/>
              </a:rPr>
              <a:t>variable</a:t>
            </a:r>
            <a:r>
              <a:rPr lang="sv-SE" altLang="en-US" sz="2000" b="1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sv-SE" altLang="en-US" sz="2000" i="1" dirty="0">
                <a:ea typeface="ＭＳ Ｐゴシック" charset="-128"/>
              </a:rPr>
              <a:t>Y</a:t>
            </a:r>
            <a:endParaRPr lang="sv-SE" altLang="en-US" sz="20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altLang="en-US" sz="20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altLang="en-US" sz="20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en-US" sz="2000" dirty="0">
                <a:ea typeface="ＭＳ Ｐゴシック" charset="-128"/>
              </a:rPr>
              <a:t>The DATA is a set </a:t>
            </a:r>
            <a:r>
              <a:rPr lang="sv-SE" altLang="en-US" sz="2000" dirty="0" err="1">
                <a:ea typeface="ＭＳ Ｐゴシック" charset="-128"/>
              </a:rPr>
              <a:t>of</a:t>
            </a:r>
            <a:r>
              <a:rPr lang="sv-SE" altLang="en-US" sz="2000" dirty="0">
                <a:ea typeface="ＭＳ Ｐゴシック" charset="-128"/>
              </a:rPr>
              <a:t> </a:t>
            </a:r>
            <a:r>
              <a:rPr lang="sv-SE" altLang="en-US" sz="2000" dirty="0" err="1">
                <a:ea typeface="ＭＳ Ｐゴシック" charset="-128"/>
              </a:rPr>
              <a:t>tuples</a:t>
            </a:r>
            <a:r>
              <a:rPr lang="sv-SE" altLang="en-US" sz="2000" dirty="0">
                <a:ea typeface="ＭＳ Ｐゴシック" charset="-128"/>
              </a:rPr>
              <a:t> &lt;</a:t>
            </a:r>
            <a:r>
              <a:rPr lang="sv-SE" altLang="en-US" sz="2000" dirty="0" err="1">
                <a:ea typeface="ＭＳ Ｐゴシック" charset="-128"/>
              </a:rPr>
              <a:t>example</a:t>
            </a:r>
            <a:r>
              <a:rPr lang="sv-SE" altLang="en-US" sz="2000" dirty="0">
                <a:ea typeface="ＭＳ Ｐゴシック" charset="-128"/>
              </a:rPr>
              <a:t>, </a:t>
            </a:r>
            <a:r>
              <a:rPr lang="sv-SE" altLang="en-US" sz="2000" dirty="0" err="1">
                <a:ea typeface="ＭＳ Ｐゴシック" charset="-128"/>
              </a:rPr>
              <a:t>response</a:t>
            </a:r>
            <a:r>
              <a:rPr lang="sv-SE" altLang="en-US" sz="2000" dirty="0">
                <a:ea typeface="ＭＳ Ｐゴシック" charset="-128"/>
              </a:rPr>
              <a:t> </a:t>
            </a:r>
            <a:r>
              <a:rPr lang="sv-SE" altLang="en-US" sz="2000" dirty="0" err="1">
                <a:ea typeface="ＭＳ Ｐゴシック" charset="-128"/>
              </a:rPr>
              <a:t>value</a:t>
            </a:r>
            <a:r>
              <a:rPr lang="sv-SE" altLang="en-US" sz="2000" dirty="0">
                <a:ea typeface="ＭＳ Ｐゴシック" charset="-128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altLang="en-US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v-SE" altLang="en-US" sz="2000" dirty="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altLang="en-US" sz="2000" dirty="0" err="1">
                <a:ea typeface="ＭＳ Ｐゴシック" charset="-128"/>
              </a:rPr>
              <a:t>Find</a:t>
            </a:r>
            <a:r>
              <a:rPr lang="sv-SE" altLang="en-US" sz="2000" dirty="0">
                <a:ea typeface="ＭＳ Ｐゴシック" charset="-128"/>
              </a:rPr>
              <a:t> a </a:t>
            </a:r>
            <a:r>
              <a:rPr lang="sv-SE" altLang="en-US" sz="2000" dirty="0" err="1">
                <a:solidFill>
                  <a:srgbClr val="FF0000"/>
                </a:solidFill>
                <a:ea typeface="ＭＳ Ｐゴシック" charset="-128"/>
              </a:rPr>
              <a:t>hypothesis</a:t>
            </a:r>
            <a:r>
              <a:rPr lang="sv-SE" altLang="en-US" sz="2000" dirty="0">
                <a:ea typeface="ＭＳ Ｐゴシック" charset="-128"/>
              </a:rPr>
              <a:t> </a:t>
            </a:r>
            <a:r>
              <a:rPr lang="sv-SE" altLang="en-US" sz="2000" b="1" i="1" dirty="0">
                <a:ea typeface="ＭＳ Ｐゴシック" charset="-128"/>
              </a:rPr>
              <a:t>h</a:t>
            </a:r>
            <a:r>
              <a:rPr lang="sv-SE" altLang="en-US" sz="2000" dirty="0">
                <a:ea typeface="ＭＳ Ｐゴシック" charset="-128"/>
              </a:rPr>
              <a:t> </a:t>
            </a:r>
            <a:r>
              <a:rPr lang="sv-SE" altLang="en-US" sz="2000" dirty="0" err="1">
                <a:ea typeface="ＭＳ Ｐゴシック" charset="-128"/>
              </a:rPr>
              <a:t>such</a:t>
            </a:r>
            <a:r>
              <a:rPr lang="sv-SE" altLang="en-US" sz="2000" dirty="0">
                <a:ea typeface="ＭＳ Ｐゴシック" charset="-128"/>
              </a:rPr>
              <a:t> </a:t>
            </a:r>
            <a:r>
              <a:rPr lang="sv-SE" altLang="en-US" sz="2000" dirty="0" err="1">
                <a:ea typeface="ＭＳ Ｐゴシック" charset="-128"/>
              </a:rPr>
              <a:t>that</a:t>
            </a:r>
            <a:r>
              <a:rPr lang="sv-SE" altLang="en-US" sz="2000" dirty="0">
                <a:ea typeface="ＭＳ Ｐゴシック" charset="-128"/>
              </a:rPr>
              <a:t>...</a:t>
            </a:r>
          </a:p>
        </p:txBody>
      </p:sp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Discrimination Learning Task</a:t>
            </a:r>
          </a:p>
        </p:txBody>
      </p:sp>
      <p:graphicFrame>
        <p:nvGraphicFramePr>
          <p:cNvPr id="2969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556450"/>
              </p:ext>
            </p:extLst>
          </p:nvPr>
        </p:nvGraphicFramePr>
        <p:xfrm>
          <a:off x="7023905" y="1266168"/>
          <a:ext cx="2705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73" name="Equation" r:id="rId4" imgW="901700" imgH="203200" progId="Equation.DSMT4">
                  <p:embed/>
                </p:oleObj>
              </mc:Choice>
              <mc:Fallback>
                <p:oleObj name="Equation" r:id="rId4" imgW="901700" imgH="203200" progId="Equation.DSMT4">
                  <p:embed/>
                  <p:pic>
                    <p:nvPicPr>
                      <p:cNvPr id="296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905" y="1266168"/>
                        <a:ext cx="2705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414360"/>
              </p:ext>
            </p:extLst>
          </p:nvPr>
        </p:nvGraphicFramePr>
        <p:xfrm>
          <a:off x="7152482" y="2015331"/>
          <a:ext cx="27813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74" name="Equation" r:id="rId6" imgW="1041400" imgH="203200" progId="Equation.DSMT4">
                  <p:embed/>
                </p:oleObj>
              </mc:Choice>
              <mc:Fallback>
                <p:oleObj name="Equation" r:id="rId6" imgW="1041400" imgH="203200" progId="Equation.DSMT4">
                  <p:embed/>
                  <p:pic>
                    <p:nvPicPr>
                      <p:cNvPr id="297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2482" y="2015331"/>
                        <a:ext cx="27813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783533"/>
              </p:ext>
            </p:extLst>
          </p:nvPr>
        </p:nvGraphicFramePr>
        <p:xfrm>
          <a:off x="7221825" y="3158332"/>
          <a:ext cx="1806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75" name="Equation" r:id="rId8" imgW="685800" imgH="203200" progId="Equation.3">
                  <p:embed/>
                </p:oleObj>
              </mc:Choice>
              <mc:Fallback>
                <p:oleObj name="Equation" r:id="rId8" imgW="685800" imgH="203200" progId="Equation.3">
                  <p:embed/>
                  <p:pic>
                    <p:nvPicPr>
                      <p:cNvPr id="297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825" y="3158332"/>
                        <a:ext cx="18065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377035"/>
              </p:ext>
            </p:extLst>
          </p:nvPr>
        </p:nvGraphicFramePr>
        <p:xfrm>
          <a:off x="7023905" y="5389729"/>
          <a:ext cx="33099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76" name="Equation" r:id="rId10" imgW="977900" imgH="203200" progId="Equation.DSMT4">
                  <p:embed/>
                </p:oleObj>
              </mc:Choice>
              <mc:Fallback>
                <p:oleObj name="Equation" r:id="rId10" imgW="977900" imgH="203200" progId="Equation.DSMT4">
                  <p:embed/>
                  <p:pic>
                    <p:nvPicPr>
                      <p:cNvPr id="29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905" y="5389729"/>
                        <a:ext cx="330993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160793"/>
              </p:ext>
            </p:extLst>
          </p:nvPr>
        </p:nvGraphicFramePr>
        <p:xfrm>
          <a:off x="7152482" y="4254666"/>
          <a:ext cx="38433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77" name="Equation" r:id="rId12" imgW="1460500" imgH="203200" progId="Equation.DSMT4">
                  <p:embed/>
                </p:oleObj>
              </mc:Choice>
              <mc:Fallback>
                <p:oleObj name="Equation" r:id="rId12" imgW="1460500" imgH="203200" progId="Equation.DSMT4">
                  <p:embed/>
                  <p:pic>
                    <p:nvPicPr>
                      <p:cNvPr id="297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2482" y="4254666"/>
                        <a:ext cx="38433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1695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Perceptrons</a:t>
            </a:r>
            <a:r>
              <a:rPr lang="en-US" dirty="0"/>
              <a:t> are linear models.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9142" y="1679898"/>
                <a:ext cx="11558286" cy="4351338"/>
              </a:xfrm>
            </p:spPr>
            <p:txBody>
              <a:bodyPr>
                <a:normAutofit lnSpcReduction="10000"/>
              </a:bodyPr>
              <a:lstStyle/>
              <a:p>
                <a:pPr lvl="3"/>
                <a:endParaRPr lang="en-US" sz="1600" dirty="0">
                  <a:latin typeface="Cambria Math" charset="0"/>
                </a:endParaRPr>
              </a:p>
              <a:p>
                <a:r>
                  <a:rPr lang="en-US" b="1" dirty="0">
                    <a:latin typeface="Cambria Math" charset="0"/>
                  </a:rPr>
                  <a:t>x </a:t>
                </a:r>
                <a:r>
                  <a:rPr lang="en-US" dirty="0">
                    <a:latin typeface="Cambria Math" charset="0"/>
                  </a:rPr>
                  <a:t>is a vector of attributes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charset="0"/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charset="0"/>
                  </a:rPr>
                  <a:t>,</a:t>
                </a:r>
                <a:r>
                  <a:rPr lang="mr-IN" b="1" dirty="0">
                    <a:latin typeface="Cambria Math" charset="0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charset="0"/>
                  </a:rPr>
                  <a:t>&gt;</a:t>
                </a:r>
              </a:p>
              <a:p>
                <a:pPr lvl="3"/>
                <a:endParaRPr lang="en-US" sz="1600" b="1" dirty="0">
                  <a:latin typeface="Cambria Math" charset="0"/>
                </a:endParaRPr>
              </a:p>
              <a:p>
                <a:r>
                  <a:rPr lang="en-US" b="1" dirty="0">
                    <a:latin typeface="Cambria Math" charset="0"/>
                  </a:rPr>
                  <a:t>w </a:t>
                </a:r>
                <a:r>
                  <a:rPr lang="en-US" dirty="0">
                    <a:latin typeface="Cambria Math" charset="0"/>
                  </a:rPr>
                  <a:t>is a vector of weights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charset="0"/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charset="0"/>
                  </a:rPr>
                  <a:t>,</a:t>
                </a:r>
                <a:r>
                  <a:rPr lang="mr-IN" b="1" dirty="0">
                    <a:latin typeface="Cambria Math" charset="0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charset="0"/>
                  </a:rPr>
                  <a:t>&gt;  THIS IS  WHAT IS LEARNED</a:t>
                </a:r>
              </a:p>
              <a:p>
                <a:pPr lvl="2"/>
                <a:endParaRPr lang="en-US" b="1" dirty="0">
                  <a:latin typeface="Cambria Math" charset="0"/>
                </a:endParaRPr>
              </a:p>
              <a:p>
                <a:r>
                  <a:rPr lang="en-US" dirty="0">
                    <a:latin typeface="Cambria Math" charset="0"/>
                  </a:rPr>
                  <a:t>Given this</a:t>
                </a:r>
                <a:r>
                  <a:rPr lang="mr-IN" dirty="0">
                    <a:latin typeface="Cambria Math" charset="0"/>
                  </a:rPr>
                  <a:t>…</a:t>
                </a:r>
                <a:endParaRPr lang="en-US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mr-IN" dirty="0"/>
                  <a:t>…</a:t>
                </a:r>
                <a:r>
                  <a:rPr lang="en-US" dirty="0"/>
                  <a:t>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r>
                  <a:rPr lang="en-US" dirty="0">
                    <a:latin typeface="Cambria Math" charset="0"/>
                  </a:rPr>
                  <a:t>We can notate it with linear algebra 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b="1">
                            <a:latin typeface="Cambria Math" charset="0"/>
                          </a:rPr>
                          <m:t>𝐓</m:t>
                        </m:r>
                      </m:sup>
                    </m:sSup>
                    <m:r>
                      <a:rPr lang="en-US" b="1">
                        <a:latin typeface="Cambria Math" charset="0"/>
                      </a:rPr>
                      <m:t>𝐱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142" y="1679898"/>
                <a:ext cx="11558286" cy="4351338"/>
              </a:xfrm>
              <a:blipFill>
                <a:blip r:embed="rId2"/>
                <a:stretch>
                  <a:fillRect l="-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97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is more convenient if</a:t>
            </a:r>
            <a:r>
              <a:rPr lang="mr-IN"/>
              <a:t>…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40656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b="1">
                            <a:latin typeface="Cambria Math" charset="0"/>
                          </a:rPr>
                          <m:t>𝐓</m:t>
                        </m:r>
                      </m:sup>
                    </m:sSup>
                    <m:r>
                      <a:rPr lang="en-US" b="1">
                        <a:latin typeface="Cambria Math" charset="0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charset="0"/>
                  </a:rPr>
                  <a:t>is ALMOST what we want…</a:t>
                </a:r>
              </a:p>
              <a:p>
                <a:pPr lvl="3"/>
                <a:endParaRPr lang="en-US" sz="1600" dirty="0">
                  <a:latin typeface="Cambria Math" charset="0"/>
                </a:endParaRPr>
              </a:p>
              <a:p>
                <a:r>
                  <a:rPr lang="en-US" dirty="0">
                    <a:latin typeface="Cambria Math" charset="0"/>
                  </a:rPr>
                  <a:t>Define </a:t>
                </a:r>
                <a:r>
                  <a:rPr lang="en-US" b="1" dirty="0">
                    <a:latin typeface="Cambria Math" charset="0"/>
                  </a:rPr>
                  <a:t>w</a:t>
                </a:r>
                <a:r>
                  <a:rPr lang="en-US" dirty="0">
                    <a:latin typeface="Cambria Math" charset="0"/>
                  </a:rPr>
                  <a:t> to include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ambria Math" charset="0"/>
                  </a:rPr>
                  <a:t> and </a:t>
                </a:r>
                <a:r>
                  <a:rPr lang="en-US" b="1" dirty="0">
                    <a:latin typeface="Cambria Math" charset="0"/>
                  </a:rPr>
                  <a:t>x</a:t>
                </a:r>
                <a:r>
                  <a:rPr lang="en-US" dirty="0">
                    <a:latin typeface="Cambria Math" charset="0"/>
                  </a:rPr>
                  <a:t> to include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ambria Math" charset="0"/>
                  </a:rPr>
                  <a:t> that is always 1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Cambria Math" charset="0"/>
                  </a:rPr>
                  <a:t>	x </a:t>
                </a:r>
                <a:r>
                  <a:rPr lang="en-US" dirty="0">
                    <a:latin typeface="Cambria Math" charset="0"/>
                  </a:rPr>
                  <a:t>is a vector of attributes &lt;1,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charset="0"/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charset="0"/>
                  </a:rPr>
                  <a:t>,</a:t>
                </a:r>
                <a:r>
                  <a:rPr lang="mr-IN" b="1" dirty="0">
                    <a:latin typeface="Cambria Math" charset="0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charset="0"/>
                  </a:rPr>
                  <a:t>&gt;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Cambria Math" charset="0"/>
                  </a:rPr>
                  <a:t>	w </a:t>
                </a:r>
                <a:r>
                  <a:rPr lang="en-US" dirty="0">
                    <a:latin typeface="Cambria Math" charset="0"/>
                  </a:rPr>
                  <a:t>is a vector of weights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charset="0"/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charset="0"/>
                  </a:rPr>
                  <a:t>,</a:t>
                </a:r>
                <a:r>
                  <a:rPr lang="mr-IN" b="1" dirty="0">
                    <a:latin typeface="Cambria Math" charset="0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charset="0"/>
                  </a:rPr>
                  <a:t>&gt;</a:t>
                </a:r>
              </a:p>
              <a:p>
                <a:r>
                  <a:rPr lang="en-US" dirty="0">
                    <a:latin typeface="Cambria Math" charset="0"/>
                  </a:rPr>
                  <a:t>This lets us notate things as</a:t>
                </a:r>
                <a:r>
                  <a:rPr lang="mr-IN" dirty="0">
                    <a:latin typeface="Cambria Math" charset="0"/>
                  </a:rPr>
                  <a:t>…</a:t>
                </a:r>
                <a:endParaRPr lang="en-US" dirty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charset="0"/>
                            </a:rPr>
                            <m:t>𝐰</m:t>
                          </m:r>
                        </m:e>
                        <m:sup>
                          <m:r>
                            <a:rPr lang="en-US" b="1">
                              <a:latin typeface="Cambria Math" charset="0"/>
                            </a:rPr>
                            <m:t>𝐓</m:t>
                          </m:r>
                        </m:sup>
                      </m:sSup>
                      <m:r>
                        <a:rPr lang="en-US" b="1">
                          <a:latin typeface="Cambria Math" charset="0"/>
                        </a:rPr>
                        <m:t>𝐱</m:t>
                      </m:r>
                    </m:oMath>
                  </m:oMathPara>
                </a14:m>
                <a:endParaRPr lang="en-US" dirty="0">
                  <a:latin typeface="Cambria Math" charset="0"/>
                </a:endParaRPr>
              </a:p>
              <a:p>
                <a:endParaRPr lang="en-US" dirty="0">
                  <a:latin typeface="Cambria Math" charset="0"/>
                </a:endParaRPr>
              </a:p>
              <a:p>
                <a:endParaRPr lang="en-US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40656" cy="4351338"/>
              </a:xfrm>
              <a:blipFill>
                <a:blip r:embed="rId2"/>
                <a:stretch>
                  <a:fillRect l="-105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6AF2C-579D-E540-803C-68BCEEF1D9D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8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838200" y="-15876"/>
            <a:ext cx="10515600" cy="1325563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Two-Class Classification</a:t>
            </a:r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1543870-9224-C34E-81C2-EF3D21668353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graphicFrame>
        <p:nvGraphicFramePr>
          <p:cNvPr id="33795" name="Object 16"/>
          <p:cNvGraphicFramePr>
            <a:graphicFrameLocks noChangeAspect="1"/>
          </p:cNvGraphicFramePr>
          <p:nvPr/>
        </p:nvGraphicFramePr>
        <p:xfrm>
          <a:off x="6832601" y="3289300"/>
          <a:ext cx="3509963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97" name="Equation" r:id="rId4" imgW="1714500" imgH="546100" progId="Equation.DSMT4">
                  <p:embed/>
                </p:oleObj>
              </mc:Choice>
              <mc:Fallback>
                <p:oleObj name="Equation" r:id="rId4" imgW="1714500" imgH="546100" progId="Equation.DSMT4">
                  <p:embed/>
                  <p:pic>
                    <p:nvPicPr>
                      <p:cNvPr id="3379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1" y="3289300"/>
                        <a:ext cx="3509963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Content Placeholder 10"/>
          <p:cNvSpPr>
            <a:spLocks noGrp="1"/>
          </p:cNvSpPr>
          <p:nvPr>
            <p:ph idx="1"/>
          </p:nvPr>
        </p:nvSpPr>
        <p:spPr>
          <a:xfrm>
            <a:off x="3380874" y="1231901"/>
            <a:ext cx="7696200" cy="609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200">
                <a:ea typeface="ＭＳ Ｐゴシック" charset="-128"/>
              </a:rPr>
              <a:t>defines a decision boundary that splits the space in two</a:t>
            </a:r>
          </a:p>
        </p:txBody>
      </p:sp>
      <p:graphicFrame>
        <p:nvGraphicFramePr>
          <p:cNvPr id="3379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161115"/>
              </p:ext>
            </p:extLst>
          </p:nvPr>
        </p:nvGraphicFramePr>
        <p:xfrm>
          <a:off x="1905000" y="1208088"/>
          <a:ext cx="15589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98" name="Equation" r:id="rId6" imgW="546100" imgH="190500" progId="Equation.DSMT4">
                  <p:embed/>
                </p:oleObj>
              </mc:Choice>
              <mc:Fallback>
                <p:oleObj name="Equation" r:id="rId6" imgW="546100" imgH="190500" progId="Equation.DSMT4">
                  <p:embed/>
                  <p:pic>
                    <p:nvPicPr>
                      <p:cNvPr id="3379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08088"/>
                        <a:ext cx="15589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Box 15"/>
          <p:cNvSpPr txBox="1">
            <a:spLocks noChangeArrowheads="1"/>
          </p:cNvSpPr>
          <p:nvPr/>
        </p:nvSpPr>
        <p:spPr bwMode="auto">
          <a:xfrm>
            <a:off x="6172200" y="6183314"/>
            <a:ext cx="8382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x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086600" y="1981200"/>
            <a:ext cx="3429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If a line exists that does this without error, the classes </a:t>
            </a:r>
          </a:p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are </a:t>
            </a:r>
            <a:r>
              <a:rPr lang="en-US" altLang="en-US" sz="2000" i="1">
                <a:solidFill>
                  <a:srgbClr val="0000FF"/>
                </a:solidFill>
              </a:rPr>
              <a:t>linearly separable</a:t>
            </a:r>
          </a:p>
        </p:txBody>
      </p:sp>
      <p:grpSp>
        <p:nvGrpSpPr>
          <p:cNvPr id="33801" name="Group 4"/>
          <p:cNvGrpSpPr>
            <a:grpSpLocks/>
          </p:cNvGrpSpPr>
          <p:nvPr/>
        </p:nvGrpSpPr>
        <p:grpSpPr bwMode="auto">
          <a:xfrm>
            <a:off x="1887538" y="2133600"/>
            <a:ext cx="4995862" cy="4495800"/>
            <a:chOff x="363538" y="2133600"/>
            <a:chExt cx="4995862" cy="4495800"/>
          </a:xfrm>
        </p:grpSpPr>
        <p:pic>
          <p:nvPicPr>
            <p:cNvPr id="3380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133600"/>
              <a:ext cx="4978400" cy="449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803" name="Group 2"/>
            <p:cNvGrpSpPr>
              <a:grpSpLocks/>
            </p:cNvGrpSpPr>
            <p:nvPr/>
          </p:nvGrpSpPr>
          <p:grpSpPr bwMode="auto">
            <a:xfrm>
              <a:off x="363538" y="2225675"/>
              <a:ext cx="4822825" cy="2787650"/>
              <a:chOff x="363538" y="2225675"/>
              <a:chExt cx="4822825" cy="2787650"/>
            </a:xfrm>
          </p:grpSpPr>
          <p:graphicFrame>
            <p:nvGraphicFramePr>
              <p:cNvPr id="33804" name="Object 11"/>
              <p:cNvGraphicFramePr>
                <a:graphicFrameLocks noChangeAspect="1"/>
              </p:cNvGraphicFramePr>
              <p:nvPr/>
            </p:nvGraphicFramePr>
            <p:xfrm>
              <a:off x="958850" y="2225675"/>
              <a:ext cx="4227513" cy="5127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399" name="Equation" r:id="rId9" imgW="1676400" imgH="203200" progId="Equation.DSMT4">
                      <p:embed/>
                    </p:oleObj>
                  </mc:Choice>
                  <mc:Fallback>
                    <p:oleObj name="Equation" r:id="rId9" imgW="1676400" imgH="203200" progId="Equation.DSMT4">
                      <p:embed/>
                      <p:pic>
                        <p:nvPicPr>
                          <p:cNvPr id="33804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8850" y="2225675"/>
                            <a:ext cx="4227513" cy="5127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05" name="Object 12"/>
              <p:cNvGraphicFramePr>
                <a:graphicFrameLocks noChangeAspect="1"/>
              </p:cNvGraphicFramePr>
              <p:nvPr/>
            </p:nvGraphicFramePr>
            <p:xfrm>
              <a:off x="3506788" y="4551363"/>
              <a:ext cx="1293812" cy="461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400" name="Equation" r:id="rId11" imgW="533400" imgH="190500" progId="Equation.DSMT4">
                      <p:embed/>
                    </p:oleObj>
                  </mc:Choice>
                  <mc:Fallback>
                    <p:oleObj name="Equation" r:id="rId11" imgW="533400" imgH="190500" progId="Equation.DSMT4">
                      <p:embed/>
                      <p:pic>
                        <p:nvPicPr>
                          <p:cNvPr id="33805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6788" y="4551363"/>
                            <a:ext cx="1293812" cy="4619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06" name="TextBox 16"/>
              <p:cNvSpPr txBox="1">
                <a:spLocks noChangeArrowheads="1"/>
              </p:cNvSpPr>
              <p:nvPr/>
            </p:nvSpPr>
            <p:spPr bwMode="auto">
              <a:xfrm>
                <a:off x="363538" y="2286000"/>
                <a:ext cx="385667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x</a:t>
                </a:r>
                <a:r>
                  <a:rPr lang="en-US" altLang="en-US" sz="1800" baseline="-25000"/>
                  <a:t>2</a:t>
                </a:r>
                <a:endParaRPr lang="en-US" altLang="en-US" sz="1800"/>
              </a:p>
            </p:txBody>
          </p:sp>
          <p:graphicFrame>
            <p:nvGraphicFramePr>
              <p:cNvPr id="33807" name="Object 13"/>
              <p:cNvGraphicFramePr>
                <a:graphicFrameLocks noChangeAspect="1"/>
              </p:cNvGraphicFramePr>
              <p:nvPr/>
            </p:nvGraphicFramePr>
            <p:xfrm>
              <a:off x="989013" y="3214688"/>
              <a:ext cx="1204912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401" name="Equation" r:id="rId13" imgW="533400" imgH="190500" progId="Equation.DSMT4">
                      <p:embed/>
                    </p:oleObj>
                  </mc:Choice>
                  <mc:Fallback>
                    <p:oleObj name="Equation" r:id="rId13" imgW="533400" imgH="190500" progId="Equation.DSMT4">
                      <p:embed/>
                      <p:pic>
                        <p:nvPicPr>
                          <p:cNvPr id="33807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9013" y="3214688"/>
                            <a:ext cx="1204912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" name="Rectangle 3"/>
              <p:cNvSpPr/>
              <p:nvPr/>
            </p:nvSpPr>
            <p:spPr>
              <a:xfrm>
                <a:off x="4114800" y="35052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71600" y="36576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134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Loss/Objective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To train a model (e.g. learn the weights of a useful line) we define a measure of the ”goodness” of that model. (e.g. the number of misclassified points).</a:t>
            </a:r>
          </a:p>
          <a:p>
            <a:endParaRPr lang="en-US" sz="2400"/>
          </a:p>
          <a:p>
            <a:r>
              <a:rPr lang="en-US" sz="2400"/>
              <a:t>We make that measure a function of the parameters of the model (and the data). </a:t>
            </a:r>
          </a:p>
          <a:p>
            <a:endParaRPr lang="en-US" sz="2400"/>
          </a:p>
          <a:p>
            <a:r>
              <a:rPr lang="en-US" sz="2400"/>
              <a:t>This is called a loss function, or an objective function.</a:t>
            </a:r>
          </a:p>
          <a:p>
            <a:endParaRPr lang="en-US" sz="2400"/>
          </a:p>
          <a:p>
            <a:r>
              <a:rPr lang="en-US" sz="2400"/>
              <a:t>We want to minimize the loss (or maximize the objective) by picking good model parameters.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6AF2C-579D-E540-803C-68BCEEF1D9D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636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Loss/Objective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Let’s define an objective (aka “loss”) function that directly measures the thing we want to get right</a:t>
            </a:r>
          </a:p>
          <a:p>
            <a:endParaRPr lang="en-US"/>
          </a:p>
          <a:p>
            <a:r>
              <a:rPr lang="en-US"/>
              <a:t>Then let’s try and find the line that minimizes the loss.</a:t>
            </a:r>
          </a:p>
          <a:p>
            <a:endParaRPr lang="en-US"/>
          </a:p>
          <a:p>
            <a:r>
              <a:rPr lang="en-US"/>
              <a:t>How about basing our loss function on the number of misclassifications?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6AF2C-579D-E540-803C-68BCEEF1D9D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03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/>
              <a:t>The Perceptron</a:t>
            </a:r>
          </a:p>
        </p:txBody>
      </p:sp>
      <p:sp>
        <p:nvSpPr>
          <p:cNvPr id="4413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Rosenblatt, F. (1958). The perceptron: A probabilistic model for information storage and organization in the brain. Psychological Review, 65(6), 386-408</a:t>
            </a:r>
          </a:p>
          <a:p>
            <a:endParaRPr lang="en-US" altLang="en-US" sz="3200"/>
          </a:p>
          <a:p>
            <a:pPr eaLnBrk="1" hangingPunct="1"/>
            <a:r>
              <a:rPr lang="en-US" altLang="en-US" sz="3200"/>
              <a:t>The </a:t>
            </a:r>
            <a:r>
              <a:rPr lang="ja-JP" altLang="en-US" sz="3200">
                <a:latin typeface="Arial" charset="0"/>
              </a:rPr>
              <a:t>“</a:t>
            </a:r>
            <a:r>
              <a:rPr lang="en-US" altLang="ja-JP" sz="3200"/>
              <a:t>first wave</a:t>
            </a:r>
            <a:r>
              <a:rPr lang="ja-JP" altLang="en-US" sz="3200">
                <a:latin typeface="Arial" charset="0"/>
              </a:rPr>
              <a:t>”</a:t>
            </a:r>
            <a:r>
              <a:rPr lang="en-US" altLang="ja-JP" sz="3200"/>
              <a:t> in neural networks</a:t>
            </a:r>
          </a:p>
          <a:p>
            <a:pPr eaLnBrk="1" hangingPunct="1"/>
            <a:endParaRPr lang="en-US" altLang="ja-JP" sz="3200"/>
          </a:p>
          <a:p>
            <a:pPr eaLnBrk="1" hangingPunct="1"/>
            <a:r>
              <a:rPr lang="en-US" altLang="ja-JP" sz="3200"/>
              <a:t>A linear classifier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09040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9" name="Object 16"/>
          <p:cNvGraphicFramePr>
            <a:graphicFrameLocks noChangeAspect="1"/>
          </p:cNvGraphicFramePr>
          <p:nvPr/>
        </p:nvGraphicFramePr>
        <p:xfrm>
          <a:off x="6730040" y="2946572"/>
          <a:ext cx="2903672" cy="924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6" name="Equation" r:id="rId4" imgW="1714500" imgH="546100" progId="Equation.DSMT4">
                  <p:embed/>
                </p:oleObj>
              </mc:Choice>
              <mc:Fallback>
                <p:oleObj name="Equation" r:id="rId4" imgW="1714500" imgH="546100" progId="Equation.DSMT4">
                  <p:embed/>
                  <p:pic>
                    <p:nvPicPr>
                      <p:cNvPr id="5222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040" y="2946572"/>
                        <a:ext cx="2903672" cy="924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6730040" y="4202503"/>
          <a:ext cx="2628900" cy="991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7" name="Equation" r:id="rId6" imgW="1333500" imgH="444500" progId="Equation.DSMT4">
                  <p:embed/>
                </p:oleObj>
              </mc:Choice>
              <mc:Fallback>
                <p:oleObj name="Equation" r:id="rId6" imgW="1333500" imgH="444500" progId="Equation.DSMT4">
                  <p:embed/>
                  <p:pic>
                    <p:nvPicPr>
                      <p:cNvPr id="522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040" y="4202503"/>
                        <a:ext cx="2628900" cy="991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2"/>
          <p:cNvGraphicFramePr>
            <a:graphicFrameLocks noChangeAspect="1"/>
          </p:cNvGraphicFramePr>
          <p:nvPr/>
        </p:nvGraphicFramePr>
        <p:xfrm>
          <a:off x="5540687" y="3378676"/>
          <a:ext cx="940031" cy="331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8" name="Equation" r:id="rId8" imgW="533400" imgH="190500" progId="Equation.DSMT4">
                  <p:embed/>
                </p:oleObj>
              </mc:Choice>
              <mc:Fallback>
                <p:oleObj name="Equation" r:id="rId8" imgW="533400" imgH="190500" progId="Equation.DSMT4">
                  <p:embed/>
                  <p:pic>
                    <p:nvPicPr>
                      <p:cNvPr id="5223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687" y="3378676"/>
                        <a:ext cx="940031" cy="331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2958291" y="3229812"/>
          <a:ext cx="875441" cy="307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9" name="Equation" r:id="rId10" imgW="533400" imgH="190500" progId="Equation.DSMT4">
                  <p:embed/>
                </p:oleObj>
              </mc:Choice>
              <mc:Fallback>
                <p:oleObj name="Equation" r:id="rId10" imgW="533400" imgH="190500" progId="Equation.DSMT4">
                  <p:embed/>
                  <p:pic>
                    <p:nvPicPr>
                      <p:cNvPr id="522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291" y="3229812"/>
                        <a:ext cx="875441" cy="307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2"/>
          <p:cNvSpPr/>
          <p:nvPr/>
        </p:nvSpPr>
        <p:spPr bwMode="auto">
          <a:xfrm>
            <a:off x="5107211" y="3119925"/>
            <a:ext cx="276983" cy="273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964873" y="2418705"/>
            <a:ext cx="4555671" cy="1830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265728" y="2584603"/>
            <a:ext cx="218658" cy="1923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15505" y="3296933"/>
            <a:ext cx="218658" cy="1923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069301" y="2509636"/>
            <a:ext cx="218658" cy="1923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12817" y="4106306"/>
            <a:ext cx="218658" cy="1923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25927" y="4506006"/>
            <a:ext cx="218658" cy="1923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36168" y="3134555"/>
            <a:ext cx="218658" cy="1923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>
            <a:off x="2888011" y="3969125"/>
            <a:ext cx="179342" cy="16589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/>
          <p:cNvSpPr/>
          <p:nvPr/>
        </p:nvSpPr>
        <p:spPr>
          <a:xfrm>
            <a:off x="3361997" y="4436303"/>
            <a:ext cx="179342" cy="16589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/>
          <p:cNvSpPr/>
          <p:nvPr/>
        </p:nvSpPr>
        <p:spPr>
          <a:xfrm>
            <a:off x="2772796" y="3519871"/>
            <a:ext cx="179342" cy="16589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/>
          <p:cNvSpPr/>
          <p:nvPr/>
        </p:nvSpPr>
        <p:spPr>
          <a:xfrm>
            <a:off x="3706761" y="2715542"/>
            <a:ext cx="179342" cy="16589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/>
          <p:nvPr/>
        </p:nvSpPr>
        <p:spPr>
          <a:xfrm>
            <a:off x="2380910" y="3227231"/>
            <a:ext cx="179342" cy="16589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/>
          <p:cNvSpPr/>
          <p:nvPr/>
        </p:nvSpPr>
        <p:spPr>
          <a:xfrm>
            <a:off x="3119335" y="2418705"/>
            <a:ext cx="179342" cy="16589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/>
          <p:cNvSpPr/>
          <p:nvPr/>
        </p:nvSpPr>
        <p:spPr>
          <a:xfrm>
            <a:off x="3438585" y="3787757"/>
            <a:ext cx="179342" cy="16589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64873" y="1751240"/>
            <a:ext cx="4555671" cy="3710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15298" y="5061223"/>
            <a:ext cx="12041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i="1">
                <a:latin typeface="Times New Roman" charset="0"/>
                <a:ea typeface="Times New Roman" charset="0"/>
                <a:cs typeface="Times New Roman" charset="0"/>
              </a:rPr>
              <a:t>SSE = </a:t>
            </a:r>
            <a:r>
              <a:rPr lang="en-US" sz="2100">
                <a:latin typeface="Times New Roman" charset="0"/>
                <a:ea typeface="Times New Roman" charset="0"/>
                <a:cs typeface="Times New Roman" charset="0"/>
              </a:rPr>
              <a:t>16</a:t>
            </a:r>
            <a:endParaRPr lang="en-US" sz="2100" i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1219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sum of squared errors (SSE)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4A65DC-64DC-A148-8117-5D233E594981}"/>
              </a:ext>
            </a:extLst>
          </p:cNvPr>
          <p:cNvGrpSpPr/>
          <p:nvPr/>
        </p:nvGrpSpPr>
        <p:grpSpPr>
          <a:xfrm>
            <a:off x="6897661" y="1416163"/>
            <a:ext cx="3071540" cy="689636"/>
            <a:chOff x="5373661" y="1416163"/>
            <a:chExt cx="3071540" cy="689636"/>
          </a:xfrm>
        </p:grpSpPr>
        <p:graphicFrame>
          <p:nvGraphicFramePr>
            <p:cNvPr id="34" name="Object 11">
              <a:extLst>
                <a:ext uri="{FF2B5EF4-FFF2-40B4-BE49-F238E27FC236}">
                  <a16:creationId xmlns:a16="http://schemas.microsoft.com/office/drawing/2014/main" id="{3684C82D-E5FB-CA46-B3CD-7AF9D42A8B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3661" y="1416163"/>
            <a:ext cx="3071540" cy="368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30" name="Equation" r:id="rId12" imgW="1676400" imgH="203200" progId="Equation.DSMT4">
                    <p:embed/>
                  </p:oleObj>
                </mc:Choice>
                <mc:Fallback>
                  <p:oleObj name="Equation" r:id="rId12" imgW="1676400" imgH="203200" progId="Equation.DSMT4">
                    <p:embed/>
                    <p:pic>
                      <p:nvPicPr>
                        <p:cNvPr id="34" name="Object 11">
                          <a:extLst>
                            <a:ext uri="{FF2B5EF4-FFF2-40B4-BE49-F238E27FC236}">
                              <a16:creationId xmlns:a16="http://schemas.microsoft.com/office/drawing/2014/main" id="{3684C82D-E5FB-CA46-B3CD-7AF9D42A8B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3661" y="1416163"/>
                          <a:ext cx="3071540" cy="368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417C7C-1B71-5245-A8D4-349D6428386D}"/>
                </a:ext>
              </a:extLst>
            </p:cNvPr>
            <p:cNvSpPr txBox="1"/>
            <p:nvPr/>
          </p:nvSpPr>
          <p:spPr>
            <a:xfrm>
              <a:off x="5867400" y="1828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C48002-85F2-EC40-8005-2A3B9B98FFB0}"/>
                  </a:ext>
                </a:extLst>
              </p:cNvPr>
              <p:cNvSpPr txBox="1"/>
              <p:nvPr/>
            </p:nvSpPr>
            <p:spPr>
              <a:xfrm>
                <a:off x="7391401" y="1870791"/>
                <a:ext cx="819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C48002-85F2-EC40-8005-2A3B9B98F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1" y="1870791"/>
                <a:ext cx="819619" cy="276999"/>
              </a:xfrm>
              <a:prstGeom prst="rect">
                <a:avLst/>
              </a:prstGeom>
              <a:blipFill>
                <a:blip r:embed="rId14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181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9" name="Object 16"/>
          <p:cNvGraphicFramePr>
            <a:graphicFrameLocks noChangeAspect="1"/>
          </p:cNvGraphicFramePr>
          <p:nvPr/>
        </p:nvGraphicFramePr>
        <p:xfrm>
          <a:off x="6730040" y="2946572"/>
          <a:ext cx="2903672" cy="924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5" name="Equation" r:id="rId4" imgW="1714500" imgH="546100" progId="Equation.DSMT4">
                  <p:embed/>
                </p:oleObj>
              </mc:Choice>
              <mc:Fallback>
                <p:oleObj name="Equation" r:id="rId4" imgW="1714500" imgH="546100" progId="Equation.DSMT4">
                  <p:embed/>
                  <p:pic>
                    <p:nvPicPr>
                      <p:cNvPr id="5222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040" y="2946572"/>
                        <a:ext cx="2903672" cy="924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6730040" y="4202503"/>
          <a:ext cx="2628900" cy="991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6" name="Equation" r:id="rId6" imgW="1333500" imgH="444500" progId="Equation.DSMT4">
                  <p:embed/>
                </p:oleObj>
              </mc:Choice>
              <mc:Fallback>
                <p:oleObj name="Equation" r:id="rId6" imgW="1333500" imgH="444500" progId="Equation.DSMT4">
                  <p:embed/>
                  <p:pic>
                    <p:nvPicPr>
                      <p:cNvPr id="522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040" y="4202503"/>
                        <a:ext cx="2628900" cy="991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2"/>
          <p:cNvGraphicFramePr>
            <a:graphicFrameLocks noChangeAspect="1"/>
          </p:cNvGraphicFramePr>
          <p:nvPr/>
        </p:nvGraphicFramePr>
        <p:xfrm>
          <a:off x="5540687" y="3378676"/>
          <a:ext cx="940031" cy="331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7" name="Equation" r:id="rId8" imgW="533400" imgH="190500" progId="Equation.DSMT4">
                  <p:embed/>
                </p:oleObj>
              </mc:Choice>
              <mc:Fallback>
                <p:oleObj name="Equation" r:id="rId8" imgW="533400" imgH="190500" progId="Equation.DSMT4">
                  <p:embed/>
                  <p:pic>
                    <p:nvPicPr>
                      <p:cNvPr id="5223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687" y="3378676"/>
                        <a:ext cx="940031" cy="331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2958291" y="3229812"/>
          <a:ext cx="875441" cy="307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8" name="Equation" r:id="rId10" imgW="533400" imgH="190500" progId="Equation.DSMT4">
                  <p:embed/>
                </p:oleObj>
              </mc:Choice>
              <mc:Fallback>
                <p:oleObj name="Equation" r:id="rId10" imgW="533400" imgH="190500" progId="Equation.DSMT4">
                  <p:embed/>
                  <p:pic>
                    <p:nvPicPr>
                      <p:cNvPr id="522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291" y="3229812"/>
                        <a:ext cx="875441" cy="307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2"/>
          <p:cNvSpPr/>
          <p:nvPr/>
        </p:nvSpPr>
        <p:spPr bwMode="auto">
          <a:xfrm>
            <a:off x="5107211" y="3119925"/>
            <a:ext cx="276983" cy="273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021818" y="1680618"/>
            <a:ext cx="671218" cy="38670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265728" y="2584603"/>
            <a:ext cx="218658" cy="19239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15505" y="3296933"/>
            <a:ext cx="218658" cy="19239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069301" y="2509636"/>
            <a:ext cx="218658" cy="19239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12817" y="4106306"/>
            <a:ext cx="218658" cy="19239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25927" y="4506006"/>
            <a:ext cx="218658" cy="19239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36168" y="3134555"/>
            <a:ext cx="218658" cy="19239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>
            <a:off x="2888011" y="3969125"/>
            <a:ext cx="179342" cy="16589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/>
          <p:cNvSpPr/>
          <p:nvPr/>
        </p:nvSpPr>
        <p:spPr>
          <a:xfrm>
            <a:off x="3361997" y="4436303"/>
            <a:ext cx="179342" cy="16589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/>
          <p:cNvSpPr/>
          <p:nvPr/>
        </p:nvSpPr>
        <p:spPr>
          <a:xfrm>
            <a:off x="2772796" y="3519871"/>
            <a:ext cx="179342" cy="16589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/>
          <p:cNvSpPr/>
          <p:nvPr/>
        </p:nvSpPr>
        <p:spPr>
          <a:xfrm>
            <a:off x="3706761" y="2715542"/>
            <a:ext cx="179342" cy="16589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/>
          <p:nvPr/>
        </p:nvSpPr>
        <p:spPr>
          <a:xfrm>
            <a:off x="2380910" y="3227231"/>
            <a:ext cx="179342" cy="16589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/>
          <p:cNvSpPr/>
          <p:nvPr/>
        </p:nvSpPr>
        <p:spPr>
          <a:xfrm>
            <a:off x="3119335" y="2418705"/>
            <a:ext cx="179342" cy="16589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/>
          <p:cNvSpPr/>
          <p:nvPr/>
        </p:nvSpPr>
        <p:spPr>
          <a:xfrm>
            <a:off x="3438585" y="3787757"/>
            <a:ext cx="179342" cy="16589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64873" y="1751240"/>
            <a:ext cx="4555671" cy="3710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15298" y="5061223"/>
            <a:ext cx="10695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i="1">
                <a:latin typeface="Times New Roman" charset="0"/>
                <a:ea typeface="Times New Roman" charset="0"/>
                <a:cs typeface="Times New Roman" charset="0"/>
              </a:rPr>
              <a:t>SSE = </a:t>
            </a:r>
            <a:r>
              <a:rPr lang="en-US" sz="210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lang="en-US" sz="2100" i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267200" y="2589567"/>
            <a:ext cx="218658" cy="1923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616977" y="3301897"/>
            <a:ext cx="218658" cy="1923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070773" y="2514600"/>
            <a:ext cx="218658" cy="1923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14289" y="4111270"/>
            <a:ext cx="218658" cy="1923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127399" y="4510970"/>
            <a:ext cx="218658" cy="1923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37640" y="3139519"/>
            <a:ext cx="218658" cy="19239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sum of squared errors (SSE)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BCDC09-27E3-604A-9DC2-6DEFD0BD735C}"/>
              </a:ext>
            </a:extLst>
          </p:cNvPr>
          <p:cNvGrpSpPr/>
          <p:nvPr/>
        </p:nvGrpSpPr>
        <p:grpSpPr>
          <a:xfrm>
            <a:off x="6897661" y="1416163"/>
            <a:ext cx="3071540" cy="689636"/>
            <a:chOff x="5373661" y="1416163"/>
            <a:chExt cx="3071540" cy="689636"/>
          </a:xfrm>
        </p:grpSpPr>
        <p:graphicFrame>
          <p:nvGraphicFramePr>
            <p:cNvPr id="36" name="Object 11">
              <a:extLst>
                <a:ext uri="{FF2B5EF4-FFF2-40B4-BE49-F238E27FC236}">
                  <a16:creationId xmlns:a16="http://schemas.microsoft.com/office/drawing/2014/main" id="{80215655-EBBE-7641-9904-BDADC851B5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3661" y="1416163"/>
            <a:ext cx="3071540" cy="368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49" name="Equation" r:id="rId12" imgW="1676400" imgH="203200" progId="Equation.DSMT4">
                    <p:embed/>
                  </p:oleObj>
                </mc:Choice>
                <mc:Fallback>
                  <p:oleObj name="Equation" r:id="rId12" imgW="1676400" imgH="203200" progId="Equation.DSMT4">
                    <p:embed/>
                    <p:pic>
                      <p:nvPicPr>
                        <p:cNvPr id="36" name="Object 11">
                          <a:extLst>
                            <a:ext uri="{FF2B5EF4-FFF2-40B4-BE49-F238E27FC236}">
                              <a16:creationId xmlns:a16="http://schemas.microsoft.com/office/drawing/2014/main" id="{80215655-EBBE-7641-9904-BDADC851B5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3661" y="1416163"/>
                          <a:ext cx="3071540" cy="368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E0E703C-FB6E-B040-99FF-71F542B2DA71}"/>
                </a:ext>
              </a:extLst>
            </p:cNvPr>
            <p:cNvSpPr txBox="1"/>
            <p:nvPr/>
          </p:nvSpPr>
          <p:spPr>
            <a:xfrm>
              <a:off x="5867400" y="1828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221E70-A722-1D4F-A2EB-570DCF947999}"/>
                  </a:ext>
                </a:extLst>
              </p:cNvPr>
              <p:cNvSpPr txBox="1"/>
              <p:nvPr/>
            </p:nvSpPr>
            <p:spPr>
              <a:xfrm>
                <a:off x="7391401" y="1870791"/>
                <a:ext cx="819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221E70-A722-1D4F-A2EB-570DCF947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1" y="1870791"/>
                <a:ext cx="819619" cy="276999"/>
              </a:xfrm>
              <a:prstGeom prst="rect">
                <a:avLst/>
              </a:prstGeom>
              <a:blipFill>
                <a:blip r:embed="rId14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694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No closed form solution!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charset="-128"/>
              </a:rPr>
              <a:t>For many objective (aka loss) functions we can’t find a formula to to get the best model parameters, like one can with regression.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The objective function from the previous slide is one of those ”no closed form solution” functions. 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This means we must try various guesses for what the weights should be. 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Let’s look at the perceptron approach.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9CF44AC-E35F-DB44-972F-54E63172FEBE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7892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Let’s learn a decision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400"/>
                  <a:t>We’ll do 2-class classification</a:t>
                </a:r>
              </a:p>
              <a:p>
                <a:endParaRPr lang="en-US" sz="2400"/>
              </a:p>
              <a:p>
                <a:r>
                  <a:rPr lang="en-US" sz="2400"/>
                  <a:t>We’ll learn a linear decision boundary</a:t>
                </a:r>
                <a:endParaRPr lang="en-US" sz="1800" i="1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sz="240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0= </m:t>
                    </m:r>
                    <m:r>
                      <a:rPr lang="en-US" sz="2400" i="1"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sz="2400" b="1">
                            <a:latin typeface="Cambria Math" charset="0"/>
                          </a:rPr>
                          <m:t>𝐓</m:t>
                        </m:r>
                      </m:sup>
                    </m:sSup>
                    <m:r>
                      <a:rPr lang="en-US" sz="2400" b="1">
                        <a:latin typeface="Cambria Math" charset="0"/>
                      </a:rPr>
                      <m:t>𝐱</m:t>
                    </m:r>
                  </m:oMath>
                </a14:m>
                <a:endParaRPr lang="en-US" sz="2400" b="1"/>
              </a:p>
              <a:p>
                <a:pPr marL="0" indent="0">
                  <a:buNone/>
                </a:pPr>
                <a:endParaRPr lang="en-US" sz="2400" b="1"/>
              </a:p>
              <a:p>
                <a:r>
                  <a:rPr lang="en-US" sz="2400"/>
                  <a:t> Things on each side of 0 get their class labels according to the sign of what g(x) outputs.</a:t>
                </a:r>
              </a:p>
              <a:p>
                <a:endParaRPr lang="en-US" sz="2400"/>
              </a:p>
              <a:p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We will use the Perceptron algorithm.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1744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6AF2C-579D-E540-803C-68BCEEF1D9DF}" type="slidenum">
              <a:rPr lang="en-US" altLang="en-US" smtClean="0"/>
              <a:pPr/>
              <a:t>23</a:t>
            </a:fld>
            <a:endParaRPr lang="en-US" altLang="en-US"/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834447"/>
              </p:ext>
            </p:extLst>
          </p:nvPr>
        </p:nvGraphicFramePr>
        <p:xfrm>
          <a:off x="2951544" y="4314395"/>
          <a:ext cx="4089400" cy="1301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9" name="Equation" r:id="rId4" imgW="1714500" imgH="546100" progId="Equation.DSMT4">
                  <p:embed/>
                </p:oleObj>
              </mc:Choice>
              <mc:Fallback>
                <p:oleObj name="Equation" r:id="rId4" imgW="1714500" imgH="546100" progId="Equation.DSMT4">
                  <p:embed/>
                  <p:pic>
                    <p:nvPicPr>
                      <p:cNvPr id="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544" y="4314395"/>
                        <a:ext cx="4089400" cy="1301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089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6AF2C-579D-E540-803C-68BCEEF1D9DF}" type="slidenum">
              <a:rPr lang="en-US" altLang="en-US" smtClean="0"/>
              <a:pPr/>
              <a:t>24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478298" y="3872561"/>
                <a:ext cx="42677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charset="0"/>
                            </a:rPr>
                            <m:t>𝐰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=[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0 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]=[−5, 0, 1]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98" y="3872561"/>
                <a:ext cx="4267702" cy="369332"/>
              </a:xfrm>
              <a:prstGeom prst="rect">
                <a:avLst/>
              </a:prstGeom>
              <a:blipFill>
                <a:blip r:embed="rId2"/>
                <a:stretch>
                  <a:fillRect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1993FBF-756F-634A-8101-97881CE3C60D}"/>
              </a:ext>
            </a:extLst>
          </p:cNvPr>
          <p:cNvGrpSpPr/>
          <p:nvPr/>
        </p:nvGrpSpPr>
        <p:grpSpPr>
          <a:xfrm>
            <a:off x="5138955" y="2140703"/>
            <a:ext cx="4472488" cy="934082"/>
            <a:chOff x="3614955" y="2140703"/>
            <a:chExt cx="4472488" cy="934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F4268FF-64AC-F045-9D0E-48A3654CC9B2}"/>
                    </a:ext>
                  </a:extLst>
                </p:cNvPr>
                <p:cNvSpPr/>
                <p:nvPr/>
              </p:nvSpPr>
              <p:spPr>
                <a:xfrm>
                  <a:off x="3856080" y="2606580"/>
                  <a:ext cx="4231363" cy="4682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>
                            <a:latin typeface="Cambria Math" charset="0"/>
                          </a:rPr>
                          <m:t>𝐱</m:t>
                        </m:r>
                        <m:r>
                          <a:rPr lang="en-US" sz="2400">
                            <a:latin typeface="Cambria Math" charset="0"/>
                          </a:rPr>
                          <m:t>)</m:t>
                        </m:r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  <m:r>
                          <a:rPr lang="en-US" sz="2400" i="1">
                            <a:latin typeface="Cambria Math" charset="0"/>
                          </a:rPr>
                          <m:t>&gt;0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F4268FF-64AC-F045-9D0E-48A3654CC9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080" y="2606580"/>
                  <a:ext cx="4231363" cy="468205"/>
                </a:xfrm>
                <a:prstGeom prst="rect">
                  <a:avLst/>
                </a:prstGeom>
                <a:blipFill>
                  <a:blip r:embed="rId10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C2980A-661A-AB4F-8C26-B9EF77881AE1}"/>
                </a:ext>
              </a:extLst>
            </p:cNvPr>
            <p:cNvSpPr txBox="1"/>
            <p:nvPr/>
          </p:nvSpPr>
          <p:spPr>
            <a:xfrm>
              <a:off x="3614955" y="2140703"/>
              <a:ext cx="3527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Our objective function is… 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E90623-2942-074D-AE30-117A5095F91A}"/>
              </a:ext>
            </a:extLst>
          </p:cNvPr>
          <p:cNvSpPr txBox="1"/>
          <p:nvPr/>
        </p:nvSpPr>
        <p:spPr>
          <a:xfrm>
            <a:off x="5140159" y="3300990"/>
            <a:ext cx="437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Start with a randomly placed line.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B5BE03-D4F0-D34E-A615-1DC8AE9627DB}"/>
              </a:ext>
            </a:extLst>
          </p:cNvPr>
          <p:cNvSpPr/>
          <p:nvPr/>
        </p:nvSpPr>
        <p:spPr>
          <a:xfrm>
            <a:off x="5145133" y="4572450"/>
            <a:ext cx="5324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Measure the objective for each point.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4A39E5-1C80-BB4B-A70C-977A1E96D895}"/>
              </a:ext>
            </a:extLst>
          </p:cNvPr>
          <p:cNvSpPr/>
          <p:nvPr/>
        </p:nvSpPr>
        <p:spPr>
          <a:xfrm>
            <a:off x="5145134" y="5287810"/>
            <a:ext cx="55228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Move the line if the objective isn’t met.</a:t>
            </a:r>
          </a:p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EF6067-AAAA-E84C-BCAC-861EF8CCFDDA}"/>
              </a:ext>
            </a:extLst>
          </p:cNvPr>
          <p:cNvGrpSpPr/>
          <p:nvPr/>
        </p:nvGrpSpPr>
        <p:grpSpPr>
          <a:xfrm>
            <a:off x="1412281" y="1111399"/>
            <a:ext cx="8698987" cy="4298651"/>
            <a:chOff x="1412281" y="1111399"/>
            <a:chExt cx="8698987" cy="429865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EDC2BD-AD1E-7D49-A305-C37C6C46E146}"/>
                </a:ext>
              </a:extLst>
            </p:cNvPr>
            <p:cNvGrpSpPr/>
            <p:nvPr/>
          </p:nvGrpSpPr>
          <p:grpSpPr>
            <a:xfrm>
              <a:off x="5138955" y="1111399"/>
              <a:ext cx="4972313" cy="1200329"/>
              <a:chOff x="3790679" y="1107697"/>
              <a:chExt cx="4972313" cy="1200329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F04B3C3-2640-E948-A8E7-58668146528C}"/>
                  </a:ext>
                </a:extLst>
              </p:cNvPr>
              <p:cNvSpPr txBox="1"/>
              <p:nvPr/>
            </p:nvSpPr>
            <p:spPr>
              <a:xfrm>
                <a:off x="3790679" y="1107697"/>
                <a:ext cx="49723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Goal:  classify     as +1 and     as -1 by putting a line between them.</a:t>
                </a:r>
              </a:p>
              <a:p>
                <a:endParaRPr lang="en-US" sz="2400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47194CF-F699-1545-8342-09906796E919}"/>
                  </a:ext>
                </a:extLst>
              </p:cNvPr>
              <p:cNvSpPr/>
              <p:nvPr/>
            </p:nvSpPr>
            <p:spPr>
              <a:xfrm>
                <a:off x="5628614" y="1284781"/>
                <a:ext cx="218658" cy="19239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5" name="Triangle 74">
                <a:extLst>
                  <a:ext uri="{FF2B5EF4-FFF2-40B4-BE49-F238E27FC236}">
                    <a16:creationId xmlns:a16="http://schemas.microsoft.com/office/drawing/2014/main" id="{FDE75B5D-7F43-C24D-9C61-1674FC847332}"/>
                  </a:ext>
                </a:extLst>
              </p:cNvPr>
              <p:cNvSpPr/>
              <p:nvPr/>
            </p:nvSpPr>
            <p:spPr>
              <a:xfrm>
                <a:off x="7185967" y="1272480"/>
                <a:ext cx="179342" cy="165899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055ACBC-8397-B740-97D9-663A7F01A0AF}"/>
                </a:ext>
              </a:extLst>
            </p:cNvPr>
            <p:cNvGrpSpPr/>
            <p:nvPr/>
          </p:nvGrpSpPr>
          <p:grpSpPr>
            <a:xfrm>
              <a:off x="1412281" y="2115260"/>
              <a:ext cx="3139632" cy="3294790"/>
              <a:chOff x="1412281" y="2115260"/>
              <a:chExt cx="3139632" cy="3294790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6E3DB37-DCDB-CF4B-BE0D-AB753BBF7496}"/>
                  </a:ext>
                </a:extLst>
              </p:cNvPr>
              <p:cNvGrpSpPr/>
              <p:nvPr/>
            </p:nvGrpSpPr>
            <p:grpSpPr>
              <a:xfrm>
                <a:off x="1412281" y="2115260"/>
                <a:ext cx="3139632" cy="3294790"/>
                <a:chOff x="685800" y="2501899"/>
                <a:chExt cx="2796133" cy="2330285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3F68EA3-FF82-6845-9D23-B990E402EC59}"/>
                    </a:ext>
                  </a:extLst>
                </p:cNvPr>
                <p:cNvCxnSpPr/>
                <p:nvPr/>
              </p:nvCxnSpPr>
              <p:spPr>
                <a:xfrm>
                  <a:off x="1082202" y="3593354"/>
                  <a:ext cx="211819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A70F1D43-24B7-D342-B979-A1D00C7B4925}"/>
                    </a:ext>
                  </a:extLst>
                </p:cNvPr>
                <p:cNvGrpSpPr/>
                <p:nvPr/>
              </p:nvGrpSpPr>
              <p:grpSpPr>
                <a:xfrm>
                  <a:off x="685800" y="2501899"/>
                  <a:ext cx="2796133" cy="2330285"/>
                  <a:chOff x="228600" y="1385045"/>
                  <a:chExt cx="2796133" cy="2330285"/>
                </a:xfrm>
              </p:grpSpPr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E1DDD39D-4EA6-1248-B5AB-942028CB7924}"/>
                      </a:ext>
                    </a:extLst>
                  </p:cNvPr>
                  <p:cNvSpPr txBox="1"/>
                  <p:nvPr/>
                </p:nvSpPr>
                <p:spPr>
                  <a:xfrm>
                    <a:off x="2461667" y="3454115"/>
                    <a:ext cx="563066" cy="2612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04FB04A4-D5EB-F347-AD0D-9161311F28B4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1385045"/>
                    <a:ext cx="2514600" cy="2294196"/>
                    <a:chOff x="228600" y="1385045"/>
                    <a:chExt cx="2514600" cy="2294196"/>
                  </a:xfrm>
                </p:grpSpPr>
                <p:grpSp>
                  <p:nvGrpSpPr>
                    <p:cNvPr id="64" name="Group 63">
                      <a:extLst>
                        <a:ext uri="{FF2B5EF4-FFF2-40B4-BE49-F238E27FC236}">
                          <a16:creationId xmlns:a16="http://schemas.microsoft.com/office/drawing/2014/main" id="{AB535D12-9987-F945-9676-434E6C0260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" y="1524000"/>
                      <a:ext cx="2133600" cy="1905000"/>
                      <a:chOff x="609600" y="1524000"/>
                      <a:chExt cx="2133600" cy="1905000"/>
                    </a:xfrm>
                  </p:grpSpPr>
                  <p:cxnSp>
                    <p:nvCxnSpPr>
                      <p:cNvPr id="71" name="Straight Connector 70">
                        <a:extLst>
                          <a:ext uri="{FF2B5EF4-FFF2-40B4-BE49-F238E27FC236}">
                            <a16:creationId xmlns:a16="http://schemas.microsoft.com/office/drawing/2014/main" id="{57ED72EF-CE86-B34F-A961-EB0D2A3D48A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09600" y="1524000"/>
                        <a:ext cx="0" cy="1905000"/>
                      </a:xfrm>
                      <a:prstGeom prst="line">
                        <a:avLst/>
                      </a:prstGeom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Connector 71">
                        <a:extLst>
                          <a:ext uri="{FF2B5EF4-FFF2-40B4-BE49-F238E27FC236}">
                            <a16:creationId xmlns:a16="http://schemas.microsoft.com/office/drawing/2014/main" id="{68AEDCF2-25D5-A248-B65F-0C0D714EDF64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09600" y="3429000"/>
                        <a:ext cx="2133600" cy="0"/>
                      </a:xfrm>
                      <a:prstGeom prst="line">
                        <a:avLst/>
                      </a:prstGeom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6F622C64-9CB7-AE4B-921A-18FF196F50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600" y="1385045"/>
                      <a:ext cx="563066" cy="2612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/>
                        <a:t>10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" name="Rectangle 67">
                          <a:extLst>
                            <a:ext uri="{FF2B5EF4-FFF2-40B4-BE49-F238E27FC236}">
                              <a16:creationId xmlns:a16="http://schemas.microsoft.com/office/drawing/2014/main" id="{29D1B23B-3D69-5949-94E8-3F77192BD1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2256" y="3418026"/>
                          <a:ext cx="410356" cy="261215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Rectangle 3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2256" y="3418026"/>
                          <a:ext cx="410356" cy="261215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" name="Rectangle 68">
                          <a:extLst>
                            <a:ext uri="{FF2B5EF4-FFF2-40B4-BE49-F238E27FC236}">
                              <a16:creationId xmlns:a16="http://schemas.microsoft.com/office/drawing/2014/main" id="{056887D1-9900-3D40-9C31-F137EED4C1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8600" y="2993554"/>
                          <a:ext cx="415095" cy="261215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p:txBody>
                    </p:sp>
                  </mc:Choice>
                  <mc:Fallback xmlns="">
                    <p:sp>
                      <p:nvSpPr>
                        <p:cNvPr id="41" name="Rectangle 4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8600" y="2993554"/>
                          <a:ext cx="415095" cy="261215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B154E7E6-1736-AD42-AFCC-CDF9FD35E9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6989" y="2608844"/>
                      <a:ext cx="845666" cy="1959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&gt;0</m:t>
                            </m:r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66" name="TextBox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6989" y="2608844"/>
                      <a:ext cx="845666" cy="19591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6579" r="-3947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A16C748E-D92C-AF4C-8F7E-0547DF9BCF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24850" y="4156574"/>
                      <a:ext cx="845666" cy="1959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&lt;0</m:t>
                            </m:r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4850" y="4156574"/>
                      <a:ext cx="845666" cy="19591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5263" r="-5263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AD59349-3C43-4447-BC14-7F377EE2B676}"/>
                  </a:ext>
                </a:extLst>
              </p:cNvPr>
              <p:cNvSpPr/>
              <p:nvPr/>
            </p:nvSpPr>
            <p:spPr>
              <a:xfrm>
                <a:off x="2924514" y="3319540"/>
                <a:ext cx="218658" cy="19239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ED9B76F-E45C-8340-AC7D-CD533C0FD8FD}"/>
                  </a:ext>
                </a:extLst>
              </p:cNvPr>
              <p:cNvSpPr txBox="1"/>
              <p:nvPr/>
            </p:nvSpPr>
            <p:spPr>
              <a:xfrm>
                <a:off x="2997861" y="2999985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(5,7)</a:t>
                </a:r>
              </a:p>
            </p:txBody>
          </p:sp>
          <p:sp>
            <p:nvSpPr>
              <p:cNvPr id="56" name="Triangle 55">
                <a:extLst>
                  <a:ext uri="{FF2B5EF4-FFF2-40B4-BE49-F238E27FC236}">
                    <a16:creationId xmlns:a16="http://schemas.microsoft.com/office/drawing/2014/main" id="{E5A7DC45-1340-4C4A-9A6D-FBBCBF30C376}"/>
                  </a:ext>
                </a:extLst>
              </p:cNvPr>
              <p:cNvSpPr/>
              <p:nvPr/>
            </p:nvSpPr>
            <p:spPr>
              <a:xfrm>
                <a:off x="2227383" y="3433884"/>
                <a:ext cx="179342" cy="165899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2BA9570-BCD8-F54A-A33A-BF74FC64FA87}"/>
                  </a:ext>
                </a:extLst>
              </p:cNvPr>
              <p:cNvSpPr txBox="1"/>
              <p:nvPr/>
            </p:nvSpPr>
            <p:spPr>
              <a:xfrm>
                <a:off x="1813380" y="3104472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(2,6)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3485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6AF2C-579D-E540-803C-68BCEEF1D9DF}" type="slidenum">
              <a:rPr lang="en-US" altLang="en-US" smtClean="0"/>
              <a:pPr/>
              <a:t>25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478298" y="3872561"/>
                <a:ext cx="42677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charset="0"/>
                            </a:rPr>
                            <m:t>𝐰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=[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0 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]=[−5, 0, 1]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98" y="3872561"/>
                <a:ext cx="4267702" cy="369332"/>
              </a:xfrm>
              <a:prstGeom prst="rect">
                <a:avLst/>
              </a:prstGeom>
              <a:blipFill>
                <a:blip r:embed="rId3"/>
                <a:stretch>
                  <a:fillRect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1993FBF-756F-634A-8101-97881CE3C60D}"/>
              </a:ext>
            </a:extLst>
          </p:cNvPr>
          <p:cNvGrpSpPr/>
          <p:nvPr/>
        </p:nvGrpSpPr>
        <p:grpSpPr>
          <a:xfrm>
            <a:off x="5138955" y="2140703"/>
            <a:ext cx="4472488" cy="934082"/>
            <a:chOff x="3614955" y="2140703"/>
            <a:chExt cx="4472488" cy="934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F4268FF-64AC-F045-9D0E-48A3654CC9B2}"/>
                    </a:ext>
                  </a:extLst>
                </p:cNvPr>
                <p:cNvSpPr/>
                <p:nvPr/>
              </p:nvSpPr>
              <p:spPr>
                <a:xfrm>
                  <a:off x="3856080" y="2606580"/>
                  <a:ext cx="4231363" cy="4682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>
                            <a:latin typeface="Cambria Math" charset="0"/>
                          </a:rPr>
                          <m:t>𝐱</m:t>
                        </m:r>
                        <m:r>
                          <a:rPr lang="en-US" sz="2400">
                            <a:latin typeface="Cambria Math" charset="0"/>
                          </a:rPr>
                          <m:t>)</m:t>
                        </m:r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  <m:r>
                          <a:rPr lang="en-US" sz="2400" i="1">
                            <a:latin typeface="Cambria Math" charset="0"/>
                          </a:rPr>
                          <m:t>&gt;0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F4268FF-64AC-F045-9D0E-48A3654CC9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080" y="2606580"/>
                  <a:ext cx="4231363" cy="468205"/>
                </a:xfrm>
                <a:prstGeom prst="rect">
                  <a:avLst/>
                </a:prstGeom>
                <a:blipFill>
                  <a:blip r:embed="rId10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C2980A-661A-AB4F-8C26-B9EF77881AE1}"/>
                </a:ext>
              </a:extLst>
            </p:cNvPr>
            <p:cNvSpPr txBox="1"/>
            <p:nvPr/>
          </p:nvSpPr>
          <p:spPr>
            <a:xfrm>
              <a:off x="3614955" y="2140703"/>
              <a:ext cx="3527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Our objective function is… 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E90623-2942-074D-AE30-117A5095F91A}"/>
              </a:ext>
            </a:extLst>
          </p:cNvPr>
          <p:cNvSpPr txBox="1"/>
          <p:nvPr/>
        </p:nvSpPr>
        <p:spPr>
          <a:xfrm>
            <a:off x="5140159" y="3300990"/>
            <a:ext cx="437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Start with a randomly placed line.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C2B1296-7961-1D47-954B-97A1C2FE6A76}"/>
                  </a:ext>
                </a:extLst>
              </p:cNvPr>
              <p:cNvSpPr/>
              <p:nvPr/>
            </p:nvSpPr>
            <p:spPr>
              <a:xfrm>
                <a:off x="5478318" y="4814412"/>
                <a:ext cx="4107086" cy="151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charset="0"/>
                          </a:rPr>
                          <m:t>(</m:t>
                        </m:r>
                        <m:r>
                          <a:rPr lang="en-US" sz="2400" b="1"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sz="2400" b="1" i="1">
                            <a:latin typeface="Cambria Math" charset="0"/>
                          </a:rPr>
                          <m:t>𝑻</m:t>
                        </m:r>
                      </m:sup>
                    </m:sSup>
                    <m:r>
                      <a:rPr lang="en-US" sz="2400" b="1">
                        <a:latin typeface="Cambria Math" charset="0"/>
                      </a:rPr>
                      <m:t>𝐱</m:t>
                    </m:r>
                    <m:r>
                      <a:rPr lang="en-US" sz="2400">
                        <a:latin typeface="Cambria Math" charset="0"/>
                      </a:rPr>
                      <m:t>)</m:t>
                    </m:r>
                    <m:r>
                      <a:rPr lang="en-US" sz="2400" i="1">
                        <a:latin typeface="Cambria Math" charset="0"/>
                      </a:rPr>
                      <m:t>𝑦</m:t>
                    </m:r>
                    <m:r>
                      <a:rPr lang="en-US" sz="24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[−5,0,1]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charset="0"/>
                          </a:rPr>
                          <m:t>1,5,7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sz="2400">
                    <a:latin typeface="Cambria Math" charset="0"/>
                  </a:rPr>
                  <a:t>)</a:t>
                </a:r>
              </a:p>
              <a:p>
                <a:r>
                  <a:rPr lang="en-US" sz="2400"/>
                  <a:t>	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charset="0"/>
                      </a:rPr>
                      <m:t>=2</m:t>
                    </m:r>
                  </m:oMath>
                </a14:m>
                <a:r>
                  <a:rPr lang="en-US" sz="2400"/>
                  <a:t> </a:t>
                </a:r>
              </a:p>
              <a:p>
                <a:r>
                  <a:rPr lang="en-US" sz="2400"/>
                  <a:t>	  &gt; 0</a:t>
                </a:r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C2B1296-7961-1D47-954B-97A1C2FE6A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318" y="4814412"/>
                <a:ext cx="4107086" cy="1515158"/>
              </a:xfrm>
              <a:prstGeom prst="rect">
                <a:avLst/>
              </a:prstGeom>
              <a:blipFill>
                <a:blip r:embed="rId11"/>
                <a:stretch>
                  <a:fillRect l="-1235" t="-2500" r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248329EC-6E63-7443-89BE-B0D860DEC5E9}"/>
              </a:ext>
            </a:extLst>
          </p:cNvPr>
          <p:cNvSpPr/>
          <p:nvPr/>
        </p:nvSpPr>
        <p:spPr>
          <a:xfrm>
            <a:off x="5170669" y="4938575"/>
            <a:ext cx="218658" cy="192392"/>
          </a:xfrm>
          <a:prstGeom prst="ellipse">
            <a:avLst/>
          </a:prstGeom>
          <a:solidFill>
            <a:srgbClr val="0070C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4159E-538A-FE49-9BAC-C2F289B9DC55}"/>
              </a:ext>
            </a:extLst>
          </p:cNvPr>
          <p:cNvSpPr txBox="1"/>
          <p:nvPr/>
        </p:nvSpPr>
        <p:spPr>
          <a:xfrm>
            <a:off x="2567702" y="5619317"/>
            <a:ext cx="358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Objective met. Don’t move the line. 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9C99711-A139-D945-96C3-75969B936504}"/>
              </a:ext>
            </a:extLst>
          </p:cNvPr>
          <p:cNvGrpSpPr/>
          <p:nvPr/>
        </p:nvGrpSpPr>
        <p:grpSpPr>
          <a:xfrm>
            <a:off x="1412281" y="1111399"/>
            <a:ext cx="8698987" cy="4298651"/>
            <a:chOff x="1412281" y="1111399"/>
            <a:chExt cx="8698987" cy="429865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776184A-83AE-4E4D-B371-762768FDF0D3}"/>
                </a:ext>
              </a:extLst>
            </p:cNvPr>
            <p:cNvGrpSpPr/>
            <p:nvPr/>
          </p:nvGrpSpPr>
          <p:grpSpPr>
            <a:xfrm>
              <a:off x="5138955" y="1111399"/>
              <a:ext cx="4972313" cy="1200329"/>
              <a:chOff x="3790679" y="1107697"/>
              <a:chExt cx="4972313" cy="1200329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31B7978-7685-2E4A-98E9-576070598A80}"/>
                  </a:ext>
                </a:extLst>
              </p:cNvPr>
              <p:cNvSpPr txBox="1"/>
              <p:nvPr/>
            </p:nvSpPr>
            <p:spPr>
              <a:xfrm>
                <a:off x="3790679" y="1107697"/>
                <a:ext cx="49723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Goal:  classify     as +1 and     as -1 by putting a line between them.</a:t>
                </a:r>
              </a:p>
              <a:p>
                <a:endParaRPr lang="en-US" sz="2400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2EC7FB3-E6F1-BC4A-86E7-8DF1560D2B09}"/>
                  </a:ext>
                </a:extLst>
              </p:cNvPr>
              <p:cNvSpPr/>
              <p:nvPr/>
            </p:nvSpPr>
            <p:spPr>
              <a:xfrm>
                <a:off x="5628614" y="1284781"/>
                <a:ext cx="218658" cy="19239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6" name="Triangle 75">
                <a:extLst>
                  <a:ext uri="{FF2B5EF4-FFF2-40B4-BE49-F238E27FC236}">
                    <a16:creationId xmlns:a16="http://schemas.microsoft.com/office/drawing/2014/main" id="{DAF6C066-685F-ED47-AB24-3F4EA4B1EE13}"/>
                  </a:ext>
                </a:extLst>
              </p:cNvPr>
              <p:cNvSpPr/>
              <p:nvPr/>
            </p:nvSpPr>
            <p:spPr>
              <a:xfrm>
                <a:off x="7185967" y="1272480"/>
                <a:ext cx="179342" cy="165899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11A6F86-990F-CF48-A324-BAFA8D48565A}"/>
                </a:ext>
              </a:extLst>
            </p:cNvPr>
            <p:cNvGrpSpPr/>
            <p:nvPr/>
          </p:nvGrpSpPr>
          <p:grpSpPr>
            <a:xfrm>
              <a:off x="1412281" y="2115260"/>
              <a:ext cx="3139632" cy="3294790"/>
              <a:chOff x="1412281" y="2115260"/>
              <a:chExt cx="3139632" cy="329479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05276478-C643-3C45-B154-CA3FA2B0DF1C}"/>
                  </a:ext>
                </a:extLst>
              </p:cNvPr>
              <p:cNvGrpSpPr/>
              <p:nvPr/>
            </p:nvGrpSpPr>
            <p:grpSpPr>
              <a:xfrm>
                <a:off x="1412281" y="2115260"/>
                <a:ext cx="3139632" cy="3294790"/>
                <a:chOff x="685800" y="2501899"/>
                <a:chExt cx="2796133" cy="2330285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494C2F7-B612-8F44-8BFF-E9C678DD506D}"/>
                    </a:ext>
                  </a:extLst>
                </p:cNvPr>
                <p:cNvCxnSpPr/>
                <p:nvPr/>
              </p:nvCxnSpPr>
              <p:spPr>
                <a:xfrm>
                  <a:off x="1082202" y="3593354"/>
                  <a:ext cx="211819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742C6A52-92F7-6C43-B250-F96F7C9216AF}"/>
                    </a:ext>
                  </a:extLst>
                </p:cNvPr>
                <p:cNvGrpSpPr/>
                <p:nvPr/>
              </p:nvGrpSpPr>
              <p:grpSpPr>
                <a:xfrm>
                  <a:off x="685800" y="2501899"/>
                  <a:ext cx="2796133" cy="2330285"/>
                  <a:chOff x="228600" y="1385045"/>
                  <a:chExt cx="2796133" cy="2330285"/>
                </a:xfrm>
              </p:grpSpPr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FE92AA7-DD96-8444-94CA-748205BC2A9C}"/>
                      </a:ext>
                    </a:extLst>
                  </p:cNvPr>
                  <p:cNvSpPr txBox="1"/>
                  <p:nvPr/>
                </p:nvSpPr>
                <p:spPr>
                  <a:xfrm>
                    <a:off x="2461667" y="3454115"/>
                    <a:ext cx="563066" cy="2612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0B563789-AA99-184F-9304-13175A98274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1385045"/>
                    <a:ext cx="2514600" cy="2294196"/>
                    <a:chOff x="228600" y="1385045"/>
                    <a:chExt cx="2514600" cy="2294196"/>
                  </a:xfrm>
                </p:grpSpPr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ABD66129-50A3-7F41-82A5-858B7DF8AA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" y="1524000"/>
                      <a:ext cx="2133600" cy="1905000"/>
                      <a:chOff x="609600" y="1524000"/>
                      <a:chExt cx="2133600" cy="1905000"/>
                    </a:xfrm>
                  </p:grpSpPr>
                  <p:cxnSp>
                    <p:nvCxnSpPr>
                      <p:cNvPr id="72" name="Straight Connector 71">
                        <a:extLst>
                          <a:ext uri="{FF2B5EF4-FFF2-40B4-BE49-F238E27FC236}">
                            <a16:creationId xmlns:a16="http://schemas.microsoft.com/office/drawing/2014/main" id="{2368AC0C-BB13-9847-9A00-D6B1388C26A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09600" y="1524000"/>
                        <a:ext cx="0" cy="1905000"/>
                      </a:xfrm>
                      <a:prstGeom prst="line">
                        <a:avLst/>
                      </a:prstGeom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>
                        <a:extLst>
                          <a:ext uri="{FF2B5EF4-FFF2-40B4-BE49-F238E27FC236}">
                            <a16:creationId xmlns:a16="http://schemas.microsoft.com/office/drawing/2014/main" id="{1E6A07A6-CE54-1D42-8BAF-2D632D9278A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09600" y="3429000"/>
                        <a:ext cx="2133600" cy="0"/>
                      </a:xfrm>
                      <a:prstGeom prst="line">
                        <a:avLst/>
                      </a:prstGeom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05B6A687-FBE1-1C44-99B7-1D304C02FD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600" y="1385045"/>
                      <a:ext cx="563066" cy="2612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/>
                        <a:t>10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" name="Rectangle 68">
                          <a:extLst>
                            <a:ext uri="{FF2B5EF4-FFF2-40B4-BE49-F238E27FC236}">
                              <a16:creationId xmlns:a16="http://schemas.microsoft.com/office/drawing/2014/main" id="{90751F82-1A90-204C-BD54-706B6C5FDB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2256" y="3418026"/>
                          <a:ext cx="410356" cy="261215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Rectangle 3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2256" y="3418026"/>
                          <a:ext cx="410356" cy="261215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1" name="Rectangle 70">
                          <a:extLst>
                            <a:ext uri="{FF2B5EF4-FFF2-40B4-BE49-F238E27FC236}">
                              <a16:creationId xmlns:a16="http://schemas.microsoft.com/office/drawing/2014/main" id="{78498CCD-2F8E-C048-8586-2A5B097139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8600" y="2993554"/>
                          <a:ext cx="415095" cy="261215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p:txBody>
                    </p:sp>
                  </mc:Choice>
                  <mc:Fallback xmlns="">
                    <p:sp>
                      <p:nvSpPr>
                        <p:cNvPr id="41" name="Rectangle 4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8600" y="2993554"/>
                          <a:ext cx="415095" cy="261215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B0785201-2D06-C44A-BC0C-1C4E99BC34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6989" y="2608844"/>
                      <a:ext cx="845666" cy="1959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&gt;0</m:t>
                            </m:r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66" name="TextBox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6989" y="2608844"/>
                      <a:ext cx="845666" cy="19591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6579" r="-3947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ED4EA873-F3CC-334A-8559-16D2681F28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24850" y="4156574"/>
                      <a:ext cx="845666" cy="1959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&lt;0</m:t>
                            </m:r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4850" y="4156574"/>
                      <a:ext cx="845666" cy="19591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5263" r="-5263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6DC5D57-7C84-624A-B6BB-2BADD7EE758B}"/>
                  </a:ext>
                </a:extLst>
              </p:cNvPr>
              <p:cNvSpPr/>
              <p:nvPr/>
            </p:nvSpPr>
            <p:spPr>
              <a:xfrm>
                <a:off x="2924514" y="3319540"/>
                <a:ext cx="218658" cy="19239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892450-77CB-3040-893E-B9187C933C0F}"/>
                  </a:ext>
                </a:extLst>
              </p:cNvPr>
              <p:cNvSpPr txBox="1"/>
              <p:nvPr/>
            </p:nvSpPr>
            <p:spPr>
              <a:xfrm>
                <a:off x="2997861" y="2999985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(5,7)</a:t>
                </a:r>
              </a:p>
            </p:txBody>
          </p:sp>
          <p:sp>
            <p:nvSpPr>
              <p:cNvPr id="57" name="Triangle 56">
                <a:extLst>
                  <a:ext uri="{FF2B5EF4-FFF2-40B4-BE49-F238E27FC236}">
                    <a16:creationId xmlns:a16="http://schemas.microsoft.com/office/drawing/2014/main" id="{244DA45C-C91B-F549-95EF-B99663C580B2}"/>
                  </a:ext>
                </a:extLst>
              </p:cNvPr>
              <p:cNvSpPr/>
              <p:nvPr/>
            </p:nvSpPr>
            <p:spPr>
              <a:xfrm>
                <a:off x="2227383" y="3433884"/>
                <a:ext cx="179342" cy="165899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4ACA889-32C0-BC4B-B3E9-34AED29CC54A}"/>
                  </a:ext>
                </a:extLst>
              </p:cNvPr>
              <p:cNvSpPr txBox="1"/>
              <p:nvPr/>
            </p:nvSpPr>
            <p:spPr>
              <a:xfrm>
                <a:off x="1813380" y="3104472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(2,6)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7986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6AF2C-579D-E540-803C-68BCEEF1D9DF}" type="slidenum">
              <a:rPr lang="en-US" altLang="en-US" smtClean="0"/>
              <a:pPr/>
              <a:t>26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478298" y="3872561"/>
                <a:ext cx="42677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charset="0"/>
                            </a:rPr>
                            <m:t>𝐰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=[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0 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]=[−5, 0, 1]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98" y="3872561"/>
                <a:ext cx="4267702" cy="369332"/>
              </a:xfrm>
              <a:prstGeom prst="rect">
                <a:avLst/>
              </a:prstGeom>
              <a:blipFill>
                <a:blip r:embed="rId2"/>
                <a:stretch>
                  <a:fillRect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1993FBF-756F-634A-8101-97881CE3C60D}"/>
              </a:ext>
            </a:extLst>
          </p:cNvPr>
          <p:cNvGrpSpPr/>
          <p:nvPr/>
        </p:nvGrpSpPr>
        <p:grpSpPr>
          <a:xfrm>
            <a:off x="5138955" y="2140703"/>
            <a:ext cx="4472488" cy="934082"/>
            <a:chOff x="3614955" y="2140703"/>
            <a:chExt cx="4472488" cy="934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F4268FF-64AC-F045-9D0E-48A3654CC9B2}"/>
                    </a:ext>
                  </a:extLst>
                </p:cNvPr>
                <p:cNvSpPr/>
                <p:nvPr/>
              </p:nvSpPr>
              <p:spPr>
                <a:xfrm>
                  <a:off x="3856080" y="2606580"/>
                  <a:ext cx="4231363" cy="4682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>
                            <a:latin typeface="Cambria Math" charset="0"/>
                          </a:rPr>
                          <m:t>𝐱</m:t>
                        </m:r>
                        <m:r>
                          <a:rPr lang="en-US" sz="2400">
                            <a:latin typeface="Cambria Math" charset="0"/>
                          </a:rPr>
                          <m:t>)</m:t>
                        </m:r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  <m:r>
                          <a:rPr lang="en-US" sz="2400" i="1">
                            <a:latin typeface="Cambria Math" charset="0"/>
                          </a:rPr>
                          <m:t>&gt;0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F4268FF-64AC-F045-9D0E-48A3654CC9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080" y="2606580"/>
                  <a:ext cx="4231363" cy="468205"/>
                </a:xfrm>
                <a:prstGeom prst="rect">
                  <a:avLst/>
                </a:prstGeom>
                <a:blipFill>
                  <a:blip r:embed="rId10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C2980A-661A-AB4F-8C26-B9EF77881AE1}"/>
                </a:ext>
              </a:extLst>
            </p:cNvPr>
            <p:cNvSpPr txBox="1"/>
            <p:nvPr/>
          </p:nvSpPr>
          <p:spPr>
            <a:xfrm>
              <a:off x="3614955" y="2140703"/>
              <a:ext cx="3527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Our objective function is… 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E90623-2942-074D-AE30-117A5095F91A}"/>
              </a:ext>
            </a:extLst>
          </p:cNvPr>
          <p:cNvSpPr txBox="1"/>
          <p:nvPr/>
        </p:nvSpPr>
        <p:spPr>
          <a:xfrm>
            <a:off x="5140159" y="3300990"/>
            <a:ext cx="437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Start with a randomly placed line.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9456AB6-0B97-C149-B50E-37445C4BFFBF}"/>
                  </a:ext>
                </a:extLst>
              </p:cNvPr>
              <p:cNvSpPr/>
              <p:nvPr/>
            </p:nvSpPr>
            <p:spPr>
              <a:xfrm>
                <a:off x="5410521" y="4673002"/>
                <a:ext cx="4458015" cy="1576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1">
                              <a:latin typeface="Cambria Math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b="1" i="1">
                              <a:latin typeface="Cambria Math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>
                          <a:latin typeface="Cambria Math" charset="0"/>
                        </a:rPr>
                        <m:t>𝐱</m:t>
                      </m:r>
                      <m:r>
                        <a:rPr lang="en-US" sz="2400">
                          <a:latin typeface="Cambria Math" charset="0"/>
                        </a:rPr>
                        <m:t>)</m:t>
                      </m:r>
                      <m:r>
                        <a:rPr lang="en-US" sz="2400" i="1">
                          <a:latin typeface="Cambria Math" charset="0"/>
                        </a:rPr>
                        <m:t>𝑦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−5,0,1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charset="0"/>
                            </a:rPr>
                            <m:t>1,2,6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i="1">
                  <a:latin typeface="Cambria Math" panose="02040503050406030204" pitchFamily="18" charset="0"/>
                </a:endParaRPr>
              </a:p>
              <a:p>
                <a:r>
                  <a:rPr lang="en-US" sz="2400"/>
                  <a:t>	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charset="0"/>
                          </a:rPr>
                          <m:t>−5+6</m:t>
                        </m: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400" i="1">
                  <a:latin typeface="Cambria Math" panose="02040503050406030204" pitchFamily="18" charset="0"/>
                </a:endParaRPr>
              </a:p>
              <a:p>
                <a:r>
                  <a:rPr lang="en-US" sz="2400"/>
                  <a:t>	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charset="0"/>
                      </a:rPr>
                      <m:t>=−1</m:t>
                    </m:r>
                  </m:oMath>
                </a14:m>
                <a:r>
                  <a:rPr lang="en-US" sz="2400"/>
                  <a:t> </a:t>
                </a:r>
              </a:p>
              <a:p>
                <a:r>
                  <a:rPr lang="en-US" sz="2400"/>
                  <a:t>	   &lt; 0</a:t>
                </a: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9456AB6-0B97-C149-B50E-37445C4BF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21" y="4673002"/>
                <a:ext cx="4458015" cy="1576201"/>
              </a:xfrm>
              <a:prstGeom prst="rect">
                <a:avLst/>
              </a:prstGeom>
              <a:blipFill>
                <a:blip r:embed="rId11"/>
                <a:stretch>
                  <a:fillRect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riangle 53">
            <a:extLst>
              <a:ext uri="{FF2B5EF4-FFF2-40B4-BE49-F238E27FC236}">
                <a16:creationId xmlns:a16="http://schemas.microsoft.com/office/drawing/2014/main" id="{C3060691-7A54-2E4F-9F60-D9A4047F9A59}"/>
              </a:ext>
            </a:extLst>
          </p:cNvPr>
          <p:cNvSpPr/>
          <p:nvPr/>
        </p:nvSpPr>
        <p:spPr>
          <a:xfrm>
            <a:off x="5281377" y="4852397"/>
            <a:ext cx="179342" cy="16589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38EB74-D0DD-E74E-A17E-31644997CC2A}"/>
              </a:ext>
            </a:extLst>
          </p:cNvPr>
          <p:cNvSpPr txBox="1"/>
          <p:nvPr/>
        </p:nvSpPr>
        <p:spPr>
          <a:xfrm>
            <a:off x="2522118" y="5827834"/>
            <a:ext cx="33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 not met. Move the line.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FDFFCC1-E658-A249-99F3-7BB8C6114901}"/>
              </a:ext>
            </a:extLst>
          </p:cNvPr>
          <p:cNvGrpSpPr/>
          <p:nvPr/>
        </p:nvGrpSpPr>
        <p:grpSpPr>
          <a:xfrm>
            <a:off x="1412281" y="1111399"/>
            <a:ext cx="8698987" cy="4298651"/>
            <a:chOff x="1412281" y="1111399"/>
            <a:chExt cx="8698987" cy="429865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53F9432-7C06-7E40-8839-674002827806}"/>
                </a:ext>
              </a:extLst>
            </p:cNvPr>
            <p:cNvGrpSpPr/>
            <p:nvPr/>
          </p:nvGrpSpPr>
          <p:grpSpPr>
            <a:xfrm>
              <a:off x="5138955" y="1111399"/>
              <a:ext cx="4972313" cy="1200329"/>
              <a:chOff x="3790679" y="1107697"/>
              <a:chExt cx="4972313" cy="1200329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02C949B-9D7B-024E-A81A-995DE89F029F}"/>
                  </a:ext>
                </a:extLst>
              </p:cNvPr>
              <p:cNvSpPr txBox="1"/>
              <p:nvPr/>
            </p:nvSpPr>
            <p:spPr>
              <a:xfrm>
                <a:off x="3790679" y="1107697"/>
                <a:ext cx="49723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Goal:  classify     as +1 and     as -1 by putting a line between them.</a:t>
                </a:r>
              </a:p>
              <a:p>
                <a:endParaRPr lang="en-US" sz="2400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8303122-0C38-304E-8679-D2251AC12AFA}"/>
                  </a:ext>
                </a:extLst>
              </p:cNvPr>
              <p:cNvSpPr/>
              <p:nvPr/>
            </p:nvSpPr>
            <p:spPr>
              <a:xfrm>
                <a:off x="5628614" y="1284781"/>
                <a:ext cx="218658" cy="19239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17CC8015-C35B-4B40-B1AC-BFB7F52F8152}"/>
                  </a:ext>
                </a:extLst>
              </p:cNvPr>
              <p:cNvSpPr/>
              <p:nvPr/>
            </p:nvSpPr>
            <p:spPr>
              <a:xfrm>
                <a:off x="7185967" y="1272480"/>
                <a:ext cx="179342" cy="165899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E84D834-2CB3-E44A-8D92-93935ABD5FB8}"/>
                </a:ext>
              </a:extLst>
            </p:cNvPr>
            <p:cNvGrpSpPr/>
            <p:nvPr/>
          </p:nvGrpSpPr>
          <p:grpSpPr>
            <a:xfrm>
              <a:off x="1412281" y="2115260"/>
              <a:ext cx="3139632" cy="3294790"/>
              <a:chOff x="1412281" y="2115260"/>
              <a:chExt cx="3139632" cy="3294790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CA96CCD-8618-0246-BC13-854DBFE705BD}"/>
                  </a:ext>
                </a:extLst>
              </p:cNvPr>
              <p:cNvGrpSpPr/>
              <p:nvPr/>
            </p:nvGrpSpPr>
            <p:grpSpPr>
              <a:xfrm>
                <a:off x="1412281" y="2115260"/>
                <a:ext cx="3139632" cy="3294790"/>
                <a:chOff x="685800" y="2501899"/>
                <a:chExt cx="2796133" cy="2330285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BBF10F3-2CB9-9B46-B56B-91D227A3BE32}"/>
                    </a:ext>
                  </a:extLst>
                </p:cNvPr>
                <p:cNvCxnSpPr/>
                <p:nvPr/>
              </p:nvCxnSpPr>
              <p:spPr>
                <a:xfrm>
                  <a:off x="1082202" y="3593354"/>
                  <a:ext cx="211819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5D252F9E-7FAE-EF48-AAC1-651AC47F2D4A}"/>
                    </a:ext>
                  </a:extLst>
                </p:cNvPr>
                <p:cNvGrpSpPr/>
                <p:nvPr/>
              </p:nvGrpSpPr>
              <p:grpSpPr>
                <a:xfrm>
                  <a:off x="685800" y="2501899"/>
                  <a:ext cx="2796133" cy="2330285"/>
                  <a:chOff x="228600" y="1385045"/>
                  <a:chExt cx="2796133" cy="2330285"/>
                </a:xfrm>
              </p:grpSpPr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C366BA19-6B2B-3948-86DC-7772E67A5EA2}"/>
                      </a:ext>
                    </a:extLst>
                  </p:cNvPr>
                  <p:cNvSpPr txBox="1"/>
                  <p:nvPr/>
                </p:nvSpPr>
                <p:spPr>
                  <a:xfrm>
                    <a:off x="2461667" y="3454115"/>
                    <a:ext cx="563066" cy="2612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062FC12A-5764-4C4C-BD27-1A7BED8E85BD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1385045"/>
                    <a:ext cx="2514600" cy="2294196"/>
                    <a:chOff x="228600" y="1385045"/>
                    <a:chExt cx="2514600" cy="2294196"/>
                  </a:xfrm>
                </p:grpSpPr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67F70A7C-2BF0-DB4F-988B-B198E4DDBB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" y="1524000"/>
                      <a:ext cx="2133600" cy="1905000"/>
                      <a:chOff x="609600" y="1524000"/>
                      <a:chExt cx="2133600" cy="1905000"/>
                    </a:xfrm>
                  </p:grpSpPr>
                  <p:cxnSp>
                    <p:nvCxnSpPr>
                      <p:cNvPr id="73" name="Straight Connector 72">
                        <a:extLst>
                          <a:ext uri="{FF2B5EF4-FFF2-40B4-BE49-F238E27FC236}">
                            <a16:creationId xmlns:a16="http://schemas.microsoft.com/office/drawing/2014/main" id="{57CFC97C-FA38-0E41-BD1D-D88D7183A52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09600" y="1524000"/>
                        <a:ext cx="0" cy="1905000"/>
                      </a:xfrm>
                      <a:prstGeom prst="line">
                        <a:avLst/>
                      </a:prstGeom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Straight Connector 73">
                        <a:extLst>
                          <a:ext uri="{FF2B5EF4-FFF2-40B4-BE49-F238E27FC236}">
                            <a16:creationId xmlns:a16="http://schemas.microsoft.com/office/drawing/2014/main" id="{3BAEF921-124B-0744-BA1C-99AA250A45E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09600" y="3429000"/>
                        <a:ext cx="2133600" cy="0"/>
                      </a:xfrm>
                      <a:prstGeom prst="line">
                        <a:avLst/>
                      </a:prstGeom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C696891D-D029-FE40-8BC4-1E7C58A5A4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600" y="1385045"/>
                      <a:ext cx="563066" cy="2612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/>
                        <a:t>10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1" name="Rectangle 70">
                          <a:extLst>
                            <a:ext uri="{FF2B5EF4-FFF2-40B4-BE49-F238E27FC236}">
                              <a16:creationId xmlns:a16="http://schemas.microsoft.com/office/drawing/2014/main" id="{FB1E9115-A7DF-1541-ACD3-5F73463984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2256" y="3418026"/>
                          <a:ext cx="410356" cy="261215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Rectangle 3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2256" y="3418026"/>
                          <a:ext cx="410356" cy="261215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2" name="Rectangle 71">
                          <a:extLst>
                            <a:ext uri="{FF2B5EF4-FFF2-40B4-BE49-F238E27FC236}">
                              <a16:creationId xmlns:a16="http://schemas.microsoft.com/office/drawing/2014/main" id="{911F74FC-7818-8848-962F-12BAB18FD0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8600" y="2993554"/>
                          <a:ext cx="415095" cy="261215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p:txBody>
                    </p:sp>
                  </mc:Choice>
                  <mc:Fallback xmlns="">
                    <p:sp>
                      <p:nvSpPr>
                        <p:cNvPr id="41" name="Rectangle 4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8600" y="2993554"/>
                          <a:ext cx="415095" cy="261215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02335812-A00A-8245-BF22-B78FBCA646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6989" y="2608844"/>
                      <a:ext cx="845666" cy="1959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&gt;0</m:t>
                            </m:r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66" name="TextBox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6989" y="2608844"/>
                      <a:ext cx="845666" cy="19591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6579" r="-3947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1C790BF4-150E-9B40-85D7-6D8E953128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24850" y="4156574"/>
                      <a:ext cx="845666" cy="1959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&lt;0</m:t>
                            </m:r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4850" y="4156574"/>
                      <a:ext cx="845666" cy="19591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5263" r="-5263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4F61F82-2F73-5F4D-BF85-79FFDBD29674}"/>
                  </a:ext>
                </a:extLst>
              </p:cNvPr>
              <p:cNvSpPr/>
              <p:nvPr/>
            </p:nvSpPr>
            <p:spPr>
              <a:xfrm>
                <a:off x="2924514" y="3319540"/>
                <a:ext cx="218658" cy="19239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3FA8A57-43C1-AA46-ACF0-4BD31DD6A936}"/>
                  </a:ext>
                </a:extLst>
              </p:cNvPr>
              <p:cNvSpPr txBox="1"/>
              <p:nvPr/>
            </p:nvSpPr>
            <p:spPr>
              <a:xfrm>
                <a:off x="2997861" y="2999985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(5,7)</a:t>
                </a:r>
              </a:p>
            </p:txBody>
          </p:sp>
          <p:sp>
            <p:nvSpPr>
              <p:cNvPr id="58" name="Triangle 57">
                <a:extLst>
                  <a:ext uri="{FF2B5EF4-FFF2-40B4-BE49-F238E27FC236}">
                    <a16:creationId xmlns:a16="http://schemas.microsoft.com/office/drawing/2014/main" id="{1DD6567F-475A-8649-9CF1-25F5D5240F29}"/>
                  </a:ext>
                </a:extLst>
              </p:cNvPr>
              <p:cNvSpPr/>
              <p:nvPr/>
            </p:nvSpPr>
            <p:spPr>
              <a:xfrm>
                <a:off x="2227383" y="3433884"/>
                <a:ext cx="179342" cy="165899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A9C0C89-12D7-E041-8A25-D76FF5EA8FA2}"/>
                  </a:ext>
                </a:extLst>
              </p:cNvPr>
              <p:cNvSpPr txBox="1"/>
              <p:nvPr/>
            </p:nvSpPr>
            <p:spPr>
              <a:xfrm>
                <a:off x="1813380" y="3104472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(2,6)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390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6AF2C-579D-E540-803C-68BCEEF1D9DF}" type="slidenum">
              <a:rPr lang="en-US" altLang="en-US" smtClean="0"/>
              <a:pPr/>
              <a:t>27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478298" y="3872561"/>
                <a:ext cx="42677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charset="0"/>
                            </a:rPr>
                            <m:t>𝐰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=[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0 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]=[−5, 0, 1]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98" y="3872561"/>
                <a:ext cx="4267702" cy="369332"/>
              </a:xfrm>
              <a:prstGeom prst="rect">
                <a:avLst/>
              </a:prstGeom>
              <a:blipFill>
                <a:blip r:embed="rId2"/>
                <a:stretch>
                  <a:fillRect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1993FBF-756F-634A-8101-97881CE3C60D}"/>
              </a:ext>
            </a:extLst>
          </p:cNvPr>
          <p:cNvGrpSpPr/>
          <p:nvPr/>
        </p:nvGrpSpPr>
        <p:grpSpPr>
          <a:xfrm>
            <a:off x="5138955" y="2140703"/>
            <a:ext cx="4472488" cy="934082"/>
            <a:chOff x="3614955" y="2140703"/>
            <a:chExt cx="4472488" cy="934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F4268FF-64AC-F045-9D0E-48A3654CC9B2}"/>
                    </a:ext>
                  </a:extLst>
                </p:cNvPr>
                <p:cNvSpPr/>
                <p:nvPr/>
              </p:nvSpPr>
              <p:spPr>
                <a:xfrm>
                  <a:off x="3856080" y="2606580"/>
                  <a:ext cx="4231363" cy="4682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1">
                                <a:latin typeface="Cambria Math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2400" b="1">
                            <a:latin typeface="Cambria Math" charset="0"/>
                          </a:rPr>
                          <m:t>𝐱</m:t>
                        </m:r>
                        <m:r>
                          <a:rPr lang="en-US" sz="2400">
                            <a:latin typeface="Cambria Math" charset="0"/>
                          </a:rPr>
                          <m:t>)</m:t>
                        </m:r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  <m:r>
                          <a:rPr lang="en-US" sz="2400" i="1">
                            <a:latin typeface="Cambria Math" charset="0"/>
                          </a:rPr>
                          <m:t>&gt;0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F4268FF-64AC-F045-9D0E-48A3654CC9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080" y="2606580"/>
                  <a:ext cx="4231363" cy="468205"/>
                </a:xfrm>
                <a:prstGeom prst="rect">
                  <a:avLst/>
                </a:prstGeom>
                <a:blipFill>
                  <a:blip r:embed="rId10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C2980A-661A-AB4F-8C26-B9EF77881AE1}"/>
                </a:ext>
              </a:extLst>
            </p:cNvPr>
            <p:cNvSpPr txBox="1"/>
            <p:nvPr/>
          </p:nvSpPr>
          <p:spPr>
            <a:xfrm>
              <a:off x="3614955" y="2140703"/>
              <a:ext cx="3527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Our objective function is… 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E90623-2942-074D-AE30-117A5095F91A}"/>
              </a:ext>
            </a:extLst>
          </p:cNvPr>
          <p:cNvSpPr txBox="1"/>
          <p:nvPr/>
        </p:nvSpPr>
        <p:spPr>
          <a:xfrm>
            <a:off x="5140159" y="3300990"/>
            <a:ext cx="437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Start with a randomly placed line.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75256B-09B7-5241-81D9-90967A5615D0}"/>
                  </a:ext>
                </a:extLst>
              </p:cNvPr>
              <p:cNvSpPr txBox="1"/>
              <p:nvPr/>
            </p:nvSpPr>
            <p:spPr>
              <a:xfrm>
                <a:off x="5208199" y="4610375"/>
                <a:ext cx="691234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Let’s update the line by doing</a:t>
                </a:r>
                <a:r>
                  <a:rPr lang="en-US" sz="2400" b="1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charset="0"/>
                      </a:rPr>
                      <m:t>𝐰</m:t>
                    </m:r>
                    <m:r>
                      <a:rPr lang="en-US" sz="2400" b="1">
                        <a:latin typeface="Cambria Math" charset="0"/>
                      </a:rPr>
                      <m:t>=</m:t>
                    </m:r>
                    <m:r>
                      <a:rPr lang="en-US" sz="2400" b="1">
                        <a:latin typeface="Cambria Math" charset="0"/>
                      </a:rPr>
                      <m:t>𝐰</m:t>
                    </m:r>
                    <m:r>
                      <a:rPr lang="en-US" sz="2400" b="1">
                        <a:latin typeface="Cambria Math" charset="0"/>
                      </a:rPr>
                      <m:t>+</m:t>
                    </m:r>
                    <m:r>
                      <a:rPr lang="en-US" sz="2400" i="1">
                        <a:latin typeface="Cambria Math" charset="0"/>
                      </a:rPr>
                      <m:t>𝑦</m:t>
                    </m:r>
                    <m:r>
                      <a:rPr lang="en-US" sz="2400" b="1">
                        <a:latin typeface="Cambria Math" charset="0"/>
                      </a:rPr>
                      <m:t>𝐱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75256B-09B7-5241-81D9-90967A561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199" y="4610375"/>
                <a:ext cx="6912341" cy="1015663"/>
              </a:xfrm>
              <a:prstGeom prst="rect">
                <a:avLst/>
              </a:prstGeom>
              <a:blipFill>
                <a:blip r:embed="rId11"/>
                <a:stretch>
                  <a:fillRect l="-1282" t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A3E3202-D0C0-0344-B50E-787E37F733DA}"/>
                  </a:ext>
                </a:extLst>
              </p:cNvPr>
              <p:cNvSpPr/>
              <p:nvPr/>
            </p:nvSpPr>
            <p:spPr>
              <a:xfrm>
                <a:off x="5557873" y="5177137"/>
                <a:ext cx="5477462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charset="0"/>
                        </a:rPr>
                        <m:t>𝐰</m:t>
                      </m:r>
                      <m:r>
                        <a:rPr lang="en-US" sz="2400" b="1">
                          <a:latin typeface="Cambria Math" charset="0"/>
                        </a:rPr>
                        <m:t>=</m:t>
                      </m:r>
                      <m:r>
                        <a:rPr lang="en-US" sz="2400" b="1">
                          <a:latin typeface="Cambria Math" charset="0"/>
                        </a:rPr>
                        <m:t>𝐰</m:t>
                      </m:r>
                      <m:r>
                        <a:rPr lang="en-US" sz="2400" b="1">
                          <a:latin typeface="Cambria Math" charset="0"/>
                        </a:rPr>
                        <m:t>+</m:t>
                      </m:r>
                      <m:r>
                        <a:rPr lang="en-US" sz="2400" b="1">
                          <a:latin typeface="Cambria Math" charset="0"/>
                        </a:rPr>
                        <m:t>𝐱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−5,0,1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1,2,6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=[−6,−2,</m:t>
                    </m:r>
                    <m:r>
                      <a:rPr lang="en-US" sz="2400">
                        <a:latin typeface="Cambria Math" charset="0"/>
                      </a:rPr>
                      <m:t>−5]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A3E3202-D0C0-0344-B50E-787E37F73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873" y="5177137"/>
                <a:ext cx="5477462" cy="830997"/>
              </a:xfrm>
              <a:prstGeom prst="rect">
                <a:avLst/>
              </a:prstGeom>
              <a:blipFill>
                <a:blip r:embed="rId12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0071257-0AE2-444A-B430-3138AC4E3288}"/>
              </a:ext>
            </a:extLst>
          </p:cNvPr>
          <p:cNvGrpSpPr/>
          <p:nvPr/>
        </p:nvGrpSpPr>
        <p:grpSpPr>
          <a:xfrm>
            <a:off x="1412281" y="1111399"/>
            <a:ext cx="8698987" cy="4298651"/>
            <a:chOff x="1412281" y="1111399"/>
            <a:chExt cx="8698987" cy="42986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73881FF-689F-A14A-86E5-59F2AA54EAFE}"/>
                </a:ext>
              </a:extLst>
            </p:cNvPr>
            <p:cNvGrpSpPr/>
            <p:nvPr/>
          </p:nvGrpSpPr>
          <p:grpSpPr>
            <a:xfrm>
              <a:off x="5138955" y="1111399"/>
              <a:ext cx="4972313" cy="1200329"/>
              <a:chOff x="3790679" y="1107697"/>
              <a:chExt cx="4972313" cy="1200329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FEB1842-C079-DE41-887F-4736C686E50C}"/>
                  </a:ext>
                </a:extLst>
              </p:cNvPr>
              <p:cNvSpPr txBox="1"/>
              <p:nvPr/>
            </p:nvSpPr>
            <p:spPr>
              <a:xfrm>
                <a:off x="3790679" y="1107697"/>
                <a:ext cx="49723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Goal:  classify     as +1 and     as -1 by putting a line between them.</a:t>
                </a:r>
              </a:p>
              <a:p>
                <a:endParaRPr lang="en-US" sz="2400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4CCD59B-A74B-264C-84F5-3B7115BAC5F9}"/>
                  </a:ext>
                </a:extLst>
              </p:cNvPr>
              <p:cNvSpPr/>
              <p:nvPr/>
            </p:nvSpPr>
            <p:spPr>
              <a:xfrm>
                <a:off x="5628614" y="1284781"/>
                <a:ext cx="218658" cy="19239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3" name="Triangle 72">
                <a:extLst>
                  <a:ext uri="{FF2B5EF4-FFF2-40B4-BE49-F238E27FC236}">
                    <a16:creationId xmlns:a16="http://schemas.microsoft.com/office/drawing/2014/main" id="{E2132448-056E-DA4D-8309-072BBE98511B}"/>
                  </a:ext>
                </a:extLst>
              </p:cNvPr>
              <p:cNvSpPr/>
              <p:nvPr/>
            </p:nvSpPr>
            <p:spPr>
              <a:xfrm>
                <a:off x="7185967" y="1272480"/>
                <a:ext cx="179342" cy="165899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62511E8-21B8-414E-929F-3B5EB535BEF6}"/>
                </a:ext>
              </a:extLst>
            </p:cNvPr>
            <p:cNvGrpSpPr/>
            <p:nvPr/>
          </p:nvGrpSpPr>
          <p:grpSpPr>
            <a:xfrm>
              <a:off x="1412281" y="2115260"/>
              <a:ext cx="3139632" cy="3294790"/>
              <a:chOff x="1412281" y="2115260"/>
              <a:chExt cx="3139632" cy="3294790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22439EB-ECFF-BA40-AEC9-3E8CC40CE1FD}"/>
                  </a:ext>
                </a:extLst>
              </p:cNvPr>
              <p:cNvGrpSpPr/>
              <p:nvPr/>
            </p:nvGrpSpPr>
            <p:grpSpPr>
              <a:xfrm>
                <a:off x="1412281" y="2115260"/>
                <a:ext cx="3139632" cy="3294790"/>
                <a:chOff x="685800" y="2501899"/>
                <a:chExt cx="2796133" cy="2330285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7AA373B-71A8-DE47-8E17-BAF1E52B945E}"/>
                    </a:ext>
                  </a:extLst>
                </p:cNvPr>
                <p:cNvCxnSpPr/>
                <p:nvPr/>
              </p:nvCxnSpPr>
              <p:spPr>
                <a:xfrm>
                  <a:off x="1082202" y="3593354"/>
                  <a:ext cx="211819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3A98906A-CB36-F144-8C6A-B64CBE4323ED}"/>
                    </a:ext>
                  </a:extLst>
                </p:cNvPr>
                <p:cNvGrpSpPr/>
                <p:nvPr/>
              </p:nvGrpSpPr>
              <p:grpSpPr>
                <a:xfrm>
                  <a:off x="685800" y="2501899"/>
                  <a:ext cx="2796133" cy="2330285"/>
                  <a:chOff x="228600" y="1385045"/>
                  <a:chExt cx="2796133" cy="2330285"/>
                </a:xfrm>
              </p:grpSpPr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50BC9C3-8C44-E14A-872F-51D6A282533A}"/>
                      </a:ext>
                    </a:extLst>
                  </p:cNvPr>
                  <p:cNvSpPr txBox="1"/>
                  <p:nvPr/>
                </p:nvSpPr>
                <p:spPr>
                  <a:xfrm>
                    <a:off x="2461667" y="3454115"/>
                    <a:ext cx="563066" cy="2612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6E84D27-62A3-1640-A0C9-1E716FC02676}"/>
                      </a:ext>
                    </a:extLst>
                  </p:cNvPr>
                  <p:cNvGrpSpPr/>
                  <p:nvPr/>
                </p:nvGrpSpPr>
                <p:grpSpPr>
                  <a:xfrm>
                    <a:off x="228600" y="1385045"/>
                    <a:ext cx="2514600" cy="2294196"/>
                    <a:chOff x="228600" y="1385045"/>
                    <a:chExt cx="2514600" cy="2294196"/>
                  </a:xfrm>
                </p:grpSpPr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25DF861F-0F86-0B4D-B063-B835711890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" y="1524000"/>
                      <a:ext cx="2133600" cy="1905000"/>
                      <a:chOff x="609600" y="1524000"/>
                      <a:chExt cx="2133600" cy="1905000"/>
                    </a:xfrm>
                  </p:grpSpPr>
                  <p:cxnSp>
                    <p:nvCxnSpPr>
                      <p:cNvPr id="68" name="Straight Connector 67">
                        <a:extLst>
                          <a:ext uri="{FF2B5EF4-FFF2-40B4-BE49-F238E27FC236}">
                            <a16:creationId xmlns:a16="http://schemas.microsoft.com/office/drawing/2014/main" id="{E9F43004-2A7D-5341-B397-9C188E5CF17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09600" y="1524000"/>
                        <a:ext cx="0" cy="1905000"/>
                      </a:xfrm>
                      <a:prstGeom prst="line">
                        <a:avLst/>
                      </a:prstGeom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Straight Connector 68">
                        <a:extLst>
                          <a:ext uri="{FF2B5EF4-FFF2-40B4-BE49-F238E27FC236}">
                            <a16:creationId xmlns:a16="http://schemas.microsoft.com/office/drawing/2014/main" id="{BBF99B78-EB8E-5244-BB49-8821340EBCD9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09600" y="3429000"/>
                        <a:ext cx="2133600" cy="0"/>
                      </a:xfrm>
                      <a:prstGeom prst="line">
                        <a:avLst/>
                      </a:prstGeom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E5BC2B58-E036-754C-9493-2FCC6444A7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600" y="1385045"/>
                      <a:ext cx="563066" cy="2612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/>
                        <a:t>10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Rectangle 63">
                          <a:extLst>
                            <a:ext uri="{FF2B5EF4-FFF2-40B4-BE49-F238E27FC236}">
                              <a16:creationId xmlns:a16="http://schemas.microsoft.com/office/drawing/2014/main" id="{0BFF8C50-677C-A549-B184-A3B04226D4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2256" y="3418026"/>
                          <a:ext cx="410356" cy="261215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Rectangle 3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2256" y="3418026"/>
                          <a:ext cx="410356" cy="261215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Rectangle 64">
                          <a:extLst>
                            <a:ext uri="{FF2B5EF4-FFF2-40B4-BE49-F238E27FC236}">
                              <a16:creationId xmlns:a16="http://schemas.microsoft.com/office/drawing/2014/main" id="{73A73BFC-2841-0044-9ABB-F57F249042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8600" y="2993554"/>
                          <a:ext cx="415095" cy="261215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p:txBody>
                    </p:sp>
                  </mc:Choice>
                  <mc:Fallback xmlns="">
                    <p:sp>
                      <p:nvSpPr>
                        <p:cNvPr id="41" name="Rectangle 4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8600" y="2993554"/>
                          <a:ext cx="415095" cy="261215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7E5C3C20-7D72-9345-84C1-A32BC014D1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6989" y="2608844"/>
                      <a:ext cx="845666" cy="1959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&gt;0</m:t>
                            </m:r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66" name="TextBox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6989" y="2608844"/>
                      <a:ext cx="845666" cy="19591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6579" r="-3947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5F61BC56-C07E-314F-84DA-E179C29B7E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24850" y="4156574"/>
                      <a:ext cx="845666" cy="1959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&lt;0</m:t>
                            </m:r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4850" y="4156574"/>
                      <a:ext cx="845666" cy="19591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5263" r="-5263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DF07C23-6652-D24E-BB2F-9CD1F2766A1D}"/>
                  </a:ext>
                </a:extLst>
              </p:cNvPr>
              <p:cNvSpPr/>
              <p:nvPr/>
            </p:nvSpPr>
            <p:spPr>
              <a:xfrm>
                <a:off x="2924514" y="3319540"/>
                <a:ext cx="218658" cy="19239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E5F0B4-3371-C948-8493-5A2B2B9CACF2}"/>
                  </a:ext>
                </a:extLst>
              </p:cNvPr>
              <p:cNvSpPr txBox="1"/>
              <p:nvPr/>
            </p:nvSpPr>
            <p:spPr>
              <a:xfrm>
                <a:off x="2997861" y="2999985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(5,7)</a:t>
                </a:r>
              </a:p>
            </p:txBody>
          </p:sp>
          <p:sp>
            <p:nvSpPr>
              <p:cNvPr id="54" name="Triangle 53">
                <a:extLst>
                  <a:ext uri="{FF2B5EF4-FFF2-40B4-BE49-F238E27FC236}">
                    <a16:creationId xmlns:a16="http://schemas.microsoft.com/office/drawing/2014/main" id="{4F37C36F-4FEC-7A48-BC8D-01547195CAAE}"/>
                  </a:ext>
                </a:extLst>
              </p:cNvPr>
              <p:cNvSpPr/>
              <p:nvPr/>
            </p:nvSpPr>
            <p:spPr>
              <a:xfrm>
                <a:off x="2227383" y="3433884"/>
                <a:ext cx="179342" cy="165899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A06086D-BAE2-524C-A53D-CE16A0FA8332}"/>
                  </a:ext>
                </a:extLst>
              </p:cNvPr>
              <p:cNvSpPr txBox="1"/>
              <p:nvPr/>
            </p:nvSpPr>
            <p:spPr>
              <a:xfrm>
                <a:off x="1813380" y="3104472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(2,6)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517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what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does the decision boundary look like when </a:t>
                </a:r>
                <a:r>
                  <a:rPr lang="en-US" b="1" dirty="0"/>
                  <a:t>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=[−6,−2,</m:t>
                    </m:r>
                    <m:r>
                      <a:rPr lang="en-US" b="0" i="0" smtClean="0">
                        <a:latin typeface="Cambria Math" charset="0"/>
                      </a:rPr>
                      <m:t>−5]</m:t>
                    </m:r>
                  </m:oMath>
                </a14:m>
                <a:r>
                  <a:rPr lang="en-US" dirty="0"/>
                  <a:t> ? Does it misclassify the blue dot now?</a:t>
                </a:r>
              </a:p>
              <a:p>
                <a:endParaRPr lang="en-US" dirty="0"/>
              </a:p>
              <a:p>
                <a:r>
                  <a:rPr lang="en-US" dirty="0"/>
                  <a:t>What if we update it the same way, each time we find a misclassified point? </a:t>
                </a:r>
              </a:p>
              <a:p>
                <a:endParaRPr lang="en-US" dirty="0"/>
              </a:p>
              <a:p>
                <a:r>
                  <a:rPr lang="en-US" dirty="0"/>
                  <a:t>Could this approach find a good separation line for a lot of data?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6AF2C-579D-E540-803C-68BCEEF1D9DF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275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25" y="-85469"/>
            <a:ext cx="10515600" cy="1325563"/>
          </a:xfrm>
        </p:spPr>
        <p:txBody>
          <a:bodyPr/>
          <a:lstStyle/>
          <a:p>
            <a:r>
              <a:rPr lang="en-US" dirty="0"/>
              <a:t>Perceptron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2F2787-61CA-5347-ACF8-737649C38585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803400" y="2395441"/>
            <a:ext cx="4038600" cy="49831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b="1"/>
              <a:t>		</a:t>
            </a:r>
            <a:endParaRPr lang="en-US" sz="2000" b="1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2286000" y="3414332"/>
                <a:ext cx="4551180" cy="258327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charset="0"/>
                        </a:rPr>
                        <m:t>𝐰</m:t>
                      </m:r>
                      <m:r>
                        <a:rPr lang="en-US" b="0" i="1" smtClean="0">
                          <a:latin typeface="Cambria Math" charset="0"/>
                        </a:rPr>
                        <m:t>=  </m:t>
                      </m:r>
                      <m:r>
                        <a:rPr lang="en-US" b="0" i="1" smtClean="0">
                          <a:latin typeface="Cambria Math" charset="0"/>
                        </a:rPr>
                        <m:t>𝑠𝑜𝑚𝑒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𝑟𝑎𝑛𝑑𝑜𝑚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𝑠𝑒𝑡𝑡𝑖𝑛𝑔</m:t>
                      </m:r>
                    </m:oMath>
                  </m:oMathPara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charset="0"/>
                    <a:cs typeface="Cambria Math" charset="0"/>
                  </a:rPr>
                  <a:t>Do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𝑘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mod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if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1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!=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charset="0"/>
                        </a:rPr>
                        <m:t>        </m:t>
                      </m:r>
                      <m:r>
                        <a:rPr lang="en-US" b="1">
                          <a:latin typeface="Cambria Math" charset="0"/>
                        </a:rPr>
                        <m:t>𝐰</m:t>
                      </m:r>
                      <m:r>
                        <a:rPr lang="en-US" b="1">
                          <a:latin typeface="Cambria Math" charset="0"/>
                        </a:rPr>
                        <m:t>=</m:t>
                      </m:r>
                      <m:r>
                        <a:rPr lang="en-US" b="1">
                          <a:latin typeface="Cambria Math" charset="0"/>
                        </a:rPr>
                        <m:t>𝐰</m:t>
                      </m:r>
                      <m:r>
                        <a:rPr lang="en-US" b="1">
                          <a:latin typeface="Cambria Math" charset="0"/>
                        </a:rPr>
                        <m:t>+</m:t>
                      </m:r>
                      <m:r>
                        <a:rPr lang="en-US" b="1">
                          <a:latin typeface="Cambria Math" charset="0"/>
                        </a:rPr>
                        <m:t>𝐱</m:t>
                      </m:r>
                      <m:r>
                        <a:rPr lang="en-US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ea typeface="Cambria Math" charset="0"/>
                    <a:cs typeface="Cambria Math" charset="0"/>
                  </a:rPr>
                  <a:t>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286000" y="3414332"/>
                <a:ext cx="4551180" cy="2583271"/>
              </a:xfrm>
              <a:prstGeom prst="rect">
                <a:avLst/>
              </a:prstGeom>
              <a:blipFill>
                <a:blip r:embed="rId3"/>
                <a:stretch>
                  <a:fillRect l="-5014" t="-2439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16"/>
          <p:cNvGraphicFramePr>
            <a:graphicFrameLocks noChangeAspect="1"/>
          </p:cNvGraphicFramePr>
          <p:nvPr/>
        </p:nvGraphicFramePr>
        <p:xfrm>
          <a:off x="5486401" y="1340802"/>
          <a:ext cx="3545477" cy="1128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1" name="Equation" r:id="rId4" imgW="1714500" imgH="546100" progId="Equation.DSMT4">
                  <p:embed/>
                </p:oleObj>
              </mc:Choice>
              <mc:Fallback>
                <p:oleObj name="Equation" r:id="rId4" imgW="1714500" imgH="546100" progId="Equation.DSMT4">
                  <p:embed/>
                  <p:pic>
                    <p:nvPicPr>
                      <p:cNvPr id="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1340802"/>
                        <a:ext cx="3545477" cy="1128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38400" y="1318751"/>
                <a:ext cx="2641600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0= </m:t>
                      </m:r>
                      <m:r>
                        <a:rPr lang="en-US" sz="2400" i="1">
                          <a:latin typeface="Cambria Math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charset="0"/>
                            </a:rPr>
                            <m:t>𝐰</m:t>
                          </m:r>
                        </m:e>
                        <m:sup>
                          <m:r>
                            <a:rPr lang="en-US" sz="2400" b="1">
                              <a:latin typeface="Cambria Math" charset="0"/>
                            </a:rPr>
                            <m:t>𝐓</m:t>
                          </m:r>
                        </m:sup>
                      </m:sSup>
                      <m:r>
                        <a:rPr lang="en-US" sz="2400" b="1">
                          <a:latin typeface="Cambria Math" charset="0"/>
                        </a:rPr>
                        <m:t>𝐱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318751"/>
                <a:ext cx="2641600" cy="468205"/>
              </a:xfrm>
              <a:prstGeom prst="rect">
                <a:avLst/>
              </a:prstGeom>
              <a:blipFill>
                <a:blip r:embed="rId6"/>
                <a:stretch>
                  <a:fillRect l="-48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86001" y="1016000"/>
            <a:ext cx="235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The decision boundary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6025" y="2952400"/>
            <a:ext cx="295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The weight update algorithm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05462" y="1016000"/>
            <a:ext cx="266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The classification function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7155" y="3589251"/>
            <a:ext cx="35411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Warning: Only guaranteed to  terminate if classes are linearly separable!</a:t>
            </a:r>
          </a:p>
          <a:p>
            <a:endParaRPr lang="en-US" b="1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This means you have to add another exit condition for when you’ve gone through the data too many times and suspect you’ll never terminate.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134748" y="2218178"/>
                <a:ext cx="42523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𝑚</m:t>
                      </m:r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a:rPr lang="en-US" sz="2400" i="1">
                          <a:latin typeface="Cambria Math" charset="0"/>
                        </a:rPr>
                        <m:t>𝑠𝑖𝑧𝑒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</a:rPr>
                        <m:t>𝑜𝑓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</a:rPr>
                        <m:t>𝑑𝑎𝑡𝑎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</a:rPr>
                        <m:t>𝑠𝑒𝑡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748" y="2218178"/>
                <a:ext cx="4252324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4A2F39C-81B9-C345-A37D-C9914993F66C}"/>
              </a:ext>
            </a:extLst>
          </p:cNvPr>
          <p:cNvSpPr/>
          <p:nvPr/>
        </p:nvSpPr>
        <p:spPr>
          <a:xfrm>
            <a:off x="2166026" y="5517199"/>
            <a:ext cx="3472774" cy="739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0BBB5D-19FE-6741-AE97-181D2921EA60}"/>
              </a:ext>
            </a:extLst>
          </p:cNvPr>
          <p:cNvCxnSpPr>
            <a:cxnSpLocks/>
          </p:cNvCxnSpPr>
          <p:nvPr/>
        </p:nvCxnSpPr>
        <p:spPr>
          <a:xfrm flipH="1">
            <a:off x="5638800" y="3799895"/>
            <a:ext cx="1342650" cy="163999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6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5" name="Rectangle 25"/>
          <p:cNvSpPr>
            <a:spLocks noGrp="1" noChangeArrowheads="1"/>
          </p:cNvSpPr>
          <p:nvPr>
            <p:ph type="title"/>
          </p:nvPr>
        </p:nvSpPr>
        <p:spPr>
          <a:xfrm>
            <a:off x="838200" y="-7145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 single perceptron</a:t>
            </a:r>
          </a:p>
        </p:txBody>
      </p:sp>
      <p:sp>
        <p:nvSpPr>
          <p:cNvPr id="440343" name="Oval 23"/>
          <p:cNvSpPr>
            <a:spLocks noChangeArrowheads="1"/>
          </p:cNvSpPr>
          <p:nvPr/>
        </p:nvSpPr>
        <p:spPr bwMode="auto">
          <a:xfrm>
            <a:off x="4379628" y="2039910"/>
            <a:ext cx="4809999" cy="3505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40348" name="Oval 28"/>
          <p:cNvSpPr>
            <a:spLocks noChangeArrowheads="1"/>
          </p:cNvSpPr>
          <p:nvPr/>
        </p:nvSpPr>
        <p:spPr bwMode="auto">
          <a:xfrm>
            <a:off x="2474629" y="127791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40349" name="Oval 29"/>
          <p:cNvSpPr>
            <a:spLocks noChangeArrowheads="1"/>
          </p:cNvSpPr>
          <p:nvPr/>
        </p:nvSpPr>
        <p:spPr bwMode="auto">
          <a:xfrm>
            <a:off x="2474629" y="242091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40350" name="Oval 30"/>
          <p:cNvSpPr>
            <a:spLocks noChangeArrowheads="1"/>
          </p:cNvSpPr>
          <p:nvPr/>
        </p:nvSpPr>
        <p:spPr bwMode="auto">
          <a:xfrm>
            <a:off x="2474629" y="356391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40351" name="Oval 31"/>
          <p:cNvSpPr>
            <a:spLocks noChangeArrowheads="1"/>
          </p:cNvSpPr>
          <p:nvPr/>
        </p:nvSpPr>
        <p:spPr bwMode="auto">
          <a:xfrm>
            <a:off x="2474629" y="470691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40352" name="Oval 32"/>
          <p:cNvSpPr>
            <a:spLocks noChangeArrowheads="1"/>
          </p:cNvSpPr>
          <p:nvPr/>
        </p:nvSpPr>
        <p:spPr bwMode="auto">
          <a:xfrm>
            <a:off x="2474629" y="584991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cxnSp>
        <p:nvCxnSpPr>
          <p:cNvPr id="440353" name="AutoShape 33"/>
          <p:cNvCxnSpPr>
            <a:cxnSpLocks noChangeShapeType="1"/>
            <a:stCxn id="440352" idx="6"/>
            <a:endCxn id="440343" idx="2"/>
          </p:cNvCxnSpPr>
          <p:nvPr/>
        </p:nvCxnSpPr>
        <p:spPr bwMode="auto">
          <a:xfrm flipV="1">
            <a:off x="3008029" y="3792510"/>
            <a:ext cx="1371599" cy="228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0354" name="AutoShape 34"/>
          <p:cNvCxnSpPr>
            <a:cxnSpLocks noChangeShapeType="1"/>
            <a:stCxn id="440351" idx="6"/>
            <a:endCxn id="440343" idx="2"/>
          </p:cNvCxnSpPr>
          <p:nvPr/>
        </p:nvCxnSpPr>
        <p:spPr bwMode="auto">
          <a:xfrm flipV="1">
            <a:off x="3008029" y="3792510"/>
            <a:ext cx="1371599" cy="1143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0355" name="AutoShape 35"/>
          <p:cNvCxnSpPr>
            <a:cxnSpLocks noChangeShapeType="1"/>
            <a:stCxn id="440350" idx="6"/>
            <a:endCxn id="440343" idx="2"/>
          </p:cNvCxnSpPr>
          <p:nvPr/>
        </p:nvCxnSpPr>
        <p:spPr bwMode="auto">
          <a:xfrm>
            <a:off x="3008029" y="3792510"/>
            <a:ext cx="1371599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0356" name="AutoShape 36"/>
          <p:cNvCxnSpPr>
            <a:cxnSpLocks noChangeShapeType="1"/>
            <a:stCxn id="440349" idx="6"/>
            <a:endCxn id="440343" idx="2"/>
          </p:cNvCxnSpPr>
          <p:nvPr/>
        </p:nvCxnSpPr>
        <p:spPr bwMode="auto">
          <a:xfrm>
            <a:off x="3008029" y="2649510"/>
            <a:ext cx="1371599" cy="1143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0357" name="AutoShape 37"/>
          <p:cNvCxnSpPr>
            <a:cxnSpLocks noChangeShapeType="1"/>
            <a:stCxn id="440348" idx="6"/>
            <a:endCxn id="440343" idx="2"/>
          </p:cNvCxnSpPr>
          <p:nvPr/>
        </p:nvCxnSpPr>
        <p:spPr bwMode="auto">
          <a:xfrm>
            <a:off x="3008029" y="1506510"/>
            <a:ext cx="1371599" cy="228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0358" name="AutoShape 38"/>
          <p:cNvCxnSpPr>
            <a:cxnSpLocks noChangeShapeType="1"/>
            <a:stCxn id="440343" idx="6"/>
          </p:cNvCxnSpPr>
          <p:nvPr/>
        </p:nvCxnSpPr>
        <p:spPr bwMode="auto">
          <a:xfrm>
            <a:off x="9189627" y="3792510"/>
            <a:ext cx="139571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359" name="Text Box 39"/>
          <p:cNvSpPr txBox="1">
            <a:spLocks noChangeArrowheads="1"/>
          </p:cNvSpPr>
          <p:nvPr/>
        </p:nvSpPr>
        <p:spPr bwMode="auto">
          <a:xfrm>
            <a:off x="2931829" y="1811311"/>
            <a:ext cx="496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latin typeface="Times New Roman" charset="0"/>
                <a:ea typeface="ＭＳ Ｐゴシック" charset="0"/>
              </a:rPr>
              <a:t>w</a:t>
            </a:r>
            <a:r>
              <a:rPr lang="en-US" i="1" baseline="-25000">
                <a:latin typeface="Times New Roman" charset="0"/>
                <a:ea typeface="ＭＳ Ｐゴシック" charset="0"/>
              </a:rPr>
              <a:t>1</a:t>
            </a:r>
            <a:endParaRPr lang="en-US" i="1">
              <a:latin typeface="Times New Roman" charset="0"/>
              <a:ea typeface="ＭＳ Ｐゴシック" charset="0"/>
            </a:endParaRPr>
          </a:p>
        </p:txBody>
      </p:sp>
      <p:sp>
        <p:nvSpPr>
          <p:cNvPr id="440361" name="Text Box 41"/>
          <p:cNvSpPr txBox="1">
            <a:spLocks noChangeArrowheads="1"/>
          </p:cNvSpPr>
          <p:nvPr/>
        </p:nvSpPr>
        <p:spPr bwMode="auto">
          <a:xfrm>
            <a:off x="2931829" y="3716311"/>
            <a:ext cx="496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latin typeface="Times New Roman" charset="0"/>
                <a:ea typeface="ＭＳ Ｐゴシック" charset="0"/>
              </a:rPr>
              <a:t>w</a:t>
            </a:r>
            <a:r>
              <a:rPr lang="en-US" i="1" baseline="-25000">
                <a:latin typeface="Times New Roman" charset="0"/>
                <a:ea typeface="ＭＳ Ｐゴシック" charset="0"/>
              </a:rPr>
              <a:t>3</a:t>
            </a:r>
            <a:endParaRPr lang="en-US" i="1">
              <a:latin typeface="Times New Roman" charset="0"/>
              <a:ea typeface="ＭＳ Ｐゴシック" charset="0"/>
            </a:endParaRPr>
          </a:p>
        </p:txBody>
      </p:sp>
      <p:sp>
        <p:nvSpPr>
          <p:cNvPr id="440362" name="Text Box 42"/>
          <p:cNvSpPr txBox="1">
            <a:spLocks noChangeArrowheads="1"/>
          </p:cNvSpPr>
          <p:nvPr/>
        </p:nvSpPr>
        <p:spPr bwMode="auto">
          <a:xfrm>
            <a:off x="2931829" y="2725711"/>
            <a:ext cx="496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latin typeface="Times New Roman" charset="0"/>
                <a:ea typeface="ＭＳ Ｐゴシック" charset="0"/>
              </a:rPr>
              <a:t>w</a:t>
            </a:r>
            <a:r>
              <a:rPr lang="en-US" i="1" baseline="-25000">
                <a:latin typeface="Times New Roman" charset="0"/>
                <a:ea typeface="ＭＳ Ｐゴシック" charset="0"/>
              </a:rPr>
              <a:t>2</a:t>
            </a:r>
            <a:endParaRPr lang="en-US" i="1">
              <a:latin typeface="Times New Roman" charset="0"/>
              <a:ea typeface="ＭＳ Ｐゴシック" charset="0"/>
            </a:endParaRPr>
          </a:p>
        </p:txBody>
      </p:sp>
      <p:sp>
        <p:nvSpPr>
          <p:cNvPr id="440363" name="Text Box 43"/>
          <p:cNvSpPr txBox="1">
            <a:spLocks noChangeArrowheads="1"/>
          </p:cNvSpPr>
          <p:nvPr/>
        </p:nvSpPr>
        <p:spPr bwMode="auto">
          <a:xfrm>
            <a:off x="2968343" y="4721198"/>
            <a:ext cx="496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latin typeface="Times New Roman" charset="0"/>
                <a:ea typeface="ＭＳ Ｐゴシック" charset="0"/>
              </a:rPr>
              <a:t>w</a:t>
            </a:r>
            <a:r>
              <a:rPr lang="en-US" i="1" baseline="-25000">
                <a:latin typeface="Times New Roman" charset="0"/>
                <a:ea typeface="ＭＳ Ｐゴシック" charset="0"/>
              </a:rPr>
              <a:t>4</a:t>
            </a:r>
            <a:endParaRPr lang="en-US" i="1">
              <a:latin typeface="Times New Roman" charset="0"/>
              <a:ea typeface="ＭＳ Ｐゴシック" charset="0"/>
            </a:endParaRPr>
          </a:p>
        </p:txBody>
      </p:sp>
      <p:sp>
        <p:nvSpPr>
          <p:cNvPr id="440364" name="Text Box 44"/>
          <p:cNvSpPr txBox="1">
            <a:spLocks noChangeArrowheads="1"/>
          </p:cNvSpPr>
          <p:nvPr/>
        </p:nvSpPr>
        <p:spPr bwMode="auto">
          <a:xfrm>
            <a:off x="3008029" y="5773711"/>
            <a:ext cx="496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latin typeface="Times New Roman" charset="0"/>
                <a:ea typeface="ＭＳ Ｐゴシック" charset="0"/>
              </a:rPr>
              <a:t>w</a:t>
            </a:r>
            <a:r>
              <a:rPr lang="en-US" i="1" baseline="-25000">
                <a:latin typeface="Times New Roman" charset="0"/>
                <a:ea typeface="ＭＳ Ｐゴシック" charset="0"/>
              </a:rPr>
              <a:t>5</a:t>
            </a:r>
            <a:endParaRPr lang="en-US" i="1">
              <a:latin typeface="Times New Roman" charset="0"/>
              <a:ea typeface="ＭＳ Ｐゴシック" charset="0"/>
            </a:endParaRPr>
          </a:p>
        </p:txBody>
      </p:sp>
      <p:sp>
        <p:nvSpPr>
          <p:cNvPr id="440365" name="Text Box 45"/>
          <p:cNvSpPr txBox="1">
            <a:spLocks noChangeArrowheads="1"/>
          </p:cNvSpPr>
          <p:nvPr/>
        </p:nvSpPr>
        <p:spPr bwMode="auto">
          <a:xfrm>
            <a:off x="2550830" y="1201711"/>
            <a:ext cx="417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latin typeface="Times New Roman" charset="0"/>
                <a:ea typeface="ＭＳ Ｐゴシック" charset="0"/>
              </a:rPr>
              <a:t>x</a:t>
            </a:r>
            <a:r>
              <a:rPr lang="en-US" i="1" baseline="-25000">
                <a:latin typeface="Times New Roman" charset="0"/>
                <a:ea typeface="ＭＳ Ｐゴシック" charset="0"/>
              </a:rPr>
              <a:t>1</a:t>
            </a:r>
            <a:endParaRPr lang="en-US" i="1">
              <a:latin typeface="Times New Roman" charset="0"/>
              <a:ea typeface="ＭＳ Ｐゴシック" charset="0"/>
            </a:endParaRPr>
          </a:p>
        </p:txBody>
      </p:sp>
      <p:sp>
        <p:nvSpPr>
          <p:cNvPr id="440366" name="Text Box 46"/>
          <p:cNvSpPr txBox="1">
            <a:spLocks noChangeArrowheads="1"/>
          </p:cNvSpPr>
          <p:nvPr/>
        </p:nvSpPr>
        <p:spPr bwMode="auto">
          <a:xfrm>
            <a:off x="2550830" y="2344711"/>
            <a:ext cx="417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latin typeface="Times New Roman" charset="0"/>
                <a:ea typeface="ＭＳ Ｐゴシック" charset="0"/>
              </a:rPr>
              <a:t>x</a:t>
            </a:r>
            <a:r>
              <a:rPr lang="en-US" i="1" baseline="-25000">
                <a:latin typeface="Times New Roman" charset="0"/>
                <a:ea typeface="ＭＳ Ｐゴシック" charset="0"/>
              </a:rPr>
              <a:t>2</a:t>
            </a:r>
            <a:endParaRPr lang="en-US" i="1">
              <a:latin typeface="Times New Roman" charset="0"/>
              <a:ea typeface="ＭＳ Ｐゴシック" charset="0"/>
            </a:endParaRPr>
          </a:p>
        </p:txBody>
      </p:sp>
      <p:sp>
        <p:nvSpPr>
          <p:cNvPr id="440367" name="Text Box 47"/>
          <p:cNvSpPr txBox="1">
            <a:spLocks noChangeArrowheads="1"/>
          </p:cNvSpPr>
          <p:nvPr/>
        </p:nvSpPr>
        <p:spPr bwMode="auto">
          <a:xfrm>
            <a:off x="2550830" y="3487711"/>
            <a:ext cx="417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latin typeface="Times New Roman" charset="0"/>
                <a:ea typeface="ＭＳ Ｐゴシック" charset="0"/>
              </a:rPr>
              <a:t>x</a:t>
            </a:r>
            <a:r>
              <a:rPr lang="en-US" i="1" baseline="-25000">
                <a:latin typeface="Times New Roman" charset="0"/>
                <a:ea typeface="ＭＳ Ｐゴシック" charset="0"/>
              </a:rPr>
              <a:t>3</a:t>
            </a:r>
            <a:endParaRPr lang="en-US" i="1">
              <a:latin typeface="Times New Roman" charset="0"/>
              <a:ea typeface="ＭＳ Ｐゴシック" charset="0"/>
            </a:endParaRPr>
          </a:p>
        </p:txBody>
      </p:sp>
      <p:sp>
        <p:nvSpPr>
          <p:cNvPr id="440368" name="Text Box 48"/>
          <p:cNvSpPr txBox="1">
            <a:spLocks noChangeArrowheads="1"/>
          </p:cNvSpPr>
          <p:nvPr/>
        </p:nvSpPr>
        <p:spPr bwMode="auto">
          <a:xfrm>
            <a:off x="2550830" y="4630711"/>
            <a:ext cx="417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latin typeface="Times New Roman" charset="0"/>
                <a:ea typeface="ＭＳ Ｐゴシック" charset="0"/>
              </a:rPr>
              <a:t>x</a:t>
            </a:r>
            <a:r>
              <a:rPr lang="en-US" i="1" baseline="-25000">
                <a:latin typeface="Times New Roman" charset="0"/>
                <a:ea typeface="ＭＳ Ｐゴシック" charset="0"/>
              </a:rPr>
              <a:t>4</a:t>
            </a:r>
            <a:endParaRPr lang="en-US" i="1">
              <a:latin typeface="Times New Roman" charset="0"/>
              <a:ea typeface="ＭＳ Ｐゴシック" charset="0"/>
            </a:endParaRPr>
          </a:p>
        </p:txBody>
      </p:sp>
      <p:sp>
        <p:nvSpPr>
          <p:cNvPr id="440369" name="Text Box 49"/>
          <p:cNvSpPr txBox="1">
            <a:spLocks noChangeArrowheads="1"/>
          </p:cNvSpPr>
          <p:nvPr/>
        </p:nvSpPr>
        <p:spPr bwMode="auto">
          <a:xfrm>
            <a:off x="2550830" y="5773711"/>
            <a:ext cx="417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latin typeface="Times New Roman" charset="0"/>
                <a:ea typeface="ＭＳ Ｐゴシック" charset="0"/>
              </a:rPr>
              <a:t>x</a:t>
            </a:r>
            <a:r>
              <a:rPr lang="en-US" i="1" baseline="-25000">
                <a:latin typeface="Times New Roman" charset="0"/>
                <a:ea typeface="ＭＳ Ｐゴシック" charset="0"/>
              </a:rPr>
              <a:t>5</a:t>
            </a:r>
            <a:endParaRPr lang="en-US" i="1">
              <a:latin typeface="Times New Roman" charset="0"/>
              <a:ea typeface="ＭＳ Ｐゴシック" charset="0"/>
            </a:endParaRPr>
          </a:p>
        </p:txBody>
      </p:sp>
      <p:cxnSp>
        <p:nvCxnSpPr>
          <p:cNvPr id="440370" name="AutoShape 50"/>
          <p:cNvCxnSpPr>
            <a:cxnSpLocks noChangeShapeType="1"/>
            <a:stCxn id="440373" idx="2"/>
            <a:endCxn id="440343" idx="1"/>
          </p:cNvCxnSpPr>
          <p:nvPr/>
        </p:nvCxnSpPr>
        <p:spPr bwMode="auto">
          <a:xfrm>
            <a:off x="4969386" y="1797023"/>
            <a:ext cx="114650" cy="7562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0507" name="Group 54"/>
          <p:cNvGrpSpPr>
            <a:grpSpLocks/>
          </p:cNvGrpSpPr>
          <p:nvPr/>
        </p:nvGrpSpPr>
        <p:grpSpPr bwMode="auto">
          <a:xfrm>
            <a:off x="4684429" y="1277910"/>
            <a:ext cx="533400" cy="533400"/>
            <a:chOff x="1920" y="960"/>
            <a:chExt cx="336" cy="336"/>
          </a:xfrm>
        </p:grpSpPr>
        <p:sp>
          <p:nvSpPr>
            <p:cNvPr id="440371" name="Oval 51"/>
            <p:cNvSpPr>
              <a:spLocks noChangeArrowheads="1"/>
            </p:cNvSpPr>
            <p:nvPr/>
          </p:nvSpPr>
          <p:spPr bwMode="auto">
            <a:xfrm>
              <a:off x="1920" y="1008"/>
              <a:ext cx="336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40373" name="Text Box 53"/>
            <p:cNvSpPr txBox="1">
              <a:spLocks noChangeArrowheads="1"/>
            </p:cNvSpPr>
            <p:nvPr/>
          </p:nvSpPr>
          <p:spPr bwMode="auto">
            <a:xfrm>
              <a:off x="1968" y="960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i="1">
                  <a:latin typeface="Times New Roman" charset="0"/>
                  <a:ea typeface="ＭＳ Ｐゴシック" charset="0"/>
                </a:rPr>
                <a:t>x</a:t>
              </a:r>
              <a:r>
                <a:rPr lang="en-US" i="1" baseline="-25000">
                  <a:latin typeface="Times New Roman" charset="0"/>
                  <a:ea typeface="ＭＳ Ｐゴシック" charset="0"/>
                </a:rPr>
                <a:t>0</a:t>
              </a:r>
              <a:endParaRPr lang="en-US" i="1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440375" name="Text Box 55"/>
          <p:cNvSpPr txBox="1">
            <a:spLocks noChangeArrowheads="1"/>
          </p:cNvSpPr>
          <p:nvPr/>
        </p:nvSpPr>
        <p:spPr bwMode="auto">
          <a:xfrm>
            <a:off x="4532029" y="1811311"/>
            <a:ext cx="496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latin typeface="Times New Roman" charset="0"/>
                <a:ea typeface="ＭＳ Ｐゴシック" charset="0"/>
              </a:rPr>
              <a:t>w</a:t>
            </a:r>
            <a:r>
              <a:rPr lang="en-US" i="1" baseline="-25000">
                <a:latin typeface="Times New Roman" charset="0"/>
                <a:ea typeface="ＭＳ Ｐゴシック" charset="0"/>
              </a:rPr>
              <a:t>0</a:t>
            </a:r>
            <a:endParaRPr lang="en-US" i="1">
              <a:latin typeface="Times New Roman" charset="0"/>
              <a:ea typeface="ＭＳ Ｐゴシック" charset="0"/>
            </a:endParaRPr>
          </a:p>
        </p:txBody>
      </p:sp>
      <p:sp>
        <p:nvSpPr>
          <p:cNvPr id="440376" name="Text Box 56"/>
          <p:cNvSpPr txBox="1">
            <a:spLocks noChangeArrowheads="1"/>
          </p:cNvSpPr>
          <p:nvPr/>
        </p:nvSpPr>
        <p:spPr bwMode="auto">
          <a:xfrm rot="16200000">
            <a:off x="395764" y="3308392"/>
            <a:ext cx="2725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Input vector</a:t>
            </a:r>
          </a:p>
        </p:txBody>
      </p:sp>
      <p:sp>
        <p:nvSpPr>
          <p:cNvPr id="440377" name="Text Box 57"/>
          <p:cNvSpPr txBox="1">
            <a:spLocks noChangeArrowheads="1"/>
          </p:cNvSpPr>
          <p:nvPr/>
        </p:nvSpPr>
        <p:spPr bwMode="auto">
          <a:xfrm>
            <a:off x="5217830" y="1201710"/>
            <a:ext cx="20521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Bias x</a:t>
            </a:r>
            <a:r>
              <a:rPr lang="en-US" sz="4000" baseline="-25000">
                <a:ea typeface="ＭＳ Ｐゴシック" charset="0"/>
              </a:rPr>
              <a:t>0</a:t>
            </a:r>
            <a:r>
              <a:rPr lang="en-US" sz="4000">
                <a:ea typeface="ＭＳ Ｐゴシック" charset="0"/>
              </a:rPr>
              <a:t>=1</a:t>
            </a:r>
            <a:endParaRPr lang="en-US" sz="2400">
              <a:ea typeface="ＭＳ Ｐゴシック" charset="0"/>
            </a:endParaRPr>
          </a:p>
        </p:txBody>
      </p:sp>
      <p:sp>
        <p:nvSpPr>
          <p:cNvPr id="36" name="Line 20"/>
          <p:cNvSpPr>
            <a:spLocks noChangeShapeType="1"/>
          </p:cNvSpPr>
          <p:nvPr/>
        </p:nvSpPr>
        <p:spPr bwMode="auto">
          <a:xfrm flipV="1">
            <a:off x="9265828" y="4613224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37" name="Line 21"/>
          <p:cNvSpPr>
            <a:spLocks noChangeShapeType="1"/>
          </p:cNvSpPr>
          <p:nvPr/>
        </p:nvSpPr>
        <p:spPr bwMode="auto">
          <a:xfrm>
            <a:off x="9265828" y="6365824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9265828" y="6365824"/>
            <a:ext cx="914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39" name="Line 23"/>
          <p:cNvSpPr>
            <a:spLocks noChangeShapeType="1"/>
          </p:cNvSpPr>
          <p:nvPr/>
        </p:nvSpPr>
        <p:spPr bwMode="auto">
          <a:xfrm>
            <a:off x="10180228" y="5451424"/>
            <a:ext cx="914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 rot="16200000">
            <a:off x="9723028" y="5908624"/>
            <a:ext cx="914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9766092" y="4624892"/>
            <a:ext cx="1440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a typeface="ＭＳ Ｐゴシック" charset="0"/>
              </a:rPr>
              <a:t>Step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12099" y="6408722"/>
            <a:ext cx="236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Sum of weighted input </a:t>
            </a:r>
          </a:p>
        </p:txBody>
      </p:sp>
      <p:sp>
        <p:nvSpPr>
          <p:cNvPr id="43" name="TextBox 42"/>
          <p:cNvSpPr txBox="1"/>
          <p:nvPr/>
        </p:nvSpPr>
        <p:spPr>
          <a:xfrm rot="16200000">
            <a:off x="8658829" y="558904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55829" y="2787746"/>
                <a:ext cx="4508589" cy="19352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𝑖𝑓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 0&lt;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is-I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32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−1   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𝑒𝑙𝑠𝑒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</a:rPr>
                                  <m:t>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29" y="2787746"/>
                <a:ext cx="4508589" cy="1935273"/>
              </a:xfrm>
              <a:prstGeom prst="rect">
                <a:avLst/>
              </a:prstGeom>
              <a:blipFill>
                <a:blip r:embed="rId2"/>
                <a:stretch>
                  <a:fillRect l="-3922" t="-79739" r="-3922" b="-100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807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Perceptron Algorithm</a:t>
            </a:r>
          </a:p>
        </p:txBody>
      </p:sp>
      <p:sp>
        <p:nvSpPr>
          <p:cNvPr id="69634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Example:</a:t>
            </a: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75E5BE9-4162-E842-B37C-8C1FDAB3761E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pic>
        <p:nvPicPr>
          <p:cNvPr id="69636" name="Picture 9" descr="Figure4.7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28800"/>
            <a:ext cx="472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Box 1"/>
          <p:cNvSpPr txBox="1">
            <a:spLocks noChangeArrowheads="1"/>
          </p:cNvSpPr>
          <p:nvPr/>
        </p:nvSpPr>
        <p:spPr bwMode="auto">
          <a:xfrm>
            <a:off x="8305800" y="2133601"/>
            <a:ext cx="2209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Red is the positive</a:t>
            </a:r>
            <a:br>
              <a:rPr lang="en-US" altLang="en-US" sz="1800"/>
            </a:br>
            <a:r>
              <a:rPr lang="en-US" altLang="en-US" sz="1800"/>
              <a:t>class</a:t>
            </a:r>
            <a:br>
              <a:rPr lang="en-US" altLang="en-US" sz="1800"/>
            </a:br>
            <a:br>
              <a:rPr lang="en-US" altLang="en-US" sz="1800"/>
            </a:br>
            <a:r>
              <a:rPr lang="en-US" altLang="en-US" sz="1800"/>
              <a:t>Blue is the negative</a:t>
            </a:r>
            <a:br>
              <a:rPr lang="en-US" altLang="en-US" sz="1800"/>
            </a:br>
            <a:r>
              <a:rPr lang="en-US" altLang="en-US" sz="180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4148423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Perceptron Algorithm</a:t>
            </a:r>
          </a:p>
        </p:txBody>
      </p:sp>
      <p:sp>
        <p:nvSpPr>
          <p:cNvPr id="71682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(cont’d):</a:t>
            </a: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169F784-E1B2-A14B-A2BF-092FCD470941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pic>
        <p:nvPicPr>
          <p:cNvPr id="7168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28800"/>
            <a:ext cx="472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TextBox 6"/>
          <p:cNvSpPr txBox="1">
            <a:spLocks noChangeArrowheads="1"/>
          </p:cNvSpPr>
          <p:nvPr/>
        </p:nvSpPr>
        <p:spPr bwMode="auto">
          <a:xfrm>
            <a:off x="8305800" y="2133601"/>
            <a:ext cx="2209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Red is the positive</a:t>
            </a:r>
            <a:br>
              <a:rPr lang="en-US" altLang="en-US" sz="1800"/>
            </a:br>
            <a:r>
              <a:rPr lang="en-US" altLang="en-US" sz="1800"/>
              <a:t>class</a:t>
            </a:r>
            <a:br>
              <a:rPr lang="en-US" altLang="en-US" sz="1800"/>
            </a:br>
            <a:br>
              <a:rPr lang="en-US" altLang="en-US" sz="1800"/>
            </a:br>
            <a:r>
              <a:rPr lang="en-US" altLang="en-US" sz="1800"/>
              <a:t>Blue is the negative</a:t>
            </a:r>
            <a:br>
              <a:rPr lang="en-US" altLang="en-US" sz="1800"/>
            </a:br>
            <a:r>
              <a:rPr lang="en-US" altLang="en-US" sz="180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690834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Perceptron Algorithm</a:t>
            </a:r>
          </a:p>
        </p:txBody>
      </p:sp>
      <p:sp>
        <p:nvSpPr>
          <p:cNvPr id="73730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(cont’d):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AE16622-7875-414E-896C-C05F32AFEE97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pic>
        <p:nvPicPr>
          <p:cNvPr id="73732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28800"/>
            <a:ext cx="472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TextBox 6"/>
          <p:cNvSpPr txBox="1">
            <a:spLocks noChangeArrowheads="1"/>
          </p:cNvSpPr>
          <p:nvPr/>
        </p:nvSpPr>
        <p:spPr bwMode="auto">
          <a:xfrm>
            <a:off x="8305800" y="2133601"/>
            <a:ext cx="2209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Red is the positive</a:t>
            </a:r>
            <a:br>
              <a:rPr lang="en-US" altLang="en-US" sz="1800"/>
            </a:br>
            <a:r>
              <a:rPr lang="en-US" altLang="en-US" sz="1800"/>
              <a:t>class</a:t>
            </a:r>
            <a:br>
              <a:rPr lang="en-US" altLang="en-US" sz="1800"/>
            </a:br>
            <a:br>
              <a:rPr lang="en-US" altLang="en-US" sz="1800"/>
            </a:br>
            <a:r>
              <a:rPr lang="en-US" altLang="en-US" sz="1800"/>
              <a:t>Blue is the negative</a:t>
            </a:r>
            <a:br>
              <a:rPr lang="en-US" altLang="en-US" sz="1800"/>
            </a:br>
            <a:r>
              <a:rPr lang="en-US" altLang="en-US" sz="180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567482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Perceptron Algorithm</a:t>
            </a:r>
          </a:p>
        </p:txBody>
      </p:sp>
      <p:sp>
        <p:nvSpPr>
          <p:cNvPr id="75778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(cont’d):</a:t>
            </a: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45E38E9-05EF-384D-A7A7-83AC5FA4A18E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pic>
        <p:nvPicPr>
          <p:cNvPr id="7578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28800"/>
            <a:ext cx="472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TextBox 6"/>
          <p:cNvSpPr txBox="1">
            <a:spLocks noChangeArrowheads="1"/>
          </p:cNvSpPr>
          <p:nvPr/>
        </p:nvSpPr>
        <p:spPr bwMode="auto">
          <a:xfrm>
            <a:off x="8305800" y="2133601"/>
            <a:ext cx="2209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Red is the positive</a:t>
            </a:r>
            <a:br>
              <a:rPr lang="en-US" altLang="en-US" sz="1800"/>
            </a:br>
            <a:r>
              <a:rPr lang="en-US" altLang="en-US" sz="1800"/>
              <a:t>class</a:t>
            </a:r>
            <a:br>
              <a:rPr lang="en-US" altLang="en-US" sz="1800"/>
            </a:br>
            <a:br>
              <a:rPr lang="en-US" altLang="en-US" sz="1800"/>
            </a:br>
            <a:r>
              <a:rPr lang="en-US" altLang="en-US" sz="1800"/>
              <a:t>Blue is the negative</a:t>
            </a:r>
            <a:br>
              <a:rPr lang="en-US" altLang="en-US" sz="1800"/>
            </a:br>
            <a:r>
              <a:rPr lang="en-US" altLang="en-US" sz="180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476857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801688" y="-13505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Multi-class Classification</a:t>
            </a:r>
          </a:p>
        </p:txBody>
      </p:sp>
      <p:sp>
        <p:nvSpPr>
          <p:cNvPr id="778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9C04A2B-2A15-6340-82FB-34AEAD52D935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pic>
        <p:nvPicPr>
          <p:cNvPr id="77828" name="Picture 11" descr="Ld2clals_c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1752600"/>
            <a:ext cx="4535488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72200" y="990601"/>
                <a:ext cx="4495800" cy="426674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>
                    <a:ea typeface="ＭＳ Ｐゴシック" charset="0"/>
                    <a:cs typeface="ＭＳ Ｐゴシック" charset="0"/>
                  </a:rPr>
                  <a:t>When there are N classes you can classify using N discriminant functions.</a:t>
                </a:r>
                <a:br>
                  <a:rPr lang="en-US" sz="2400">
                    <a:ea typeface="ＭＳ Ｐゴシック" charset="0"/>
                    <a:cs typeface="ＭＳ Ｐゴシック" charset="0"/>
                  </a:rPr>
                </a:br>
                <a:endParaRPr lang="en-US" sz="2400">
                  <a:ea typeface="ＭＳ Ｐゴシック" charset="0"/>
                  <a:cs typeface="ＭＳ Ｐゴシック" charset="0"/>
                </a:endParaRPr>
              </a:p>
              <a:p>
                <a:pPr>
                  <a:defRPr/>
                </a:pPr>
                <a:r>
                  <a:rPr lang="en-US" sz="2400">
                    <a:ea typeface="ＭＳ Ｐゴシック" charset="0"/>
                    <a:cs typeface="ＭＳ Ｐゴシック" charset="0"/>
                  </a:rPr>
                  <a:t>Choose the class c from the set of all classes C whose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(</m:t>
                    </m:r>
                    <m:r>
                      <a:rPr lang="en-US" sz="2400" b="1">
                        <a:latin typeface="Cambria Math" charset="0"/>
                      </a:rPr>
                      <m:t>𝐱</m:t>
                    </m:r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>
                    <a:ea typeface="ＭＳ Ｐゴシック" charset="0"/>
                    <a:cs typeface="ＭＳ Ｐゴシック" charset="0"/>
                  </a:rPr>
                  <a:t> has the maximum output</a:t>
                </a:r>
                <a:br>
                  <a:rPr lang="en-US" sz="2400">
                    <a:ea typeface="ＭＳ Ｐゴシック" charset="0"/>
                    <a:cs typeface="ＭＳ Ｐゴシック" charset="0"/>
                  </a:rPr>
                </a:br>
                <a:endParaRPr lang="en-US" sz="2400">
                  <a:ea typeface="ＭＳ Ｐゴシック" charset="0"/>
                  <a:cs typeface="ＭＳ Ｐゴシック" charset="0"/>
                </a:endParaRPr>
              </a:p>
              <a:p>
                <a:pPr>
                  <a:defRPr/>
                </a:pPr>
                <a:r>
                  <a:rPr lang="en-US" sz="2400">
                    <a:ea typeface="ＭＳ Ｐゴシック" charset="0"/>
                    <a:cs typeface="ＭＳ Ｐゴシック" charset="0"/>
                  </a:rPr>
                  <a:t>Geometrically divides feature space into N </a:t>
                </a:r>
                <a:r>
                  <a:rPr lang="en-US" sz="2400" b="1">
                    <a:ea typeface="ＭＳ Ｐゴシック" charset="0"/>
                    <a:cs typeface="ＭＳ Ｐゴシック" charset="0"/>
                  </a:rPr>
                  <a:t>convex</a:t>
                </a:r>
                <a:r>
                  <a:rPr lang="en-US" sz="2400">
                    <a:ea typeface="ＭＳ Ｐゴシック" charset="0"/>
                    <a:cs typeface="ＭＳ Ｐゴシック" charset="0"/>
                  </a:rPr>
                  <a:t> decision regions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990601"/>
                <a:ext cx="4495800" cy="4266745"/>
              </a:xfrm>
              <a:prstGeom prst="rect">
                <a:avLst/>
              </a:prstGeom>
              <a:blipFill>
                <a:blip r:embed="rId4"/>
                <a:stretch>
                  <a:fillRect l="-2254"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830" name="TextBox 11"/>
          <p:cNvSpPr txBox="1">
            <a:spLocks noChangeArrowheads="1"/>
          </p:cNvSpPr>
          <p:nvPr/>
        </p:nvSpPr>
        <p:spPr bwMode="auto">
          <a:xfrm>
            <a:off x="1125537" y="1752600"/>
            <a:ext cx="398463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/>
              <a:t>a</a:t>
            </a:r>
            <a:r>
              <a:rPr lang="en-US" altLang="en-US" sz="1800" baseline="-25000" dirty="0"/>
              <a:t>2</a:t>
            </a:r>
            <a:endParaRPr lang="en-US" altLang="en-US" sz="1800" dirty="0"/>
          </a:p>
        </p:txBody>
      </p:sp>
      <p:sp>
        <p:nvSpPr>
          <p:cNvPr id="77832" name="TextBox 15"/>
          <p:cNvSpPr txBox="1">
            <a:spLocks noChangeArrowheads="1"/>
          </p:cNvSpPr>
          <p:nvPr/>
        </p:nvSpPr>
        <p:spPr bwMode="auto">
          <a:xfrm>
            <a:off x="5132801" y="5218450"/>
            <a:ext cx="398463" cy="369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/>
              <a:t>a</a:t>
            </a:r>
            <a:r>
              <a:rPr lang="en-US" altLang="en-US" sz="1800" baseline="-25000" dirty="0"/>
              <a:t>1</a:t>
            </a:r>
            <a:endParaRPr lang="en-US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81321" y="5403394"/>
                <a:ext cx="4336846" cy="731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>
                              <a:latin typeface="Cambria Math" charset="0"/>
                            </a:rPr>
                            <m:t>𝐱</m:t>
                          </m:r>
                        </m:e>
                      </m:d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mr-I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mr-IN" sz="320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32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3200" b="1">
                              <a:latin typeface="Cambria Math" charset="0"/>
                            </a:rPr>
                            <m:t>𝐱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321" y="5403394"/>
                <a:ext cx="4336846" cy="731162"/>
              </a:xfrm>
              <a:prstGeom prst="rect">
                <a:avLst/>
              </a:prstGeom>
              <a:blipFill>
                <a:blip r:embed="rId5"/>
                <a:stretch>
                  <a:fillRect t="-1724"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299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Multi-class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52368" y="3062740"/>
                <a:ext cx="8229600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ea typeface="ＭＳ Ｐゴシック" charset="0"/>
                    <a:cs typeface="ＭＳ Ｐゴシック" charset="0"/>
                  </a:rPr>
                  <a:t>Remember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charset="0"/>
                          </a:rPr>
                          <m:t>𝐱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a typeface="ＭＳ Ｐゴシック" charset="0"/>
                    <a:cs typeface="ＭＳ Ｐゴシック" charset="0"/>
                  </a:rPr>
                  <a:t>is the inner product of the feature vector for the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000" dirty="0">
                    <a:ea typeface="ＭＳ Ｐゴシック" charset="0"/>
                    <a:cs typeface="ＭＳ Ｐゴシック" charset="0"/>
                  </a:rPr>
                  <a:t>with the weights of the decision boundary hyperplane for class </a:t>
                </a:r>
                <a:r>
                  <a:rPr lang="en-US" sz="2000" b="1" i="1" dirty="0">
                    <a:ea typeface="ＭＳ Ｐゴシック" charset="0"/>
                    <a:cs typeface="ＭＳ Ｐゴシック" charset="0"/>
                  </a:rPr>
                  <a:t>c</a:t>
                </a:r>
                <a:r>
                  <a:rPr lang="en-US" sz="2000" dirty="0">
                    <a:ea typeface="ＭＳ Ｐゴシック" charset="0"/>
                    <a:cs typeface="ＭＳ Ｐゴシック" charset="0"/>
                  </a:rPr>
                  <a:t>.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charset="0"/>
                          </a:rPr>
                          <m:t>𝐱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a typeface="ＭＳ Ｐゴシック" charset="0"/>
                    <a:cs typeface="ＭＳ Ｐゴシック" charset="0"/>
                  </a:rPr>
                  <a:t>is getting more positive, that means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000" dirty="0">
                    <a:ea typeface="ＭＳ Ｐゴシック" charset="0"/>
                    <a:cs typeface="ＭＳ Ｐゴシック" charset="0"/>
                  </a:rPr>
                  <a:t> is deeper inside its “yes” region. </a:t>
                </a:r>
              </a:p>
              <a:p>
                <a:pPr>
                  <a:defRPr/>
                </a:pPr>
                <a:endParaRPr lang="en-US" sz="2000" dirty="0">
                  <a:ea typeface="ＭＳ Ｐゴシック" charset="0"/>
                  <a:cs typeface="ＭＳ Ｐゴシック" charset="0"/>
                </a:endParaRPr>
              </a:p>
              <a:p>
                <a:pPr>
                  <a:defRPr/>
                </a:pPr>
                <a:r>
                  <a:rPr lang="en-US" sz="2000" dirty="0">
                    <a:ea typeface="ＭＳ Ｐゴシック" charset="0"/>
                    <a:cs typeface="ＭＳ Ｐゴシック" charset="0"/>
                  </a:rPr>
                  <a:t>Therefore, if you train a bunch of 2-way classifiers (one for each class) and pick the output of the classifier that says the example is deepest in its region, you have a multi-class classifier.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368" y="3062740"/>
                <a:ext cx="8229600" cy="2554545"/>
              </a:xfrm>
              <a:prstGeom prst="rect">
                <a:avLst/>
              </a:prstGeom>
              <a:blipFill>
                <a:blip r:embed="rId3"/>
                <a:stretch>
                  <a:fillRect l="-770" t="-985" r="-308" b="-2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66768" y="1664925"/>
                <a:ext cx="6400800" cy="1005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4400" i="1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1">
                              <a:latin typeface="Cambria Math" charset="0"/>
                            </a:rPr>
                            <m:t>𝐱</m:t>
                          </m:r>
                        </m:e>
                      </m:d>
                      <m:r>
                        <a:rPr lang="en-US" sz="4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mr-IN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4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mr-IN" sz="440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4400" i="1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lang="en-US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r>
                                <a:rPr lang="en-US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4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4400" b="1">
                              <a:latin typeface="Cambria Math" charset="0"/>
                            </a:rPr>
                            <m:t>𝐱</m:t>
                          </m:r>
                          <m:r>
                            <a:rPr lang="en-US" sz="4400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68" y="1664925"/>
                <a:ext cx="6400800" cy="1005403"/>
              </a:xfrm>
              <a:prstGeom prst="rect">
                <a:avLst/>
              </a:prstGeom>
              <a:blipFill>
                <a:blip r:embed="rId4"/>
                <a:stretch>
                  <a:fillRect t="-5000" r="-198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0D75D21-56B1-E546-8733-5DAB86BC74B6}"/>
              </a:ext>
            </a:extLst>
          </p:cNvPr>
          <p:cNvSpPr txBox="1"/>
          <p:nvPr/>
        </p:nvSpPr>
        <p:spPr>
          <a:xfrm>
            <a:off x="2406570" y="154922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class 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59C2BC-A57B-3247-9FD9-4F447296EAD8}"/>
              </a:ext>
            </a:extLst>
          </p:cNvPr>
          <p:cNvSpPr txBox="1"/>
          <p:nvPr/>
        </p:nvSpPr>
        <p:spPr>
          <a:xfrm>
            <a:off x="7162801" y="2342887"/>
            <a:ext cx="169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Set of all classes</a:t>
            </a:r>
          </a:p>
        </p:txBody>
      </p:sp>
    </p:spTree>
    <p:extLst>
      <p:ext uri="{BB962C8B-B14F-4D97-AF65-F5344CB8AC3E}">
        <p14:creationId xmlns:p14="http://schemas.microsoft.com/office/powerpoint/2010/main" val="256463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785" y="5556"/>
            <a:ext cx="11119591" cy="1325563"/>
          </a:xfrm>
        </p:spPr>
        <p:txBody>
          <a:bodyPr/>
          <a:lstStyle/>
          <a:p>
            <a:r>
              <a:rPr lang="en-US"/>
              <a:t>Weights define a hyperplane in the input space</a:t>
            </a:r>
          </a:p>
        </p:txBody>
      </p:sp>
      <p:grpSp>
        <p:nvGrpSpPr>
          <p:cNvPr id="33" name="Group 66">
            <a:extLst>
              <a:ext uri="{FF2B5EF4-FFF2-40B4-BE49-F238E27FC236}">
                <a16:creationId xmlns:a16="http://schemas.microsoft.com/office/drawing/2014/main" id="{79AC5BFC-B066-4646-84C7-F433B2D1C332}"/>
              </a:ext>
            </a:extLst>
          </p:cNvPr>
          <p:cNvGrpSpPr>
            <a:grpSpLocks/>
          </p:cNvGrpSpPr>
          <p:nvPr/>
        </p:nvGrpSpPr>
        <p:grpSpPr bwMode="auto">
          <a:xfrm>
            <a:off x="812535" y="1988717"/>
            <a:ext cx="5149209" cy="3362771"/>
            <a:chOff x="576" y="735"/>
            <a:chExt cx="2620" cy="1366"/>
          </a:xfrm>
        </p:grpSpPr>
        <p:sp>
          <p:nvSpPr>
            <p:cNvPr id="35" name="Oval 3">
              <a:extLst>
                <a:ext uri="{FF2B5EF4-FFF2-40B4-BE49-F238E27FC236}">
                  <a16:creationId xmlns:a16="http://schemas.microsoft.com/office/drawing/2014/main" id="{D0BF2D9D-D647-2B4A-A1B6-9AC311C07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1175"/>
              <a:ext cx="1440" cy="8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800">
                <a:ea typeface="ＭＳ Ｐゴシック" charset="0"/>
              </a:endParaRPr>
            </a:p>
          </p:txBody>
        </p:sp>
        <p:cxnSp>
          <p:nvCxnSpPr>
            <p:cNvPr id="36" name="AutoShape 12">
              <a:extLst>
                <a:ext uri="{FF2B5EF4-FFF2-40B4-BE49-F238E27FC236}">
                  <a16:creationId xmlns:a16="http://schemas.microsoft.com/office/drawing/2014/main" id="{3485037B-7F02-5A48-B5C1-02C3351478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12" y="1583"/>
              <a:ext cx="412" cy="26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3">
              <a:extLst>
                <a:ext uri="{FF2B5EF4-FFF2-40B4-BE49-F238E27FC236}">
                  <a16:creationId xmlns:a16="http://schemas.microsoft.com/office/drawing/2014/main" id="{7C5EFFE5-9FAF-284D-85C1-548C574B73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12" y="1271"/>
              <a:ext cx="412" cy="3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4">
              <a:extLst>
                <a:ext uri="{FF2B5EF4-FFF2-40B4-BE49-F238E27FC236}">
                  <a16:creationId xmlns:a16="http://schemas.microsoft.com/office/drawing/2014/main" id="{BA526865-06AA-E440-ACC6-4052B3E631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27" y="1022"/>
              <a:ext cx="8" cy="27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5">
              <a:extLst>
                <a:ext uri="{FF2B5EF4-FFF2-40B4-BE49-F238E27FC236}">
                  <a16:creationId xmlns:a16="http://schemas.microsoft.com/office/drawing/2014/main" id="{682163F0-044D-464E-A702-73CCDBAC1A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64" y="1583"/>
              <a:ext cx="43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" name="Oval 5">
              <a:extLst>
                <a:ext uri="{FF2B5EF4-FFF2-40B4-BE49-F238E27FC236}">
                  <a16:creationId xmlns:a16="http://schemas.microsoft.com/office/drawing/2014/main" id="{2DC08458-48C6-124E-A2D9-BA873DE7E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743"/>
              <a:ext cx="336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800">
                <a:ea typeface="ＭＳ Ｐゴシック" charset="0"/>
              </a:endParaRPr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3A7A3A46-191D-A14D-85CB-D1A9880EB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0" y="943"/>
              <a:ext cx="52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b="1" i="1" dirty="0">
                  <a:latin typeface="Times New Roman" charset="0"/>
                  <a:ea typeface="ＭＳ Ｐゴシック" charset="0"/>
                </a:rPr>
                <a:t>-1.99</a:t>
              </a:r>
            </a:p>
          </p:txBody>
        </p:sp>
        <p:sp>
          <p:nvSpPr>
            <p:cNvPr id="42" name="Text Box 21">
              <a:extLst>
                <a:ext uri="{FF2B5EF4-FFF2-40B4-BE49-F238E27FC236}">
                  <a16:creationId xmlns:a16="http://schemas.microsoft.com/office/drawing/2014/main" id="{5D8C8377-C966-BC48-937C-5AE02E9CD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3" y="735"/>
              <a:ext cx="256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4000" i="1">
                  <a:latin typeface="Times New Roman" charset="0"/>
                  <a:ea typeface="ＭＳ Ｐゴシック" charset="0"/>
                </a:rPr>
                <a:t>1</a:t>
              </a:r>
              <a:endParaRPr lang="en-US" sz="2800" i="1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43" name="Group 27">
              <a:extLst>
                <a:ext uri="{FF2B5EF4-FFF2-40B4-BE49-F238E27FC236}">
                  <a16:creationId xmlns:a16="http://schemas.microsoft.com/office/drawing/2014/main" id="{70A008D1-CEA3-0940-9C34-D9B54C7EB7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079"/>
              <a:ext cx="712" cy="446"/>
              <a:chOff x="816" y="1392"/>
              <a:chExt cx="712" cy="446"/>
            </a:xfrm>
          </p:grpSpPr>
          <p:sp>
            <p:nvSpPr>
              <p:cNvPr id="49" name="Oval 6">
                <a:extLst>
                  <a:ext uri="{FF2B5EF4-FFF2-40B4-BE49-F238E27FC236}">
                    <a16:creationId xmlns:a16="http://schemas.microsoft.com/office/drawing/2014/main" id="{66E0E344-BFFF-694F-9706-A530D004C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336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800">
                  <a:ea typeface="ＭＳ Ｐゴシック" charset="0"/>
                </a:endParaRPr>
              </a:p>
            </p:txBody>
          </p:sp>
          <p:sp>
            <p:nvSpPr>
              <p:cNvPr id="50" name="Text Box 18">
                <a:extLst>
                  <a:ext uri="{FF2B5EF4-FFF2-40B4-BE49-F238E27FC236}">
                    <a16:creationId xmlns:a16="http://schemas.microsoft.com/office/drawing/2014/main" id="{B3ED4FEE-C724-3B4C-8D26-653DF3654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3" y="1402"/>
                <a:ext cx="355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3200" b="1" i="1" dirty="0">
                    <a:latin typeface="Times New Roman" charset="0"/>
                    <a:ea typeface="ＭＳ Ｐゴシック" charset="0"/>
                  </a:rPr>
                  <a:t>0.5</a:t>
                </a:r>
              </a:p>
            </p:txBody>
          </p:sp>
          <p:sp>
            <p:nvSpPr>
              <p:cNvPr id="51" name="Text Box 22">
                <a:extLst>
                  <a:ext uri="{FF2B5EF4-FFF2-40B4-BE49-F238E27FC236}">
                    <a16:creationId xmlns:a16="http://schemas.microsoft.com/office/drawing/2014/main" id="{414564D9-7922-8145-BA64-0DE47CFF96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392"/>
                <a:ext cx="335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4000" i="1">
                    <a:latin typeface="Times New Roman" charset="0"/>
                    <a:ea typeface="ＭＳ Ｐゴシック" charset="0"/>
                  </a:rPr>
                  <a:t>x</a:t>
                </a:r>
                <a:r>
                  <a:rPr lang="en-US" sz="2800" i="1" baseline="-25000">
                    <a:latin typeface="Times New Roman" charset="0"/>
                    <a:ea typeface="ＭＳ Ｐゴシック" charset="0"/>
                  </a:rPr>
                  <a:t>1</a:t>
                </a:r>
                <a:endParaRPr lang="en-US" sz="2800" i="1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44" name="Group 26">
              <a:extLst>
                <a:ext uri="{FF2B5EF4-FFF2-40B4-BE49-F238E27FC236}">
                  <a16:creationId xmlns:a16="http://schemas.microsoft.com/office/drawing/2014/main" id="{FD7A738E-7F2B-454D-A154-382684D2C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655"/>
              <a:ext cx="704" cy="446"/>
              <a:chOff x="816" y="2112"/>
              <a:chExt cx="704" cy="446"/>
            </a:xfrm>
          </p:grpSpPr>
          <p:sp>
            <p:nvSpPr>
              <p:cNvPr id="46" name="Oval 7">
                <a:extLst>
                  <a:ext uri="{FF2B5EF4-FFF2-40B4-BE49-F238E27FC236}">
                    <a16:creationId xmlns:a16="http://schemas.microsoft.com/office/drawing/2014/main" id="{A7283E7E-17FD-694B-8BF3-001DB278E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36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800">
                  <a:ea typeface="ＭＳ Ｐゴシック" charset="0"/>
                </a:endParaRPr>
              </a:p>
            </p:txBody>
          </p:sp>
          <p:sp>
            <p:nvSpPr>
              <p:cNvPr id="47" name="Text Box 17">
                <a:extLst>
                  <a:ext uri="{FF2B5EF4-FFF2-40B4-BE49-F238E27FC236}">
                    <a16:creationId xmlns:a16="http://schemas.microsoft.com/office/drawing/2014/main" id="{A03565C3-CA01-F341-85F7-54B8001F2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5" y="2193"/>
                <a:ext cx="355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3200" b="1" i="1" dirty="0">
                    <a:latin typeface="Times New Roman" charset="0"/>
                    <a:ea typeface="ＭＳ Ｐゴシック" charset="0"/>
                  </a:rPr>
                  <a:t>0.5</a:t>
                </a:r>
              </a:p>
            </p:txBody>
          </p:sp>
          <p:sp>
            <p:nvSpPr>
              <p:cNvPr id="48" name="Text Box 23">
                <a:extLst>
                  <a:ext uri="{FF2B5EF4-FFF2-40B4-BE49-F238E27FC236}">
                    <a16:creationId xmlns:a16="http://schemas.microsoft.com/office/drawing/2014/main" id="{63DDC2BA-285B-4A41-B665-54E0478CD8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335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4000" i="1">
                    <a:latin typeface="Times New Roman" charset="0"/>
                    <a:ea typeface="ＭＳ Ｐゴシック" charset="0"/>
                  </a:rPr>
                  <a:t>x</a:t>
                </a:r>
                <a:r>
                  <a:rPr lang="en-US" sz="2800" i="1" baseline="-25000">
                    <a:latin typeface="Times New Roman" charset="0"/>
                    <a:ea typeface="ＭＳ Ｐゴシック" charset="0"/>
                  </a:rPr>
                  <a:t>2</a:t>
                </a:r>
                <a:endParaRPr lang="en-US" sz="2800" i="1">
                  <a:latin typeface="Times New Roman" charset="0"/>
                  <a:ea typeface="ＭＳ Ｐゴシック" charset="0"/>
                </a:endParaRPr>
              </a:p>
            </p:txBody>
          </p:sp>
        </p:grp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5F22DC-10DF-6641-979C-8430B599B010}"/>
              </a:ext>
            </a:extLst>
          </p:cNvPr>
          <p:cNvCxnSpPr/>
          <p:nvPr/>
        </p:nvCxnSpPr>
        <p:spPr>
          <a:xfrm>
            <a:off x="6957114" y="1331119"/>
            <a:ext cx="1" cy="4677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616B930-1286-E948-B816-5948E327DF2A}"/>
              </a:ext>
            </a:extLst>
          </p:cNvPr>
          <p:cNvCxnSpPr/>
          <p:nvPr/>
        </p:nvCxnSpPr>
        <p:spPr>
          <a:xfrm>
            <a:off x="6954620" y="6008972"/>
            <a:ext cx="4992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08B2D32-F80D-414B-A888-918F1BE9CE8A}"/>
              </a:ext>
            </a:extLst>
          </p:cNvPr>
          <p:cNvCxnSpPr/>
          <p:nvPr/>
        </p:nvCxnSpPr>
        <p:spPr>
          <a:xfrm flipH="1" flipV="1">
            <a:off x="6945920" y="1693102"/>
            <a:ext cx="4462784" cy="43411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9FE9744-AD5A-144B-AFFE-AFAF0EDE5795}"/>
                  </a:ext>
                </a:extLst>
              </p:cNvPr>
              <p:cNvSpPr txBox="1"/>
              <p:nvPr/>
            </p:nvSpPr>
            <p:spPr>
              <a:xfrm rot="2659743">
                <a:off x="7251097" y="3498970"/>
                <a:ext cx="446443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0.5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0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5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2 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latin typeface="Cambria Math" charset="0"/>
                        </a:rPr>
                        <m:t>.99=0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9FE9744-AD5A-144B-AFFE-AFAF0EDE5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9743">
                <a:off x="7251097" y="3498970"/>
                <a:ext cx="4464431" cy="492443"/>
              </a:xfrm>
              <a:prstGeom prst="rect">
                <a:avLst/>
              </a:prstGeom>
              <a:blipFill>
                <a:blip r:embed="rId2"/>
                <a:stretch>
                  <a:fillRect l="-2857" t="-1449" r="-1429" b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77BAE9-0919-BE47-BF5F-292B61F7BCA2}"/>
                  </a:ext>
                </a:extLst>
              </p:cNvPr>
              <p:cNvSpPr txBox="1"/>
              <p:nvPr/>
            </p:nvSpPr>
            <p:spPr>
              <a:xfrm>
                <a:off x="8920071" y="5989110"/>
                <a:ext cx="6892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77BAE9-0919-BE47-BF5F-292B61F7B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071" y="5989110"/>
                <a:ext cx="689282" cy="430887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134105A-6648-AC46-A361-F795274DCF23}"/>
                  </a:ext>
                </a:extLst>
              </p:cNvPr>
              <p:cNvSpPr txBox="1"/>
              <p:nvPr/>
            </p:nvSpPr>
            <p:spPr>
              <a:xfrm rot="16200000">
                <a:off x="6304839" y="3992874"/>
                <a:ext cx="6892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134105A-6648-AC46-A361-F795274DC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04839" y="3992874"/>
                <a:ext cx="689282" cy="430887"/>
              </a:xfrm>
              <a:prstGeom prst="rect">
                <a:avLst/>
              </a:prstGeom>
              <a:blipFill>
                <a:blip r:embed="rId4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6B06152-3871-874F-9C31-0A92315D1923}"/>
                  </a:ext>
                </a:extLst>
              </p:cNvPr>
              <p:cNvSpPr txBox="1"/>
              <p:nvPr/>
            </p:nvSpPr>
            <p:spPr>
              <a:xfrm rot="16200000">
                <a:off x="6355947" y="1477658"/>
                <a:ext cx="6892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6B06152-3871-874F-9C31-0A92315D1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55947" y="1477658"/>
                <a:ext cx="689282" cy="430887"/>
              </a:xfrm>
              <a:prstGeom prst="rect">
                <a:avLst/>
              </a:prstGeom>
              <a:blipFill>
                <a:blip r:embed="rId5"/>
                <a:stretch>
                  <a:fillRect r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0A865FC8-7AA3-D349-B90B-C97918335E1E}"/>
              </a:ext>
            </a:extLst>
          </p:cNvPr>
          <p:cNvSpPr txBox="1"/>
          <p:nvPr/>
        </p:nvSpPr>
        <p:spPr>
          <a:xfrm>
            <a:off x="11375637" y="5972352"/>
            <a:ext cx="6892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D9AF53-BFB5-124B-8AFE-81EA4E558413}"/>
              </a:ext>
            </a:extLst>
          </p:cNvPr>
          <p:cNvSpPr txBox="1"/>
          <p:nvPr/>
        </p:nvSpPr>
        <p:spPr>
          <a:xfrm>
            <a:off x="6728609" y="5815572"/>
            <a:ext cx="6892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6F862E-B756-F14B-9814-454B58A662DC}"/>
              </a:ext>
            </a:extLst>
          </p:cNvPr>
          <p:cNvSpPr txBox="1"/>
          <p:nvPr/>
        </p:nvSpPr>
        <p:spPr>
          <a:xfrm>
            <a:off x="9788739" y="2334374"/>
            <a:ext cx="1397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1 region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90D23A-D828-7547-BCEE-AFD2847C8860}"/>
              </a:ext>
            </a:extLst>
          </p:cNvPr>
          <p:cNvSpPr txBox="1"/>
          <p:nvPr/>
        </p:nvSpPr>
        <p:spPr>
          <a:xfrm>
            <a:off x="7472411" y="4596840"/>
            <a:ext cx="1507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-1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40BEE14-D89F-BE4A-8098-46CBC81BE4C3}"/>
                  </a:ext>
                </a:extLst>
              </p:cNvPr>
              <p:cNvSpPr txBox="1"/>
              <p:nvPr/>
            </p:nvSpPr>
            <p:spPr>
              <a:xfrm>
                <a:off x="1391287" y="3559370"/>
                <a:ext cx="4508589" cy="1088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0&lt;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−1   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40BEE14-D89F-BE4A-8098-46CBC81BE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287" y="3559370"/>
                <a:ext cx="4508589" cy="1088696"/>
              </a:xfrm>
              <a:prstGeom prst="rect">
                <a:avLst/>
              </a:prstGeom>
              <a:blipFill>
                <a:blip r:embed="rId6"/>
                <a:stretch>
                  <a:fillRect t="-79070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31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812535" y="1988717"/>
            <a:ext cx="5149209" cy="4310551"/>
            <a:chOff x="576" y="735"/>
            <a:chExt cx="2620" cy="1751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1324" y="1175"/>
              <a:ext cx="1440" cy="8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800">
                <a:ea typeface="ＭＳ Ｐゴシック" charset="0"/>
              </a:endParaRPr>
            </a:p>
          </p:txBody>
        </p:sp>
        <p:cxnSp>
          <p:nvCxnSpPr>
            <p:cNvPr id="6" name="AutoShape 12"/>
            <p:cNvCxnSpPr>
              <a:cxnSpLocks noChangeShapeType="1"/>
            </p:cNvCxnSpPr>
            <p:nvPr/>
          </p:nvCxnSpPr>
          <p:spPr bwMode="auto">
            <a:xfrm flipV="1">
              <a:off x="912" y="1583"/>
              <a:ext cx="412" cy="26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" name="AutoShape 13"/>
            <p:cNvCxnSpPr>
              <a:cxnSpLocks noChangeShapeType="1"/>
            </p:cNvCxnSpPr>
            <p:nvPr/>
          </p:nvCxnSpPr>
          <p:spPr bwMode="auto">
            <a:xfrm>
              <a:off x="912" y="1271"/>
              <a:ext cx="412" cy="3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AutoShape 14"/>
            <p:cNvCxnSpPr>
              <a:cxnSpLocks noChangeShapeType="1"/>
            </p:cNvCxnSpPr>
            <p:nvPr/>
          </p:nvCxnSpPr>
          <p:spPr bwMode="auto">
            <a:xfrm>
              <a:off x="1527" y="1022"/>
              <a:ext cx="8" cy="27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AutoShape 15"/>
            <p:cNvCxnSpPr>
              <a:cxnSpLocks noChangeShapeType="1"/>
            </p:cNvCxnSpPr>
            <p:nvPr/>
          </p:nvCxnSpPr>
          <p:spPr bwMode="auto">
            <a:xfrm>
              <a:off x="2764" y="1583"/>
              <a:ext cx="43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347" y="743"/>
              <a:ext cx="336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800">
                <a:ea typeface="ＭＳ Ｐゴシック" charset="0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570" y="943"/>
              <a:ext cx="52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b="1" i="1" dirty="0">
                  <a:latin typeface="Times New Roman" charset="0"/>
                  <a:ea typeface="ＭＳ Ｐゴシック" charset="0"/>
                </a:rPr>
                <a:t>-1.99</a:t>
              </a:r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1393" y="735"/>
              <a:ext cx="256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4000" i="1">
                  <a:latin typeface="Times New Roman" charset="0"/>
                  <a:ea typeface="ＭＳ Ｐゴシック" charset="0"/>
                </a:rPr>
                <a:t>1</a:t>
              </a:r>
              <a:endParaRPr lang="en-US" sz="2800" i="1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3" name="Group 27"/>
            <p:cNvGrpSpPr>
              <a:grpSpLocks/>
            </p:cNvGrpSpPr>
            <p:nvPr/>
          </p:nvGrpSpPr>
          <p:grpSpPr bwMode="auto">
            <a:xfrm>
              <a:off x="576" y="1079"/>
              <a:ext cx="712" cy="446"/>
              <a:chOff x="816" y="1392"/>
              <a:chExt cx="712" cy="446"/>
            </a:xfrm>
          </p:grpSpPr>
          <p:sp>
            <p:nvSpPr>
              <p:cNvPr id="19" name="Oval 6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336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800">
                  <a:ea typeface="ＭＳ Ｐゴシック" charset="0"/>
                </a:endParaRP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1173" y="1402"/>
                <a:ext cx="355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3200" b="1" i="1" dirty="0">
                    <a:latin typeface="Times New Roman" charset="0"/>
                    <a:ea typeface="ＭＳ Ｐゴシック" charset="0"/>
                  </a:rPr>
                  <a:t>0.5</a:t>
                </a:r>
              </a:p>
            </p:txBody>
          </p:sp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>
                <a:off x="864" y="1392"/>
                <a:ext cx="335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4000" i="1">
                    <a:latin typeface="Times New Roman" charset="0"/>
                    <a:ea typeface="ＭＳ Ｐゴシック" charset="0"/>
                  </a:rPr>
                  <a:t>x</a:t>
                </a:r>
                <a:r>
                  <a:rPr lang="en-US" sz="2800" i="1" baseline="-25000">
                    <a:latin typeface="Times New Roman" charset="0"/>
                    <a:ea typeface="ＭＳ Ｐゴシック" charset="0"/>
                  </a:rPr>
                  <a:t>1</a:t>
                </a:r>
                <a:endParaRPr lang="en-US" sz="2800" i="1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14" name="Group 26"/>
            <p:cNvGrpSpPr>
              <a:grpSpLocks/>
            </p:cNvGrpSpPr>
            <p:nvPr/>
          </p:nvGrpSpPr>
          <p:grpSpPr bwMode="auto">
            <a:xfrm>
              <a:off x="576" y="1655"/>
              <a:ext cx="704" cy="446"/>
              <a:chOff x="816" y="2112"/>
              <a:chExt cx="704" cy="446"/>
            </a:xfrm>
          </p:grpSpPr>
          <p:sp>
            <p:nvSpPr>
              <p:cNvPr id="16" name="Oval 7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36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800">
                  <a:ea typeface="ＭＳ Ｐゴシック" charset="0"/>
                </a:endParaRPr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1165" y="2193"/>
                <a:ext cx="355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3200" b="1" i="1" dirty="0">
                    <a:latin typeface="Times New Roman" charset="0"/>
                    <a:ea typeface="ＭＳ Ｐゴシック" charset="0"/>
                  </a:rPr>
                  <a:t>0.5</a:t>
                </a:r>
              </a:p>
            </p:txBody>
          </p:sp>
          <p:sp>
            <p:nvSpPr>
              <p:cNvPr id="18" name="Text Box 23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335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4000" i="1">
                    <a:latin typeface="Times New Roman" charset="0"/>
                    <a:ea typeface="ＭＳ Ｐゴシック" charset="0"/>
                  </a:rPr>
                  <a:t>x</a:t>
                </a:r>
                <a:r>
                  <a:rPr lang="en-US" sz="2800" i="1" baseline="-25000">
                    <a:latin typeface="Times New Roman" charset="0"/>
                    <a:ea typeface="ＭＳ Ｐゴシック" charset="0"/>
                  </a:rPr>
                  <a:t>2</a:t>
                </a:r>
                <a:endParaRPr lang="en-US" sz="2800" i="1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1683" y="2079"/>
              <a:ext cx="6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>
                  <a:ea typeface="ＭＳ Ｐゴシック" charset="0"/>
                </a:rPr>
                <a:t>AND</a:t>
              </a:r>
            </a:p>
          </p:txBody>
        </p:sp>
      </p:grpSp>
      <p:cxnSp>
        <p:nvCxnSpPr>
          <p:cNvPr id="81" name="Straight Connector 80"/>
          <p:cNvCxnSpPr/>
          <p:nvPr/>
        </p:nvCxnSpPr>
        <p:spPr>
          <a:xfrm>
            <a:off x="6957114" y="1331119"/>
            <a:ext cx="1" cy="4677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954620" y="6008972"/>
            <a:ext cx="4992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6945920" y="1693102"/>
            <a:ext cx="4462784" cy="43411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 rot="2659743">
                <a:off x="7251097" y="3498970"/>
                <a:ext cx="446443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0.5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0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5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2 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latin typeface="Cambria Math" charset="0"/>
                        </a:rPr>
                        <m:t>.99=0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9743">
                <a:off x="7251097" y="3498970"/>
                <a:ext cx="4464431" cy="492443"/>
              </a:xfrm>
              <a:prstGeom prst="rect">
                <a:avLst/>
              </a:prstGeom>
              <a:blipFill>
                <a:blip r:embed="rId3"/>
                <a:stretch>
                  <a:fillRect l="-2857" t="-1449" r="-1429" b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920071" y="5989110"/>
                <a:ext cx="6892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071" y="5989110"/>
                <a:ext cx="68928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 rot="16200000">
                <a:off x="6304839" y="3992874"/>
                <a:ext cx="6892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04839" y="3992874"/>
                <a:ext cx="68928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 rot="16200000">
                <a:off x="6355947" y="1477658"/>
                <a:ext cx="6892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55947" y="1477658"/>
                <a:ext cx="689282" cy="430887"/>
              </a:xfrm>
              <a:prstGeom prst="rect">
                <a:avLst/>
              </a:prstGeom>
              <a:blipFill>
                <a:blip r:embed="rId8"/>
                <a:stretch>
                  <a:fillRect r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11375637" y="5972352"/>
            <a:ext cx="6892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728609" y="5815572"/>
            <a:ext cx="6892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/>
              <a:t>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788739" y="2334374"/>
            <a:ext cx="1397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1 region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472411" y="4596840"/>
            <a:ext cx="1507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-1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391287" y="3559370"/>
                <a:ext cx="4508589" cy="1088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0&lt;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−1   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287" y="3559370"/>
                <a:ext cx="4508589" cy="1088696"/>
              </a:xfrm>
              <a:prstGeom prst="rect">
                <a:avLst/>
              </a:prstGeom>
              <a:blipFill>
                <a:blip r:embed="rId9"/>
                <a:stretch>
                  <a:fillRect t="-79070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B50C0F0-4C6F-6A42-809C-14B505DB80F6}"/>
              </a:ext>
            </a:extLst>
          </p:cNvPr>
          <p:cNvSpPr txBox="1"/>
          <p:nvPr/>
        </p:nvSpPr>
        <p:spPr>
          <a:xfrm>
            <a:off x="9176" y="6110019"/>
            <a:ext cx="685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say that the input data is all binary (0 or 1) then this line works as an AND….if, when the function outputs -1, we map that to 0 instead.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F51DBDA5-9492-DD49-9BD9-5A0B3ED0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85" y="5556"/>
            <a:ext cx="11119591" cy="1325563"/>
          </a:xfrm>
        </p:spPr>
        <p:txBody>
          <a:bodyPr/>
          <a:lstStyle/>
          <a:p>
            <a:r>
              <a:rPr lang="en-US" dirty="0"/>
              <a:t>Different logical functions are possible</a:t>
            </a:r>
          </a:p>
        </p:txBody>
      </p:sp>
    </p:spTree>
    <p:extLst>
      <p:ext uri="{BB962C8B-B14F-4D97-AF65-F5344CB8AC3E}">
        <p14:creationId xmlns:p14="http://schemas.microsoft.com/office/powerpoint/2010/main" val="289733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785" y="5556"/>
            <a:ext cx="11119591" cy="1325563"/>
          </a:xfrm>
        </p:spPr>
        <p:txBody>
          <a:bodyPr/>
          <a:lstStyle/>
          <a:p>
            <a:r>
              <a:rPr lang="en-US" dirty="0"/>
              <a:t>Different logical functions are possible</a:t>
            </a:r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812535" y="1988717"/>
            <a:ext cx="5149209" cy="3956057"/>
            <a:chOff x="576" y="735"/>
            <a:chExt cx="2620" cy="1607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1324" y="1175"/>
              <a:ext cx="1440" cy="8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800">
                <a:ea typeface="ＭＳ Ｐゴシック" charset="0"/>
              </a:endParaRPr>
            </a:p>
          </p:txBody>
        </p:sp>
        <p:cxnSp>
          <p:nvCxnSpPr>
            <p:cNvPr id="6" name="AutoShape 12"/>
            <p:cNvCxnSpPr>
              <a:cxnSpLocks noChangeShapeType="1"/>
            </p:cNvCxnSpPr>
            <p:nvPr/>
          </p:nvCxnSpPr>
          <p:spPr bwMode="auto">
            <a:xfrm flipV="1">
              <a:off x="912" y="1583"/>
              <a:ext cx="412" cy="26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" name="AutoShape 13"/>
            <p:cNvCxnSpPr>
              <a:cxnSpLocks noChangeShapeType="1"/>
            </p:cNvCxnSpPr>
            <p:nvPr/>
          </p:nvCxnSpPr>
          <p:spPr bwMode="auto">
            <a:xfrm>
              <a:off x="912" y="1271"/>
              <a:ext cx="412" cy="3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AutoShape 14"/>
            <p:cNvCxnSpPr>
              <a:cxnSpLocks noChangeShapeType="1"/>
            </p:cNvCxnSpPr>
            <p:nvPr/>
          </p:nvCxnSpPr>
          <p:spPr bwMode="auto">
            <a:xfrm>
              <a:off x="1527" y="1022"/>
              <a:ext cx="8" cy="27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AutoShape 15"/>
            <p:cNvCxnSpPr>
              <a:cxnSpLocks noChangeShapeType="1"/>
            </p:cNvCxnSpPr>
            <p:nvPr/>
          </p:nvCxnSpPr>
          <p:spPr bwMode="auto">
            <a:xfrm>
              <a:off x="2764" y="1583"/>
              <a:ext cx="43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347" y="743"/>
              <a:ext cx="336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800">
                <a:ea typeface="ＭＳ Ｐゴシック" charset="0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570" y="943"/>
              <a:ext cx="52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b="1" i="1">
                  <a:latin typeface="Times New Roman" charset="0"/>
                  <a:ea typeface="ＭＳ Ｐゴシック" charset="0"/>
                </a:rPr>
                <a:t>-0.49</a:t>
              </a:r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1393" y="735"/>
              <a:ext cx="256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4000" i="1">
                  <a:latin typeface="Times New Roman" charset="0"/>
                  <a:ea typeface="ＭＳ Ｐゴシック" charset="0"/>
                </a:rPr>
                <a:t>1</a:t>
              </a:r>
              <a:endParaRPr lang="en-US" sz="2800" i="1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3" name="Group 27"/>
            <p:cNvGrpSpPr>
              <a:grpSpLocks/>
            </p:cNvGrpSpPr>
            <p:nvPr/>
          </p:nvGrpSpPr>
          <p:grpSpPr bwMode="auto">
            <a:xfrm>
              <a:off x="576" y="1079"/>
              <a:ext cx="712" cy="446"/>
              <a:chOff x="816" y="1392"/>
              <a:chExt cx="712" cy="446"/>
            </a:xfrm>
          </p:grpSpPr>
          <p:sp>
            <p:nvSpPr>
              <p:cNvPr id="19" name="Oval 6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336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800">
                  <a:ea typeface="ＭＳ Ｐゴシック" charset="0"/>
                </a:endParaRP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1173" y="1402"/>
                <a:ext cx="355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3200" b="1" i="1">
                    <a:latin typeface="Times New Roman" charset="0"/>
                    <a:ea typeface="ＭＳ Ｐゴシック" charset="0"/>
                  </a:rPr>
                  <a:t>0.5</a:t>
                </a:r>
              </a:p>
            </p:txBody>
          </p:sp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>
                <a:off x="864" y="1392"/>
                <a:ext cx="335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4000" i="1">
                    <a:latin typeface="Times New Roman" charset="0"/>
                    <a:ea typeface="ＭＳ Ｐゴシック" charset="0"/>
                  </a:rPr>
                  <a:t>x</a:t>
                </a:r>
                <a:r>
                  <a:rPr lang="en-US" sz="2800" i="1" baseline="-25000">
                    <a:latin typeface="Times New Roman" charset="0"/>
                    <a:ea typeface="ＭＳ Ｐゴシック" charset="0"/>
                  </a:rPr>
                  <a:t>1</a:t>
                </a:r>
                <a:endParaRPr lang="en-US" sz="2800" i="1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14" name="Group 26"/>
            <p:cNvGrpSpPr>
              <a:grpSpLocks/>
            </p:cNvGrpSpPr>
            <p:nvPr/>
          </p:nvGrpSpPr>
          <p:grpSpPr bwMode="auto">
            <a:xfrm>
              <a:off x="576" y="1655"/>
              <a:ext cx="704" cy="446"/>
              <a:chOff x="816" y="2112"/>
              <a:chExt cx="704" cy="446"/>
            </a:xfrm>
          </p:grpSpPr>
          <p:sp>
            <p:nvSpPr>
              <p:cNvPr id="16" name="Oval 7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36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800">
                  <a:ea typeface="ＭＳ Ｐゴシック" charset="0"/>
                </a:endParaRPr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1165" y="2193"/>
                <a:ext cx="355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3200" b="1" i="1">
                    <a:latin typeface="Times New Roman" charset="0"/>
                    <a:ea typeface="ＭＳ Ｐゴシック" charset="0"/>
                  </a:rPr>
                  <a:t>0.5</a:t>
                </a:r>
              </a:p>
            </p:txBody>
          </p:sp>
          <p:sp>
            <p:nvSpPr>
              <p:cNvPr id="18" name="Text Box 23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335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4000" i="1">
                    <a:latin typeface="Times New Roman" charset="0"/>
                    <a:ea typeface="ＭＳ Ｐゴシック" charset="0"/>
                  </a:rPr>
                  <a:t>x</a:t>
                </a:r>
                <a:r>
                  <a:rPr lang="en-US" sz="2800" i="1" baseline="-25000">
                    <a:latin typeface="Times New Roman" charset="0"/>
                    <a:ea typeface="ＭＳ Ｐゴシック" charset="0"/>
                  </a:rPr>
                  <a:t>2</a:t>
                </a:r>
                <a:endParaRPr lang="en-US" sz="2800" i="1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1683" y="2079"/>
              <a:ext cx="38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>
                  <a:ea typeface="ＭＳ Ｐゴシック" charset="0"/>
                </a:rPr>
                <a:t>OR</a:t>
              </a:r>
            </a:p>
          </p:txBody>
        </p:sp>
      </p:grpSp>
      <p:cxnSp>
        <p:nvCxnSpPr>
          <p:cNvPr id="81" name="Straight Connector 80"/>
          <p:cNvCxnSpPr/>
          <p:nvPr/>
        </p:nvCxnSpPr>
        <p:spPr>
          <a:xfrm>
            <a:off x="6957114" y="1331119"/>
            <a:ext cx="1" cy="4677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954620" y="6008972"/>
            <a:ext cx="4992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6201599" y="2498912"/>
            <a:ext cx="4462784" cy="43411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 rot="2612084">
                <a:off x="6474591" y="4255815"/>
                <a:ext cx="446443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0.5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0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5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2 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−0.49=0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12084">
                <a:off x="6474591" y="4255815"/>
                <a:ext cx="4464431" cy="492443"/>
              </a:xfrm>
              <a:prstGeom prst="rect">
                <a:avLst/>
              </a:prstGeom>
              <a:blipFill>
                <a:blip r:embed="rId3"/>
                <a:stretch>
                  <a:fillRect l="-2827" t="-1471" r="-1767" b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920071" y="5989110"/>
                <a:ext cx="6892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071" y="5989110"/>
                <a:ext cx="68928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 rot="16200000">
                <a:off x="6304839" y="3992874"/>
                <a:ext cx="6892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04839" y="3992874"/>
                <a:ext cx="68928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 rot="16200000">
                <a:off x="6266687" y="1641416"/>
                <a:ext cx="6892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66687" y="1641416"/>
                <a:ext cx="689282" cy="430887"/>
              </a:xfrm>
              <a:prstGeom prst="rect">
                <a:avLst/>
              </a:prstGeom>
              <a:blipFill>
                <a:blip r:embed="rId8"/>
                <a:stretch>
                  <a:fillRect r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11026310" y="6006888"/>
            <a:ext cx="6892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728609" y="5815572"/>
            <a:ext cx="6892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506868" y="2762492"/>
            <a:ext cx="1397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1 region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90540" y="5024958"/>
            <a:ext cx="1507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-1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13D537-7396-1448-8315-C95D93FB1EB1}"/>
                  </a:ext>
                </a:extLst>
              </p:cNvPr>
              <p:cNvSpPr txBox="1"/>
              <p:nvPr/>
            </p:nvSpPr>
            <p:spPr>
              <a:xfrm>
                <a:off x="1391287" y="3559370"/>
                <a:ext cx="4508589" cy="1088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0&lt;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−1   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13D537-7396-1448-8315-C95D93FB1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287" y="3559370"/>
                <a:ext cx="4508589" cy="1088696"/>
              </a:xfrm>
              <a:prstGeom prst="rect">
                <a:avLst/>
              </a:prstGeom>
              <a:blipFill>
                <a:blip r:embed="rId9"/>
                <a:stretch>
                  <a:fillRect t="-79070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F136824C-3583-D249-A809-93592608EBF3}"/>
              </a:ext>
            </a:extLst>
          </p:cNvPr>
          <p:cNvSpPr txBox="1"/>
          <p:nvPr/>
        </p:nvSpPr>
        <p:spPr>
          <a:xfrm>
            <a:off x="9176" y="6110019"/>
            <a:ext cx="685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say that the input data is all binary (0 or 1) then this line works as an AND….if, when the function outputs -1, we map that to 0 instead.</a:t>
            </a:r>
          </a:p>
        </p:txBody>
      </p:sp>
    </p:spTree>
    <p:extLst>
      <p:ext uri="{BB962C8B-B14F-4D97-AF65-F5344CB8AC3E}">
        <p14:creationId xmlns:p14="http://schemas.microsoft.com/office/powerpoint/2010/main" val="155889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785" y="5556"/>
            <a:ext cx="11119591" cy="1325563"/>
          </a:xfrm>
        </p:spPr>
        <p:txBody>
          <a:bodyPr/>
          <a:lstStyle/>
          <a:p>
            <a:r>
              <a:rPr lang="en-US" dirty="0"/>
              <a:t>And, Or, Not are easy to define</a:t>
            </a:r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812535" y="1988717"/>
            <a:ext cx="5149209" cy="3956057"/>
            <a:chOff x="576" y="735"/>
            <a:chExt cx="2620" cy="1607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1324" y="1175"/>
              <a:ext cx="1440" cy="8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800">
                <a:ea typeface="ＭＳ Ｐゴシック" charset="0"/>
              </a:endParaRPr>
            </a:p>
          </p:txBody>
        </p:sp>
        <p:cxnSp>
          <p:nvCxnSpPr>
            <p:cNvPr id="6" name="AutoShape 12"/>
            <p:cNvCxnSpPr>
              <a:cxnSpLocks noChangeShapeType="1"/>
            </p:cNvCxnSpPr>
            <p:nvPr/>
          </p:nvCxnSpPr>
          <p:spPr bwMode="auto">
            <a:xfrm flipV="1">
              <a:off x="912" y="1583"/>
              <a:ext cx="412" cy="26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" name="AutoShape 13"/>
            <p:cNvCxnSpPr>
              <a:cxnSpLocks noChangeShapeType="1"/>
            </p:cNvCxnSpPr>
            <p:nvPr/>
          </p:nvCxnSpPr>
          <p:spPr bwMode="auto">
            <a:xfrm>
              <a:off x="912" y="1271"/>
              <a:ext cx="412" cy="3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AutoShape 14"/>
            <p:cNvCxnSpPr>
              <a:cxnSpLocks noChangeShapeType="1"/>
            </p:cNvCxnSpPr>
            <p:nvPr/>
          </p:nvCxnSpPr>
          <p:spPr bwMode="auto">
            <a:xfrm>
              <a:off x="1527" y="1022"/>
              <a:ext cx="8" cy="27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AutoShape 15"/>
            <p:cNvCxnSpPr>
              <a:cxnSpLocks noChangeShapeType="1"/>
            </p:cNvCxnSpPr>
            <p:nvPr/>
          </p:nvCxnSpPr>
          <p:spPr bwMode="auto">
            <a:xfrm>
              <a:off x="2764" y="1583"/>
              <a:ext cx="43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347" y="743"/>
              <a:ext cx="336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800">
                <a:ea typeface="ＭＳ Ｐゴシック" charset="0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570" y="943"/>
              <a:ext cx="25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b="1" i="1" dirty="0">
                  <a:latin typeface="Times New Roman" charset="0"/>
                  <a:ea typeface="ＭＳ Ｐゴシック" charset="0"/>
                </a:rPr>
                <a:t>.1</a:t>
              </a:r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1393" y="735"/>
              <a:ext cx="256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4000" i="1">
                  <a:latin typeface="Times New Roman" charset="0"/>
                  <a:ea typeface="ＭＳ Ｐゴシック" charset="0"/>
                </a:rPr>
                <a:t>1</a:t>
              </a:r>
              <a:endParaRPr lang="en-US" sz="2800" i="1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3" name="Group 27"/>
            <p:cNvGrpSpPr>
              <a:grpSpLocks/>
            </p:cNvGrpSpPr>
            <p:nvPr/>
          </p:nvGrpSpPr>
          <p:grpSpPr bwMode="auto">
            <a:xfrm>
              <a:off x="576" y="1079"/>
              <a:ext cx="555" cy="446"/>
              <a:chOff x="816" y="1392"/>
              <a:chExt cx="555" cy="446"/>
            </a:xfrm>
          </p:grpSpPr>
          <p:sp>
            <p:nvSpPr>
              <p:cNvPr id="19" name="Oval 6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336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800">
                  <a:ea typeface="ＭＳ Ｐゴシック" charset="0"/>
                </a:endParaRP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1173" y="1402"/>
                <a:ext cx="198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3200" b="1" i="1">
                    <a:latin typeface="Times New Roman" charset="0"/>
                    <a:ea typeface="ＭＳ Ｐゴシック" charset="0"/>
                  </a:rPr>
                  <a:t>0</a:t>
                </a:r>
              </a:p>
            </p:txBody>
          </p:sp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>
                <a:off x="864" y="1392"/>
                <a:ext cx="335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4000" i="1">
                    <a:latin typeface="Times New Roman" charset="0"/>
                    <a:ea typeface="ＭＳ Ｐゴシック" charset="0"/>
                  </a:rPr>
                  <a:t>x</a:t>
                </a:r>
                <a:r>
                  <a:rPr lang="en-US" sz="2800" i="1" baseline="-25000">
                    <a:latin typeface="Times New Roman" charset="0"/>
                    <a:ea typeface="ＭＳ Ｐゴシック" charset="0"/>
                  </a:rPr>
                  <a:t>1</a:t>
                </a:r>
                <a:endParaRPr lang="en-US" sz="2800" i="1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14" name="Group 26"/>
            <p:cNvGrpSpPr>
              <a:grpSpLocks/>
            </p:cNvGrpSpPr>
            <p:nvPr/>
          </p:nvGrpSpPr>
          <p:grpSpPr bwMode="auto">
            <a:xfrm>
              <a:off x="576" y="1655"/>
              <a:ext cx="617" cy="446"/>
              <a:chOff x="816" y="2112"/>
              <a:chExt cx="617" cy="446"/>
            </a:xfrm>
          </p:grpSpPr>
          <p:sp>
            <p:nvSpPr>
              <p:cNvPr id="16" name="Oval 7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36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800">
                  <a:ea typeface="ＭＳ Ｐゴシック" charset="0"/>
                </a:endParaRPr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1165" y="2193"/>
                <a:ext cx="268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3200" b="1" i="1">
                    <a:latin typeface="Times New Roman" charset="0"/>
                    <a:ea typeface="ＭＳ Ｐゴシック" charset="0"/>
                  </a:rPr>
                  <a:t>-1</a:t>
                </a:r>
              </a:p>
            </p:txBody>
          </p:sp>
          <p:sp>
            <p:nvSpPr>
              <p:cNvPr id="18" name="Text Box 23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335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4000" i="1">
                    <a:latin typeface="Times New Roman" charset="0"/>
                    <a:ea typeface="ＭＳ Ｐゴシック" charset="0"/>
                  </a:rPr>
                  <a:t>x</a:t>
                </a:r>
                <a:r>
                  <a:rPr lang="en-US" sz="2800" i="1" baseline="-25000">
                    <a:latin typeface="Times New Roman" charset="0"/>
                    <a:ea typeface="ＭＳ Ｐゴシック" charset="0"/>
                  </a:rPr>
                  <a:t>2</a:t>
                </a:r>
                <a:endParaRPr lang="en-US" sz="2800" i="1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1683" y="2079"/>
              <a:ext cx="52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>
                  <a:ea typeface="ＭＳ Ｐゴシック" charset="0"/>
                </a:rPr>
                <a:t>NOT</a:t>
              </a:r>
            </a:p>
          </p:txBody>
        </p:sp>
      </p:grpSp>
      <p:cxnSp>
        <p:nvCxnSpPr>
          <p:cNvPr id="81" name="Straight Connector 80"/>
          <p:cNvCxnSpPr/>
          <p:nvPr/>
        </p:nvCxnSpPr>
        <p:spPr>
          <a:xfrm>
            <a:off x="6957114" y="1331119"/>
            <a:ext cx="1" cy="4677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957114" y="3690174"/>
            <a:ext cx="4992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6766402" y="3695836"/>
            <a:ext cx="537180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7295154" y="3199880"/>
                <a:ext cx="46329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154" y="3199880"/>
                <a:ext cx="463290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 rot="16200000">
                <a:off x="6304839" y="3992874"/>
                <a:ext cx="6892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04839" y="3992874"/>
                <a:ext cx="68928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 rot="16200000">
                <a:off x="6266687" y="1641417"/>
                <a:ext cx="6892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66687" y="1641417"/>
                <a:ext cx="68928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 rot="16200000">
            <a:off x="6302915" y="5453319"/>
            <a:ext cx="68928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54700" y="2169903"/>
            <a:ext cx="1507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-1 region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12919" y="4651173"/>
            <a:ext cx="1397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1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7B381C-D197-754B-8FA6-F6524D778A8D}"/>
                  </a:ext>
                </a:extLst>
              </p:cNvPr>
              <p:cNvSpPr txBox="1"/>
              <p:nvPr/>
            </p:nvSpPr>
            <p:spPr>
              <a:xfrm>
                <a:off x="1391287" y="3559370"/>
                <a:ext cx="4508589" cy="1088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0&lt;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is-I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−1   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𝑒𝑙𝑠𝑒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7B381C-D197-754B-8FA6-F6524D778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287" y="3559370"/>
                <a:ext cx="4508589" cy="1088696"/>
              </a:xfrm>
              <a:prstGeom prst="rect">
                <a:avLst/>
              </a:prstGeom>
              <a:blipFill>
                <a:blip r:embed="rId8"/>
                <a:stretch>
                  <a:fillRect t="-79070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0B7E1DF-2057-A847-9B56-2262F7548500}"/>
              </a:ext>
            </a:extLst>
          </p:cNvPr>
          <p:cNvSpPr txBox="1"/>
          <p:nvPr/>
        </p:nvSpPr>
        <p:spPr>
          <a:xfrm>
            <a:off x="9176" y="6110019"/>
            <a:ext cx="6855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say that the input data is all binary (0 or 1) then this line works as an AND….if, when the function outputs -1, we map that to 0 instead.</a:t>
            </a:r>
          </a:p>
        </p:txBody>
      </p:sp>
    </p:spTree>
    <p:extLst>
      <p:ext uri="{BB962C8B-B14F-4D97-AF65-F5344CB8AC3E}">
        <p14:creationId xmlns:p14="http://schemas.microsoft.com/office/powerpoint/2010/main" val="36005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perceptron: Only linear decisions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399383" y="3183899"/>
            <a:ext cx="369310" cy="3642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16335" y="2025825"/>
            <a:ext cx="291544" cy="25652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42546" y="3199554"/>
            <a:ext cx="291544" cy="25652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1672" y="2015667"/>
            <a:ext cx="291544" cy="25652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18422" y="4688535"/>
            <a:ext cx="291544" cy="25652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35903" y="5221468"/>
            <a:ext cx="291544" cy="25652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72707" y="3424890"/>
            <a:ext cx="291544" cy="25652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/>
          <p:cNvSpPr/>
          <p:nvPr/>
        </p:nvSpPr>
        <p:spPr>
          <a:xfrm>
            <a:off x="1555209" y="4768853"/>
            <a:ext cx="239123" cy="22119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/>
          <p:cNvSpPr/>
          <p:nvPr/>
        </p:nvSpPr>
        <p:spPr>
          <a:xfrm>
            <a:off x="2433217" y="5577129"/>
            <a:ext cx="239123" cy="22119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>
            <a:off x="1936386" y="5704130"/>
            <a:ext cx="239123" cy="22119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/>
          <p:cNvSpPr/>
          <p:nvPr/>
        </p:nvSpPr>
        <p:spPr>
          <a:xfrm>
            <a:off x="5422541" y="2874010"/>
            <a:ext cx="239123" cy="22119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/>
          <p:cNvSpPr/>
          <p:nvPr/>
        </p:nvSpPr>
        <p:spPr>
          <a:xfrm>
            <a:off x="1142546" y="5627164"/>
            <a:ext cx="239123" cy="22119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/>
          <p:cNvSpPr/>
          <p:nvPr/>
        </p:nvSpPr>
        <p:spPr>
          <a:xfrm>
            <a:off x="5214512" y="2096850"/>
            <a:ext cx="239123" cy="22119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/>
          <p:cNvSpPr/>
          <p:nvPr/>
        </p:nvSpPr>
        <p:spPr>
          <a:xfrm>
            <a:off x="2313655" y="4824153"/>
            <a:ext cx="239123" cy="22119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7829" y="1548447"/>
            <a:ext cx="6074228" cy="4947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18164" y="5591839"/>
            <a:ext cx="291544" cy="25652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61645" y="4861789"/>
            <a:ext cx="291544" cy="25652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/>
          <p:cNvSpPr/>
          <p:nvPr/>
        </p:nvSpPr>
        <p:spPr>
          <a:xfrm>
            <a:off x="4514066" y="2928355"/>
            <a:ext cx="239123" cy="22119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/>
          <p:cNvSpPr/>
          <p:nvPr/>
        </p:nvSpPr>
        <p:spPr>
          <a:xfrm>
            <a:off x="4069613" y="2246895"/>
            <a:ext cx="239123" cy="22119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/>
          <p:cNvSpPr/>
          <p:nvPr/>
        </p:nvSpPr>
        <p:spPr>
          <a:xfrm>
            <a:off x="5671712" y="2554050"/>
            <a:ext cx="239123" cy="22119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40782" y="2642915"/>
            <a:ext cx="3833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This is XOR.</a:t>
            </a:r>
          </a:p>
          <a:p>
            <a:endParaRPr lang="en-US" sz="3600"/>
          </a:p>
          <a:p>
            <a:r>
              <a:rPr lang="en-US" sz="3600"/>
              <a:t>It can’t learn XOR.</a:t>
            </a:r>
          </a:p>
        </p:txBody>
      </p:sp>
    </p:spTree>
    <p:extLst>
      <p:ext uri="{BB962C8B-B14F-4D97-AF65-F5344CB8AC3E}">
        <p14:creationId xmlns:p14="http://schemas.microsoft.com/office/powerpoint/2010/main" val="137140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130025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/>
              <a:t>Combining </a:t>
            </a:r>
            <a:r>
              <a:rPr lang="en-US" sz="3600" dirty="0" err="1"/>
              <a:t>perceptrons</a:t>
            </a:r>
            <a:r>
              <a:rPr lang="en-US" sz="3600" dirty="0"/>
              <a:t> can make any Boolean function</a:t>
            </a:r>
          </a:p>
        </p:txBody>
      </p:sp>
      <p:sp>
        <p:nvSpPr>
          <p:cNvPr id="446469" name="Oval 5"/>
          <p:cNvSpPr>
            <a:spLocks noChangeArrowheads="1"/>
          </p:cNvSpPr>
          <p:nvPr/>
        </p:nvSpPr>
        <p:spPr bwMode="auto">
          <a:xfrm>
            <a:off x="4007400" y="2551113"/>
            <a:ext cx="22860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cxnSp>
        <p:nvCxnSpPr>
          <p:cNvPr id="446471" name="AutoShape 7"/>
          <p:cNvCxnSpPr>
            <a:cxnSpLocks noChangeShapeType="1"/>
            <a:stCxn id="446483" idx="6"/>
            <a:endCxn id="446469" idx="2"/>
          </p:cNvCxnSpPr>
          <p:nvPr/>
        </p:nvCxnSpPr>
        <p:spPr bwMode="auto">
          <a:xfrm flipV="1">
            <a:off x="2483400" y="3198814"/>
            <a:ext cx="1524000" cy="2363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6472" name="AutoShape 8"/>
          <p:cNvCxnSpPr>
            <a:cxnSpLocks noChangeShapeType="1"/>
            <a:stCxn id="446479" idx="6"/>
            <a:endCxn id="446469" idx="2"/>
          </p:cNvCxnSpPr>
          <p:nvPr/>
        </p:nvCxnSpPr>
        <p:spPr bwMode="auto">
          <a:xfrm flipV="1">
            <a:off x="2483400" y="3198814"/>
            <a:ext cx="152400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6473" name="AutoShape 9"/>
          <p:cNvCxnSpPr>
            <a:cxnSpLocks noChangeShapeType="1"/>
            <a:stCxn id="446477" idx="2"/>
            <a:endCxn id="446469" idx="1"/>
          </p:cNvCxnSpPr>
          <p:nvPr/>
        </p:nvCxnSpPr>
        <p:spPr bwMode="auto">
          <a:xfrm>
            <a:off x="4329663" y="2308225"/>
            <a:ext cx="12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6475" name="Oval 11"/>
          <p:cNvSpPr>
            <a:spLocks noChangeArrowheads="1"/>
          </p:cNvSpPr>
          <p:nvPr/>
        </p:nvSpPr>
        <p:spPr bwMode="auto">
          <a:xfrm>
            <a:off x="4043913" y="1865313"/>
            <a:ext cx="5334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46476" name="Text Box 12"/>
          <p:cNvSpPr txBox="1">
            <a:spLocks noChangeArrowheads="1"/>
          </p:cNvSpPr>
          <p:nvPr/>
        </p:nvSpPr>
        <p:spPr bwMode="auto">
          <a:xfrm>
            <a:off x="4312200" y="2246314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?</a:t>
            </a:r>
          </a:p>
        </p:txBody>
      </p:sp>
      <p:sp>
        <p:nvSpPr>
          <p:cNvPr id="446477" name="Text Box 13"/>
          <p:cNvSpPr txBox="1">
            <a:spLocks noChangeArrowheads="1"/>
          </p:cNvSpPr>
          <p:nvPr/>
        </p:nvSpPr>
        <p:spPr bwMode="auto">
          <a:xfrm>
            <a:off x="4120113" y="1789113"/>
            <a:ext cx="417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latin typeface="Times New Roman" charset="0"/>
                <a:ea typeface="ＭＳ Ｐゴシック" charset="0"/>
              </a:rPr>
              <a:t>x</a:t>
            </a:r>
            <a:r>
              <a:rPr lang="en-US" i="1" baseline="-25000">
                <a:latin typeface="Times New Roman" charset="0"/>
                <a:ea typeface="ＭＳ Ｐゴシック" charset="0"/>
              </a:rPr>
              <a:t>0</a:t>
            </a:r>
            <a:endParaRPr lang="en-US" i="1">
              <a:latin typeface="Times New Roman" charset="0"/>
              <a:ea typeface="ＭＳ Ｐゴシック" charset="0"/>
            </a:endParaRPr>
          </a:p>
        </p:txBody>
      </p:sp>
      <p:sp>
        <p:nvSpPr>
          <p:cNvPr id="446480" name="Text Box 16"/>
          <p:cNvSpPr txBox="1">
            <a:spLocks noChangeArrowheads="1"/>
          </p:cNvSpPr>
          <p:nvPr/>
        </p:nvSpPr>
        <p:spPr bwMode="auto">
          <a:xfrm>
            <a:off x="2937425" y="2816225"/>
            <a:ext cx="303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ea typeface="ＭＳ Ｐゴシック" charset="0"/>
              </a:rPr>
              <a:t>?</a:t>
            </a:r>
          </a:p>
        </p:txBody>
      </p:sp>
      <p:grpSp>
        <p:nvGrpSpPr>
          <p:cNvPr id="23564" name="Group 67"/>
          <p:cNvGrpSpPr>
            <a:grpSpLocks/>
          </p:cNvGrpSpPr>
          <p:nvPr/>
        </p:nvGrpSpPr>
        <p:grpSpPr bwMode="auto">
          <a:xfrm>
            <a:off x="1950000" y="2895600"/>
            <a:ext cx="533400" cy="533400"/>
            <a:chOff x="336" y="1392"/>
            <a:chExt cx="336" cy="336"/>
          </a:xfrm>
        </p:grpSpPr>
        <p:sp>
          <p:nvSpPr>
            <p:cNvPr id="446479" name="Oval 15"/>
            <p:cNvSpPr>
              <a:spLocks noChangeArrowheads="1"/>
            </p:cNvSpPr>
            <p:nvPr/>
          </p:nvSpPr>
          <p:spPr bwMode="auto">
            <a:xfrm>
              <a:off x="336" y="144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46481" name="Text Box 17"/>
            <p:cNvSpPr txBox="1">
              <a:spLocks noChangeArrowheads="1"/>
            </p:cNvSpPr>
            <p:nvPr/>
          </p:nvSpPr>
          <p:spPr bwMode="auto">
            <a:xfrm>
              <a:off x="384" y="1392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i="1">
                  <a:latin typeface="Times New Roman" charset="0"/>
                  <a:ea typeface="ＭＳ Ｐゴシック" charset="0"/>
                </a:rPr>
                <a:t>x</a:t>
              </a:r>
              <a:r>
                <a:rPr lang="en-US" i="1" baseline="-25000">
                  <a:latin typeface="Times New Roman" charset="0"/>
                  <a:ea typeface="ＭＳ Ｐゴシック" charset="0"/>
                </a:rPr>
                <a:t>1</a:t>
              </a:r>
              <a:endParaRPr lang="en-US" i="1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446484" name="Text Box 20"/>
          <p:cNvSpPr txBox="1">
            <a:spLocks noChangeArrowheads="1"/>
          </p:cNvSpPr>
          <p:nvPr/>
        </p:nvSpPr>
        <p:spPr bwMode="auto">
          <a:xfrm>
            <a:off x="2940600" y="5562600"/>
            <a:ext cx="303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ea typeface="ＭＳ Ｐゴシック" charset="0"/>
              </a:rPr>
              <a:t>?</a:t>
            </a:r>
          </a:p>
        </p:txBody>
      </p:sp>
      <p:grpSp>
        <p:nvGrpSpPr>
          <p:cNvPr id="23566" name="Group 64"/>
          <p:cNvGrpSpPr>
            <a:grpSpLocks/>
          </p:cNvGrpSpPr>
          <p:nvPr/>
        </p:nvGrpSpPr>
        <p:grpSpPr bwMode="auto">
          <a:xfrm>
            <a:off x="1950000" y="5257800"/>
            <a:ext cx="533400" cy="533400"/>
            <a:chOff x="432" y="2976"/>
            <a:chExt cx="336" cy="336"/>
          </a:xfrm>
        </p:grpSpPr>
        <p:sp>
          <p:nvSpPr>
            <p:cNvPr id="446483" name="Oval 19"/>
            <p:cNvSpPr>
              <a:spLocks noChangeArrowheads="1"/>
            </p:cNvSpPr>
            <p:nvPr/>
          </p:nvSpPr>
          <p:spPr bwMode="auto">
            <a:xfrm>
              <a:off x="432" y="3024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46485" name="Text Box 21"/>
            <p:cNvSpPr txBox="1">
              <a:spLocks noChangeArrowheads="1"/>
            </p:cNvSpPr>
            <p:nvPr/>
          </p:nvSpPr>
          <p:spPr bwMode="auto">
            <a:xfrm>
              <a:off x="480" y="2976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i="1">
                  <a:latin typeface="Times New Roman" charset="0"/>
                  <a:ea typeface="ＭＳ Ｐゴシック" charset="0"/>
                </a:rPr>
                <a:t>x</a:t>
              </a:r>
              <a:r>
                <a:rPr lang="en-US" i="1" baseline="-25000">
                  <a:latin typeface="Times New Roman" charset="0"/>
                  <a:ea typeface="ＭＳ Ｐゴシック" charset="0"/>
                </a:rPr>
                <a:t>2</a:t>
              </a:r>
              <a:endParaRPr lang="en-US" i="1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446488" name="Oval 24"/>
          <p:cNvSpPr>
            <a:spLocks noChangeArrowheads="1"/>
          </p:cNvSpPr>
          <p:nvPr/>
        </p:nvSpPr>
        <p:spPr bwMode="auto">
          <a:xfrm>
            <a:off x="4007400" y="4876800"/>
            <a:ext cx="22860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cxnSp>
        <p:nvCxnSpPr>
          <p:cNvPr id="446490" name="AutoShape 26"/>
          <p:cNvCxnSpPr>
            <a:cxnSpLocks noChangeShapeType="1"/>
            <a:stCxn id="446481" idx="3"/>
            <a:endCxn id="446488" idx="2"/>
          </p:cNvCxnSpPr>
          <p:nvPr/>
        </p:nvCxnSpPr>
        <p:spPr bwMode="auto">
          <a:xfrm>
            <a:off x="2443714" y="3155950"/>
            <a:ext cx="1563687" cy="2368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6491" name="AutoShape 27"/>
          <p:cNvCxnSpPr>
            <a:cxnSpLocks noChangeShapeType="1"/>
            <a:stCxn id="446485" idx="3"/>
            <a:endCxn id="446488" idx="2"/>
          </p:cNvCxnSpPr>
          <p:nvPr/>
        </p:nvCxnSpPr>
        <p:spPr bwMode="auto">
          <a:xfrm>
            <a:off x="2443714" y="5518150"/>
            <a:ext cx="1563687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6492" name="AutoShape 28"/>
          <p:cNvCxnSpPr>
            <a:cxnSpLocks noChangeShapeType="1"/>
            <a:stCxn id="446496" idx="2"/>
            <a:endCxn id="446488" idx="1"/>
          </p:cNvCxnSpPr>
          <p:nvPr/>
        </p:nvCxnSpPr>
        <p:spPr bwMode="auto">
          <a:xfrm>
            <a:off x="4329663" y="4633913"/>
            <a:ext cx="12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6494" name="Oval 30"/>
          <p:cNvSpPr>
            <a:spLocks noChangeArrowheads="1"/>
          </p:cNvSpPr>
          <p:nvPr/>
        </p:nvSpPr>
        <p:spPr bwMode="auto">
          <a:xfrm>
            <a:off x="4043913" y="4191000"/>
            <a:ext cx="5334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46495" name="Text Box 31"/>
          <p:cNvSpPr txBox="1">
            <a:spLocks noChangeArrowheads="1"/>
          </p:cNvSpPr>
          <p:nvPr/>
        </p:nvSpPr>
        <p:spPr bwMode="auto">
          <a:xfrm>
            <a:off x="4312200" y="4572001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?</a:t>
            </a:r>
          </a:p>
        </p:txBody>
      </p:sp>
      <p:sp>
        <p:nvSpPr>
          <p:cNvPr id="446496" name="Text Box 32"/>
          <p:cNvSpPr txBox="1">
            <a:spLocks noChangeArrowheads="1"/>
          </p:cNvSpPr>
          <p:nvPr/>
        </p:nvSpPr>
        <p:spPr bwMode="auto">
          <a:xfrm>
            <a:off x="4120113" y="4114801"/>
            <a:ext cx="417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latin typeface="Times New Roman" charset="0"/>
                <a:ea typeface="ＭＳ Ｐゴシック" charset="0"/>
              </a:rPr>
              <a:t>x</a:t>
            </a:r>
            <a:r>
              <a:rPr lang="en-US" i="1" baseline="-25000">
                <a:latin typeface="Times New Roman" charset="0"/>
                <a:ea typeface="ＭＳ Ｐゴシック" charset="0"/>
              </a:rPr>
              <a:t>0</a:t>
            </a:r>
            <a:endParaRPr lang="en-US" i="1">
              <a:latin typeface="Times New Roman" charset="0"/>
              <a:ea typeface="ＭＳ Ｐゴシック" charset="0"/>
            </a:endParaRPr>
          </a:p>
        </p:txBody>
      </p:sp>
      <p:sp>
        <p:nvSpPr>
          <p:cNvPr id="446507" name="Oval 43"/>
          <p:cNvSpPr>
            <a:spLocks noChangeArrowheads="1"/>
          </p:cNvSpPr>
          <p:nvPr/>
        </p:nvSpPr>
        <p:spPr bwMode="auto">
          <a:xfrm>
            <a:off x="7176050" y="3581400"/>
            <a:ext cx="22860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cxnSp>
        <p:nvCxnSpPr>
          <p:cNvPr id="446509" name="AutoShape 45"/>
          <p:cNvCxnSpPr>
            <a:cxnSpLocks noChangeShapeType="1"/>
            <a:stCxn id="446488" idx="6"/>
            <a:endCxn id="446507" idx="2"/>
          </p:cNvCxnSpPr>
          <p:nvPr/>
        </p:nvCxnSpPr>
        <p:spPr bwMode="auto">
          <a:xfrm flipV="1">
            <a:off x="6293400" y="4229100"/>
            <a:ext cx="882650" cy="1295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6510" name="AutoShape 46"/>
          <p:cNvCxnSpPr>
            <a:cxnSpLocks noChangeShapeType="1"/>
            <a:stCxn id="446469" idx="6"/>
            <a:endCxn id="446507" idx="2"/>
          </p:cNvCxnSpPr>
          <p:nvPr/>
        </p:nvCxnSpPr>
        <p:spPr bwMode="auto">
          <a:xfrm>
            <a:off x="6293400" y="3198814"/>
            <a:ext cx="882650" cy="10302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6511" name="AutoShape 47"/>
          <p:cNvCxnSpPr>
            <a:cxnSpLocks noChangeShapeType="1"/>
            <a:stCxn id="446515" idx="2"/>
            <a:endCxn id="446507" idx="1"/>
          </p:cNvCxnSpPr>
          <p:nvPr/>
        </p:nvCxnSpPr>
        <p:spPr bwMode="auto">
          <a:xfrm>
            <a:off x="7498313" y="3338513"/>
            <a:ext cx="12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6512" name="AutoShape 48"/>
          <p:cNvCxnSpPr>
            <a:cxnSpLocks noChangeShapeType="1"/>
            <a:stCxn id="446507" idx="6"/>
          </p:cNvCxnSpPr>
          <p:nvPr/>
        </p:nvCxnSpPr>
        <p:spPr bwMode="auto">
          <a:xfrm>
            <a:off x="9462050" y="4229100"/>
            <a:ext cx="6858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6513" name="Oval 49"/>
          <p:cNvSpPr>
            <a:spLocks noChangeArrowheads="1"/>
          </p:cNvSpPr>
          <p:nvPr/>
        </p:nvSpPr>
        <p:spPr bwMode="auto">
          <a:xfrm>
            <a:off x="7212563" y="2895600"/>
            <a:ext cx="5334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46514" name="Text Box 50"/>
          <p:cNvSpPr txBox="1">
            <a:spLocks noChangeArrowheads="1"/>
          </p:cNvSpPr>
          <p:nvPr/>
        </p:nvSpPr>
        <p:spPr bwMode="auto">
          <a:xfrm>
            <a:off x="7480850" y="327660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?</a:t>
            </a:r>
          </a:p>
        </p:txBody>
      </p:sp>
      <p:sp>
        <p:nvSpPr>
          <p:cNvPr id="446515" name="Text Box 51"/>
          <p:cNvSpPr txBox="1">
            <a:spLocks noChangeArrowheads="1"/>
          </p:cNvSpPr>
          <p:nvPr/>
        </p:nvSpPr>
        <p:spPr bwMode="auto">
          <a:xfrm>
            <a:off x="7288763" y="2819401"/>
            <a:ext cx="417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latin typeface="Times New Roman" charset="0"/>
                <a:ea typeface="ＭＳ Ｐゴシック" charset="0"/>
              </a:rPr>
              <a:t>x</a:t>
            </a:r>
            <a:r>
              <a:rPr lang="en-US" i="1" baseline="-25000">
                <a:latin typeface="Times New Roman" charset="0"/>
                <a:ea typeface="ＭＳ Ｐゴシック" charset="0"/>
              </a:rPr>
              <a:t>0</a:t>
            </a:r>
            <a:endParaRPr lang="en-US" i="1">
              <a:latin typeface="Times New Roman" charset="0"/>
              <a:ea typeface="ＭＳ Ｐゴシック" charset="0"/>
            </a:endParaRPr>
          </a:p>
        </p:txBody>
      </p:sp>
      <p:sp>
        <p:nvSpPr>
          <p:cNvPr id="446524" name="Text Box 60"/>
          <p:cNvSpPr txBox="1">
            <a:spLocks noChangeArrowheads="1"/>
          </p:cNvSpPr>
          <p:nvPr/>
        </p:nvSpPr>
        <p:spPr bwMode="auto">
          <a:xfrm>
            <a:off x="9462050" y="3508376"/>
            <a:ext cx="725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ea typeface="ＭＳ Ｐゴシック" charset="0"/>
              </a:rPr>
              <a:t>XOR</a:t>
            </a:r>
          </a:p>
        </p:txBody>
      </p:sp>
      <p:sp>
        <p:nvSpPr>
          <p:cNvPr id="446525" name="Text Box 61"/>
          <p:cNvSpPr txBox="1">
            <a:spLocks noChangeArrowheads="1"/>
          </p:cNvSpPr>
          <p:nvPr/>
        </p:nvSpPr>
        <p:spPr bwMode="auto">
          <a:xfrm>
            <a:off x="6293400" y="3578226"/>
            <a:ext cx="303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ea typeface="ＭＳ Ｐゴシック" charset="0"/>
              </a:rPr>
              <a:t>?</a:t>
            </a:r>
          </a:p>
        </p:txBody>
      </p:sp>
      <p:sp>
        <p:nvSpPr>
          <p:cNvPr id="446526" name="Text Box 62"/>
          <p:cNvSpPr txBox="1">
            <a:spLocks noChangeArrowheads="1"/>
          </p:cNvSpPr>
          <p:nvPr/>
        </p:nvSpPr>
        <p:spPr bwMode="auto">
          <a:xfrm>
            <a:off x="6293400" y="4721226"/>
            <a:ext cx="303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ea typeface="ＭＳ Ｐゴシック" charset="0"/>
              </a:rPr>
              <a:t>?</a:t>
            </a:r>
          </a:p>
        </p:txBody>
      </p:sp>
      <p:sp>
        <p:nvSpPr>
          <p:cNvPr id="446529" name="Text Box 65"/>
          <p:cNvSpPr txBox="1">
            <a:spLocks noChangeArrowheads="1"/>
          </p:cNvSpPr>
          <p:nvPr/>
        </p:nvSpPr>
        <p:spPr bwMode="auto">
          <a:xfrm>
            <a:off x="2331001" y="3790950"/>
            <a:ext cx="303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ea typeface="ＭＳ Ｐゴシック" charset="0"/>
              </a:rPr>
              <a:t>?</a:t>
            </a:r>
          </a:p>
        </p:txBody>
      </p:sp>
      <p:sp>
        <p:nvSpPr>
          <p:cNvPr id="446530" name="Text Box 66"/>
          <p:cNvSpPr txBox="1">
            <a:spLocks noChangeArrowheads="1"/>
          </p:cNvSpPr>
          <p:nvPr/>
        </p:nvSpPr>
        <p:spPr bwMode="auto">
          <a:xfrm>
            <a:off x="2331001" y="4648200"/>
            <a:ext cx="303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ea typeface="ＭＳ Ｐゴシック" charset="0"/>
              </a:rPr>
              <a:t>?</a:t>
            </a: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2216700" y="602508"/>
            <a:ext cx="112733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mr-IN" sz="3600" dirty="0"/>
              <a:t>…</a:t>
            </a:r>
            <a:r>
              <a:rPr lang="en-US" sz="3600" dirty="0"/>
              <a:t>if you can set the weights &amp; connections right</a:t>
            </a:r>
          </a:p>
        </p:txBody>
      </p:sp>
      <p:cxnSp>
        <p:nvCxnSpPr>
          <p:cNvPr id="49" name="Elbow Connector 48"/>
          <p:cNvCxnSpPr/>
          <p:nvPr/>
        </p:nvCxnSpPr>
        <p:spPr>
          <a:xfrm flipV="1">
            <a:off x="4577313" y="2952405"/>
            <a:ext cx="1064435" cy="47659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flipV="1">
            <a:off x="4685771" y="5225027"/>
            <a:ext cx="1064435" cy="47659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flipV="1">
            <a:off x="7719244" y="3931754"/>
            <a:ext cx="1064435" cy="47659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>
            <a:extLst>
              <a:ext uri="{FF2B5EF4-FFF2-40B4-BE49-F238E27FC236}">
                <a16:creationId xmlns:a16="http://schemas.microsoft.com/office/drawing/2014/main" id="{F3C539AC-0D2E-8B45-884F-61ECB9FE9C06}"/>
              </a:ext>
            </a:extLst>
          </p:cNvPr>
          <p:cNvSpPr txBox="1">
            <a:spLocks noChangeArrowheads="1"/>
          </p:cNvSpPr>
          <p:nvPr/>
        </p:nvSpPr>
        <p:spPr>
          <a:xfrm>
            <a:off x="331016" y="5829299"/>
            <a:ext cx="119247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dirty="0"/>
              <a:t>How would you set the weights and connections to make XOR?</a:t>
            </a:r>
          </a:p>
        </p:txBody>
      </p:sp>
    </p:spTree>
    <p:extLst>
      <p:ext uri="{BB962C8B-B14F-4D97-AF65-F5344CB8AC3E}">
        <p14:creationId xmlns:p14="http://schemas.microsoft.com/office/powerpoint/2010/main" val="60414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12441</TotalTime>
  <Words>1955</Words>
  <Application>Microsoft Macintosh PowerPoint</Application>
  <PresentationFormat>Widescreen</PresentationFormat>
  <Paragraphs>370</Paragraphs>
  <Slides>35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The Perceptron</vt:lpstr>
      <vt:lpstr>The Perceptron</vt:lpstr>
      <vt:lpstr>A single perceptron</vt:lpstr>
      <vt:lpstr>Weights define a hyperplane in the input space</vt:lpstr>
      <vt:lpstr>Different logical functions are possible</vt:lpstr>
      <vt:lpstr>Different logical functions are possible</vt:lpstr>
      <vt:lpstr>And, Or, Not are easy to define</vt:lpstr>
      <vt:lpstr>One perceptron: Only linear decisions</vt:lpstr>
      <vt:lpstr>Combining perceptrons can make any Boolean function</vt:lpstr>
      <vt:lpstr>Classifying image data with a single perceptron</vt:lpstr>
      <vt:lpstr>Classifying image data with a single perceptron</vt:lpstr>
      <vt:lpstr>Classifying image data with a single perceptron</vt:lpstr>
      <vt:lpstr>Classifying image data with a single perceptron</vt:lpstr>
      <vt:lpstr>Discrimination Learning Task</vt:lpstr>
      <vt:lpstr>Perceptrons are linear models.</vt:lpstr>
      <vt:lpstr>It is more convenient if…</vt:lpstr>
      <vt:lpstr>Two-Class Classification</vt:lpstr>
      <vt:lpstr>Loss/Objective function</vt:lpstr>
      <vt:lpstr>Loss/Objective function</vt:lpstr>
      <vt:lpstr>sum of squared errors (SSE)</vt:lpstr>
      <vt:lpstr>sum of squared errors (SSE)</vt:lpstr>
      <vt:lpstr>No closed form solution!</vt:lpstr>
      <vt:lpstr>Let’s learn a decision boundary</vt:lpstr>
      <vt:lpstr>An example</vt:lpstr>
      <vt:lpstr>An example</vt:lpstr>
      <vt:lpstr>An example</vt:lpstr>
      <vt:lpstr>An example</vt:lpstr>
      <vt:lpstr>Now what ?</vt:lpstr>
      <vt:lpstr>Perceptron Algorithm</vt:lpstr>
      <vt:lpstr>Perceptron Algorithm</vt:lpstr>
      <vt:lpstr>Perceptron Algorithm</vt:lpstr>
      <vt:lpstr>Perceptron Algorithm</vt:lpstr>
      <vt:lpstr>Perceptron Algorithm</vt:lpstr>
      <vt:lpstr>Multi-class Classification</vt:lpstr>
      <vt:lpstr>Multi-class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AND AUDIO SOURCE SEPARATION</dc:title>
  <dc:creator>Microsoft Office User</dc:creator>
  <cp:lastModifiedBy>Bryan A Pardo</cp:lastModifiedBy>
  <cp:revision>294</cp:revision>
  <cp:lastPrinted>2020-09-22T23:28:22Z</cp:lastPrinted>
  <dcterms:created xsi:type="dcterms:W3CDTF">2017-08-21T15:49:24Z</dcterms:created>
  <dcterms:modified xsi:type="dcterms:W3CDTF">2020-11-17T20:32:03Z</dcterms:modified>
</cp:coreProperties>
</file>