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56" r:id="rId3"/>
    <p:sldId id="306" r:id="rId4"/>
    <p:sldId id="257" r:id="rId5"/>
    <p:sldId id="259" r:id="rId6"/>
    <p:sldId id="291" r:id="rId7"/>
    <p:sldId id="260" r:id="rId8"/>
    <p:sldId id="307" r:id="rId9"/>
    <p:sldId id="271" r:id="rId10"/>
    <p:sldId id="288" r:id="rId11"/>
    <p:sldId id="289" r:id="rId12"/>
    <p:sldId id="290" r:id="rId13"/>
    <p:sldId id="279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73" r:id="rId22"/>
    <p:sldId id="277" r:id="rId23"/>
    <p:sldId id="272" r:id="rId24"/>
    <p:sldId id="264" r:id="rId25"/>
    <p:sldId id="275" r:id="rId26"/>
    <p:sldId id="276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2D38C-8D17-4953-4934-530D419520FE}" v="665" dt="2022-06-09T20:02:06.0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741"/>
  </p:normalViewPr>
  <p:slideViewPr>
    <p:cSldViewPr snapToGrid="0" snapToObjects="1">
      <p:cViewPr varScale="1">
        <p:scale>
          <a:sx n="73" d="100"/>
          <a:sy n="73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16F4-A771-A94C-9483-96F1FEA9C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31FC4-7D3B-3047-547C-78A4D35C9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69228-1AE1-B9C3-7EE8-EBFA317C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6EBA-9132-1F4D-A25F-30C11A50FE8B}" type="datetimeFigureOut">
              <a:rPr lang="x-none" smtClean="0"/>
              <a:pPr/>
              <a:t>7/9/2022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971F6-A4EA-6900-0EF0-FB6FD28A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26115-D4EA-C7EE-1BDD-9362CCF4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8CC9-5DB5-9C4A-B6D9-AEF2565AE7B8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9852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9F7C-7258-F1A0-BF2F-3F32CB23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0D300-2BC1-A634-FAC2-774FCFCD1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F6945-0616-31EE-3863-623CB89C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6EBA-9132-1F4D-A25F-30C11A50FE8B}" type="datetimeFigureOut">
              <a:rPr lang="x-none" smtClean="0"/>
              <a:pPr/>
              <a:t>7/9/2022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B14F0-6A11-A9C9-50F1-443BFA38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9B0B2-5C17-C9F5-80B4-80442CB6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8CC9-5DB5-9C4A-B6D9-AEF2565AE7B8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2990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32F9A-B481-0E06-4A81-C481D6012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84474-410B-4192-C8D3-6D82E306F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B0B23-7195-00D8-981E-EF6B8526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6EBA-9132-1F4D-A25F-30C11A50FE8B}" type="datetimeFigureOut">
              <a:rPr lang="x-none" smtClean="0"/>
              <a:pPr/>
              <a:t>7/9/2022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A5F72-51D3-F659-367E-E48DDFBA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A4611-1167-CB38-B7DC-1294F1B0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8CC9-5DB5-9C4A-B6D9-AEF2565AE7B8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6392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65C2-8C0F-322F-AAB8-2253B78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CB7EB-B563-B153-0031-CB94EF837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F9E8-59E3-D69D-B9C1-879AD116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6EBA-9132-1F4D-A25F-30C11A50FE8B}" type="datetimeFigureOut">
              <a:rPr lang="x-none" smtClean="0"/>
              <a:pPr/>
              <a:t>7/9/2022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2D1F3-2346-7305-66E5-05B8190E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7F6BD-6635-300E-4D08-6D7E89EF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8CC9-5DB5-9C4A-B6D9-AEF2565AE7B8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442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A521-F855-26C0-6768-D19CEBB8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711B4-495E-AA2C-124D-9B4129931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51844-39D3-E49D-9245-6478CC99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6EBA-9132-1F4D-A25F-30C11A50FE8B}" type="datetimeFigureOut">
              <a:rPr lang="x-none" smtClean="0"/>
              <a:pPr/>
              <a:t>7/9/2022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D86B1-581E-DE8A-901E-91EA177F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9C19E-6192-AD6D-D8BF-9179F11E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8CC9-5DB5-9C4A-B6D9-AEF2565AE7B8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099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C1DD-2842-8974-1DBA-9CAA8F52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963EF-DD88-B88B-FD02-2809BC97A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D6B57-6D92-33E9-F942-5B7CF35F0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75DAD-ABE5-166D-EA9E-46725B04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6EBA-9132-1F4D-A25F-30C11A50FE8B}" type="datetimeFigureOut">
              <a:rPr lang="x-none" smtClean="0"/>
              <a:pPr/>
              <a:t>7/9/2022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C8538-5DEA-09F3-0EA2-D0E208C3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F6FF6-E0B5-B75C-8246-2E57B2D9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8CC9-5DB5-9C4A-B6D9-AEF2565AE7B8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6359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55C4-3F72-7FAA-C981-2064467DA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46E71-E823-08F7-6880-CFEEB88A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652EA-64BC-CCAF-2290-9D124A1F8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54AF5-0D2A-4F08-657B-752289FC4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5E2E9D-C2BB-D2E5-954C-78CD17CCB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2381E-A32E-1A52-03D7-574A6D9D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6EBA-9132-1F4D-A25F-30C11A50FE8B}" type="datetimeFigureOut">
              <a:rPr lang="x-none" smtClean="0"/>
              <a:pPr/>
              <a:t>7/9/2022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C981D-5696-A397-C6AF-D2F27761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5FF0D-CE57-7E33-6BB0-807BD61C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8CC9-5DB5-9C4A-B6D9-AEF2565AE7B8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437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2A6C-098B-AE70-C09E-EE083C3F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9AC9C-0B5C-5E10-20AA-4C24972AD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6EBA-9132-1F4D-A25F-30C11A50FE8B}" type="datetimeFigureOut">
              <a:rPr lang="x-none" smtClean="0"/>
              <a:pPr/>
              <a:t>7/9/2022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5626A-71EE-6313-B9C9-6E01C1AB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60D17-E12D-C411-BE3F-8E7620DC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8CC9-5DB5-9C4A-B6D9-AEF2565AE7B8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2621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EF48F-6848-B924-04D2-BC4D4BBA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6EBA-9132-1F4D-A25F-30C11A50FE8B}" type="datetimeFigureOut">
              <a:rPr lang="x-none" smtClean="0"/>
              <a:pPr/>
              <a:t>7/9/2022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5C0F1-6684-2EC7-10AC-28655146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565B1-51E4-4A44-31A2-F3D35B99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8CC9-5DB5-9C4A-B6D9-AEF2565AE7B8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1825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F2D4D-0408-8C45-4914-FA3A61A3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E5CC0-DB0F-1089-25CE-06714B6A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10C53-DDA7-619D-0577-1D3D459C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A1157-5337-D5C2-AEE8-236E679F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6EBA-9132-1F4D-A25F-30C11A50FE8B}" type="datetimeFigureOut">
              <a:rPr lang="x-none" smtClean="0"/>
              <a:pPr/>
              <a:t>7/9/2022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2917E-BDFD-7C80-53C4-9889E2E7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D7BFA-312F-5939-6D83-C16D4F87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8CC9-5DB5-9C4A-B6D9-AEF2565AE7B8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8965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49A9-DF82-20F0-72B6-0C97918E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B8663-ECF0-C7B7-4A9A-D4943CF9C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B8BA5-744C-5B16-1DEB-5E6C91295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3BFC5-ACF3-0CA5-2BEB-D3FCB8B8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6EBA-9132-1F4D-A25F-30C11A50FE8B}" type="datetimeFigureOut">
              <a:rPr lang="x-none" smtClean="0"/>
              <a:pPr/>
              <a:t>7/9/2022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FE67E-9EF8-CCCF-AEF0-2B37A4C6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E3ED4-2D46-818A-6D60-2DB59060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8CC9-5DB5-9C4A-B6D9-AEF2565AE7B8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575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D6B58-397C-27B6-CD8F-695D3B1F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503FD-7A0C-BD45-227E-FE60455A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9D37B-2FB3-F873-C268-C78E67F7A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86EBA-9132-1F4D-A25F-30C11A50FE8B}" type="datetimeFigureOut">
              <a:rPr lang="x-none" smtClean="0"/>
              <a:pPr/>
              <a:t>7/9/2022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8113D-CF25-4330-E573-E5C38DF37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18DFF-EEF9-4404-8DAB-71BEA9440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88CC9-5DB5-9C4A-B6D9-AEF2565AE7B8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6979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448230-C329-3779-595A-C0AAB4AB544B}"/>
              </a:ext>
            </a:extLst>
          </p:cNvPr>
          <p:cNvSpPr/>
          <p:nvPr/>
        </p:nvSpPr>
        <p:spPr>
          <a:xfrm>
            <a:off x="0" y="1"/>
            <a:ext cx="4471988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/>
              <a:t>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B72F1-A2DF-0DB0-4706-EC54BF129943}"/>
              </a:ext>
            </a:extLst>
          </p:cNvPr>
          <p:cNvSpPr txBox="1"/>
          <p:nvPr/>
        </p:nvSpPr>
        <p:spPr>
          <a:xfrm>
            <a:off x="5829300" y="238601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ID/e-mail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E5FC5-83D9-7958-0A0E-B77710D86F9B}"/>
              </a:ext>
            </a:extLst>
          </p:cNvPr>
          <p:cNvSpPr txBox="1"/>
          <p:nvPr/>
        </p:nvSpPr>
        <p:spPr>
          <a:xfrm>
            <a:off x="5815642" y="2921438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Password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33ED30-29E3-BEC6-15CB-A869C26C0DDE}"/>
              </a:ext>
            </a:extLst>
          </p:cNvPr>
          <p:cNvSpPr/>
          <p:nvPr/>
        </p:nvSpPr>
        <p:spPr>
          <a:xfrm>
            <a:off x="6900299" y="2386013"/>
            <a:ext cx="300093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6B9D0A-73D0-E8FC-31E2-31E47913E615}"/>
              </a:ext>
            </a:extLst>
          </p:cNvPr>
          <p:cNvSpPr/>
          <p:nvPr/>
        </p:nvSpPr>
        <p:spPr>
          <a:xfrm>
            <a:off x="6900299" y="2940011"/>
            <a:ext cx="300093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5F57E3-3455-A9D8-5166-7F96E9AF09BB}"/>
              </a:ext>
            </a:extLst>
          </p:cNvPr>
          <p:cNvSpPr txBox="1"/>
          <p:nvPr/>
        </p:nvSpPr>
        <p:spPr>
          <a:xfrm>
            <a:off x="6778057" y="3363992"/>
            <a:ext cx="1607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400" b="1" dirty="0">
                <a:solidFill>
                  <a:srgbClr val="00B050"/>
                </a:solidFill>
              </a:rPr>
              <a:t>Forget Password? 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78CC6-E815-50F0-626B-BD93909DFAA2}"/>
              </a:ext>
            </a:extLst>
          </p:cNvPr>
          <p:cNvSpPr txBox="1"/>
          <p:nvPr/>
        </p:nvSpPr>
        <p:spPr>
          <a:xfrm>
            <a:off x="8259195" y="3363992"/>
            <a:ext cx="787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400" b="1" dirty="0">
                <a:solidFill>
                  <a:srgbClr val="00B050"/>
                </a:solidFill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3471223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60084F1-76C9-F901-5ED8-B721932F292B}"/>
              </a:ext>
            </a:extLst>
          </p:cNvPr>
          <p:cNvSpPr txBox="1"/>
          <p:nvPr/>
        </p:nvSpPr>
        <p:spPr>
          <a:xfrm>
            <a:off x="524003" y="2532753"/>
            <a:ext cx="102117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Category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ABD56-37D8-0473-1F1C-24820CC57B5C}"/>
              </a:ext>
            </a:extLst>
          </p:cNvPr>
          <p:cNvSpPr txBox="1"/>
          <p:nvPr/>
        </p:nvSpPr>
        <p:spPr>
          <a:xfrm>
            <a:off x="255788" y="3590327"/>
            <a:ext cx="14135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Sub-category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676E56-43B4-4557-B2DD-F17185D77955}"/>
              </a:ext>
            </a:extLst>
          </p:cNvPr>
          <p:cNvSpPr txBox="1"/>
          <p:nvPr/>
        </p:nvSpPr>
        <p:spPr>
          <a:xfrm>
            <a:off x="524003" y="1407555"/>
            <a:ext cx="780342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Sector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56426D-6B20-EFDB-6344-3B37ED4F6F8A}"/>
              </a:ext>
            </a:extLst>
          </p:cNvPr>
          <p:cNvSpPr/>
          <p:nvPr/>
        </p:nvSpPr>
        <p:spPr>
          <a:xfrm>
            <a:off x="0" y="0"/>
            <a:ext cx="12192000" cy="5264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1" dirty="0">
              <a:solidFill>
                <a:schemeClr val="bg1"/>
              </a:solidFill>
            </a:endParaRPr>
          </a:p>
          <a:p>
            <a:pPr algn="ctr"/>
            <a:r>
              <a:rPr lang="x-none" b="1" dirty="0">
                <a:solidFill>
                  <a:schemeClr val="bg1"/>
                </a:solidFill>
              </a:rPr>
              <a:t>PRODUCT MANAGEMENT</a:t>
            </a:r>
          </a:p>
          <a:p>
            <a:pPr algn="ctr"/>
            <a:endParaRPr lang="x-non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707AD-5A9D-E2FD-7319-D9B8A5CE31F4}"/>
              </a:ext>
            </a:extLst>
          </p:cNvPr>
          <p:cNvSpPr txBox="1"/>
          <p:nvPr/>
        </p:nvSpPr>
        <p:spPr>
          <a:xfrm>
            <a:off x="2514600" y="1072035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Add section 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EE8C70-E0F2-AC88-2E32-C85A382DECD5}"/>
              </a:ext>
            </a:extLst>
          </p:cNvPr>
          <p:cNvSpPr/>
          <p:nvPr/>
        </p:nvSpPr>
        <p:spPr>
          <a:xfrm>
            <a:off x="2371725" y="1441367"/>
            <a:ext cx="2586038" cy="335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05C951-7F43-4692-8384-69D206D37F5C}"/>
              </a:ext>
            </a:extLst>
          </p:cNvPr>
          <p:cNvSpPr txBox="1"/>
          <p:nvPr/>
        </p:nvSpPr>
        <p:spPr>
          <a:xfrm>
            <a:off x="5100638" y="1399576"/>
            <a:ext cx="185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Edit section 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6F4070-E6E8-E12D-AC21-BF9E696F99C1}"/>
              </a:ext>
            </a:extLst>
          </p:cNvPr>
          <p:cNvSpPr txBox="1"/>
          <p:nvPr/>
        </p:nvSpPr>
        <p:spPr>
          <a:xfrm>
            <a:off x="1356046" y="5965918"/>
            <a:ext cx="427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Same applies for category and sub-category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122C8A-50D0-E0C3-C2C9-E26E264C2F0A}"/>
              </a:ext>
            </a:extLst>
          </p:cNvPr>
          <p:cNvSpPr txBox="1"/>
          <p:nvPr/>
        </p:nvSpPr>
        <p:spPr>
          <a:xfrm>
            <a:off x="255788" y="4539012"/>
            <a:ext cx="247311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Categories management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DB96CB-490C-C7F8-4FB0-E887C263E7A1}"/>
              </a:ext>
            </a:extLst>
          </p:cNvPr>
          <p:cNvSpPr txBox="1"/>
          <p:nvPr/>
        </p:nvSpPr>
        <p:spPr>
          <a:xfrm>
            <a:off x="8701088" y="526494"/>
            <a:ext cx="2351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rgbClr val="7030A0"/>
                </a:solidFill>
              </a:rPr>
              <a:t>Adding or edit a sector</a:t>
            </a:r>
          </a:p>
        </p:txBody>
      </p:sp>
    </p:spTree>
    <p:extLst>
      <p:ext uri="{BB962C8B-B14F-4D97-AF65-F5344CB8AC3E}">
        <p14:creationId xmlns:p14="http://schemas.microsoft.com/office/powerpoint/2010/main" val="397765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60084F1-76C9-F901-5ED8-B721932F292B}"/>
              </a:ext>
            </a:extLst>
          </p:cNvPr>
          <p:cNvSpPr txBox="1"/>
          <p:nvPr/>
        </p:nvSpPr>
        <p:spPr>
          <a:xfrm>
            <a:off x="524003" y="2532753"/>
            <a:ext cx="1021177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Category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ABD56-37D8-0473-1F1C-24820CC57B5C}"/>
              </a:ext>
            </a:extLst>
          </p:cNvPr>
          <p:cNvSpPr txBox="1"/>
          <p:nvPr/>
        </p:nvSpPr>
        <p:spPr>
          <a:xfrm>
            <a:off x="255788" y="3590327"/>
            <a:ext cx="14135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Sub-category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676E56-43B4-4557-B2DD-F17185D77955}"/>
              </a:ext>
            </a:extLst>
          </p:cNvPr>
          <p:cNvSpPr txBox="1"/>
          <p:nvPr/>
        </p:nvSpPr>
        <p:spPr>
          <a:xfrm>
            <a:off x="524003" y="1407555"/>
            <a:ext cx="78034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Sector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56426D-6B20-EFDB-6344-3B37ED4F6F8A}"/>
              </a:ext>
            </a:extLst>
          </p:cNvPr>
          <p:cNvSpPr/>
          <p:nvPr/>
        </p:nvSpPr>
        <p:spPr>
          <a:xfrm>
            <a:off x="0" y="0"/>
            <a:ext cx="12192000" cy="5264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1" dirty="0">
              <a:solidFill>
                <a:schemeClr val="bg1"/>
              </a:solidFill>
            </a:endParaRPr>
          </a:p>
          <a:p>
            <a:pPr algn="ctr"/>
            <a:r>
              <a:rPr lang="x-none" b="1" dirty="0">
                <a:solidFill>
                  <a:schemeClr val="bg1"/>
                </a:solidFill>
              </a:rPr>
              <a:t>PRODUCT MANAGEMENT</a:t>
            </a:r>
          </a:p>
          <a:p>
            <a:pPr algn="ctr"/>
            <a:endParaRPr lang="x-non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707AD-5A9D-E2FD-7319-D9B8A5CE31F4}"/>
              </a:ext>
            </a:extLst>
          </p:cNvPr>
          <p:cNvSpPr txBox="1"/>
          <p:nvPr/>
        </p:nvSpPr>
        <p:spPr>
          <a:xfrm>
            <a:off x="2514600" y="1072035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Select section 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EE8C70-E0F2-AC88-2E32-C85A382DECD5}"/>
              </a:ext>
            </a:extLst>
          </p:cNvPr>
          <p:cNvSpPr/>
          <p:nvPr/>
        </p:nvSpPr>
        <p:spPr>
          <a:xfrm>
            <a:off x="2371725" y="1441367"/>
            <a:ext cx="2586038" cy="335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6F4070-E6E8-E12D-AC21-BF9E696F99C1}"/>
              </a:ext>
            </a:extLst>
          </p:cNvPr>
          <p:cNvSpPr txBox="1"/>
          <p:nvPr/>
        </p:nvSpPr>
        <p:spPr>
          <a:xfrm>
            <a:off x="1356046" y="5965918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Same applies for sub-category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2425F163-C2F3-CB88-B40F-82459C16E90D}"/>
              </a:ext>
            </a:extLst>
          </p:cNvPr>
          <p:cNvSpPr/>
          <p:nvPr/>
        </p:nvSpPr>
        <p:spPr>
          <a:xfrm>
            <a:off x="4494300" y="1441367"/>
            <a:ext cx="463463" cy="3131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6CF628-F15A-590F-9513-F4F1C22C2457}"/>
              </a:ext>
            </a:extLst>
          </p:cNvPr>
          <p:cNvSpPr txBox="1"/>
          <p:nvPr/>
        </p:nvSpPr>
        <p:spPr>
          <a:xfrm>
            <a:off x="2409825" y="2300059"/>
            <a:ext cx="200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Add category 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C67D89-A078-0A0B-5657-28A5B66BC8AB}"/>
              </a:ext>
            </a:extLst>
          </p:cNvPr>
          <p:cNvSpPr/>
          <p:nvPr/>
        </p:nvSpPr>
        <p:spPr>
          <a:xfrm>
            <a:off x="2266950" y="2669391"/>
            <a:ext cx="2586038" cy="335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B6CF4F-1CD6-CA6E-D720-83AEFF61A902}"/>
              </a:ext>
            </a:extLst>
          </p:cNvPr>
          <p:cNvSpPr txBox="1"/>
          <p:nvPr/>
        </p:nvSpPr>
        <p:spPr>
          <a:xfrm>
            <a:off x="5166194" y="2652485"/>
            <a:ext cx="185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Edit section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4FA9F1-16F7-1D23-4631-CAD7F78AD011}"/>
              </a:ext>
            </a:extLst>
          </p:cNvPr>
          <p:cNvSpPr txBox="1"/>
          <p:nvPr/>
        </p:nvSpPr>
        <p:spPr>
          <a:xfrm>
            <a:off x="255788" y="4539012"/>
            <a:ext cx="247311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Categories management</a:t>
            </a:r>
          </a:p>
        </p:txBody>
      </p:sp>
    </p:spTree>
    <p:extLst>
      <p:ext uri="{BB962C8B-B14F-4D97-AF65-F5344CB8AC3E}">
        <p14:creationId xmlns:p14="http://schemas.microsoft.com/office/powerpoint/2010/main" val="32803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60084F1-76C9-F901-5ED8-B721932F292B}"/>
              </a:ext>
            </a:extLst>
          </p:cNvPr>
          <p:cNvSpPr txBox="1"/>
          <p:nvPr/>
        </p:nvSpPr>
        <p:spPr>
          <a:xfrm>
            <a:off x="524003" y="2532753"/>
            <a:ext cx="102117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Category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ABD56-37D8-0473-1F1C-24820CC57B5C}"/>
              </a:ext>
            </a:extLst>
          </p:cNvPr>
          <p:cNvSpPr txBox="1"/>
          <p:nvPr/>
        </p:nvSpPr>
        <p:spPr>
          <a:xfrm>
            <a:off x="255788" y="3590327"/>
            <a:ext cx="14135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Sub-category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676E56-43B4-4557-B2DD-F17185D77955}"/>
              </a:ext>
            </a:extLst>
          </p:cNvPr>
          <p:cNvSpPr txBox="1"/>
          <p:nvPr/>
        </p:nvSpPr>
        <p:spPr>
          <a:xfrm>
            <a:off x="524003" y="1407555"/>
            <a:ext cx="78034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Sector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56426D-6B20-EFDB-6344-3B37ED4F6F8A}"/>
              </a:ext>
            </a:extLst>
          </p:cNvPr>
          <p:cNvSpPr/>
          <p:nvPr/>
        </p:nvSpPr>
        <p:spPr>
          <a:xfrm>
            <a:off x="0" y="0"/>
            <a:ext cx="12192000" cy="5264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1" dirty="0">
              <a:solidFill>
                <a:schemeClr val="bg1"/>
              </a:solidFill>
            </a:endParaRPr>
          </a:p>
          <a:p>
            <a:pPr algn="ctr"/>
            <a:r>
              <a:rPr lang="x-none" b="1" dirty="0">
                <a:solidFill>
                  <a:schemeClr val="bg1"/>
                </a:solidFill>
              </a:rPr>
              <a:t>PRODUCT MANAGEMENT</a:t>
            </a:r>
          </a:p>
          <a:p>
            <a:pPr algn="ctr"/>
            <a:endParaRPr lang="x-non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4FA9F1-16F7-1D23-4631-CAD7F78AD011}"/>
              </a:ext>
            </a:extLst>
          </p:cNvPr>
          <p:cNvSpPr txBox="1"/>
          <p:nvPr/>
        </p:nvSpPr>
        <p:spPr>
          <a:xfrm>
            <a:off x="255788" y="4539012"/>
            <a:ext cx="2473113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Categories management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36880A-FF33-2EF0-8EAE-B0A8E9014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1507"/>
              </p:ext>
            </p:extLst>
          </p:nvPr>
        </p:nvGraphicFramePr>
        <p:xfrm>
          <a:off x="3103563" y="1776887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465080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893572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516991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129208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87010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x-none" dirty="0"/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/>
                        <a:t> Catgeory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/>
                        <a:t>Sub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/>
                        <a:t>Number of 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42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5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09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15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77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46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7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951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F82D9EE-793A-F03B-5947-60884E2976CF}"/>
              </a:ext>
            </a:extLst>
          </p:cNvPr>
          <p:cNvSpPr txBox="1"/>
          <p:nvPr/>
        </p:nvSpPr>
        <p:spPr>
          <a:xfrm>
            <a:off x="3300413" y="782358"/>
            <a:ext cx="217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Filter by combination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81AF0-3726-22D4-C5CB-99A87397922F}"/>
              </a:ext>
            </a:extLst>
          </p:cNvPr>
          <p:cNvSpPr txBox="1"/>
          <p:nvPr/>
        </p:nvSpPr>
        <p:spPr>
          <a:xfrm>
            <a:off x="3243378" y="1160291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Sector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42481A-AF07-E48E-9B6E-77534990DFB1}"/>
              </a:ext>
            </a:extLst>
          </p:cNvPr>
          <p:cNvSpPr txBox="1"/>
          <p:nvPr/>
        </p:nvSpPr>
        <p:spPr>
          <a:xfrm>
            <a:off x="4624503" y="1160291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Sector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F9E54-0162-47AB-76E0-D92DE1C42249}"/>
              </a:ext>
            </a:extLst>
          </p:cNvPr>
          <p:cNvSpPr txBox="1"/>
          <p:nvPr/>
        </p:nvSpPr>
        <p:spPr>
          <a:xfrm>
            <a:off x="227201" y="5513043"/>
            <a:ext cx="110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x-none" dirty="0"/>
              <a:t>hat means when a product is directly added to a category there is no chnace to create subcategory to that category</a:t>
            </a:r>
          </a:p>
        </p:txBody>
      </p:sp>
    </p:spTree>
    <p:extLst>
      <p:ext uri="{BB962C8B-B14F-4D97-AF65-F5344CB8AC3E}">
        <p14:creationId xmlns:p14="http://schemas.microsoft.com/office/powerpoint/2010/main" val="191998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200214-86D9-19F0-09CD-E9EB83155D8A}"/>
              </a:ext>
            </a:extLst>
          </p:cNvPr>
          <p:cNvSpPr txBox="1"/>
          <p:nvPr/>
        </p:nvSpPr>
        <p:spPr>
          <a:xfrm>
            <a:off x="2315616" y="1558460"/>
            <a:ext cx="161217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Marketing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6349A-146A-9F08-91E8-4DD9987F537E}"/>
              </a:ext>
            </a:extLst>
          </p:cNvPr>
          <p:cNvSpPr txBox="1"/>
          <p:nvPr/>
        </p:nvSpPr>
        <p:spPr>
          <a:xfrm>
            <a:off x="4168228" y="1558460"/>
            <a:ext cx="154317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Product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1BA86-260B-CCAA-60D8-82E33BFC82F9}"/>
              </a:ext>
            </a:extLst>
          </p:cNvPr>
          <p:cNvSpPr txBox="1"/>
          <p:nvPr/>
        </p:nvSpPr>
        <p:spPr>
          <a:xfrm>
            <a:off x="5951846" y="1558460"/>
            <a:ext cx="125765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2E160-8751-1147-1E65-17CF9F9074FF}"/>
              </a:ext>
            </a:extLst>
          </p:cNvPr>
          <p:cNvSpPr txBox="1"/>
          <p:nvPr/>
        </p:nvSpPr>
        <p:spPr>
          <a:xfrm>
            <a:off x="7449937" y="1558460"/>
            <a:ext cx="75206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Filters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CE908-18F0-0C44-E82E-C826BF5500E1}"/>
              </a:ext>
            </a:extLst>
          </p:cNvPr>
          <p:cNvSpPr txBox="1"/>
          <p:nvPr/>
        </p:nvSpPr>
        <p:spPr>
          <a:xfrm>
            <a:off x="8604431" y="1558460"/>
            <a:ext cx="133042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Tab sections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8E978B-6B61-2EFC-7DEB-F73B01AF7436}"/>
              </a:ext>
            </a:extLst>
          </p:cNvPr>
          <p:cNvSpPr txBox="1"/>
          <p:nvPr/>
        </p:nvSpPr>
        <p:spPr>
          <a:xfrm>
            <a:off x="10189436" y="1558460"/>
            <a:ext cx="202228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Product documents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0084F1-76C9-F901-5ED8-B721932F292B}"/>
              </a:ext>
            </a:extLst>
          </p:cNvPr>
          <p:cNvSpPr txBox="1"/>
          <p:nvPr/>
        </p:nvSpPr>
        <p:spPr>
          <a:xfrm>
            <a:off x="4799727" y="636030"/>
            <a:ext cx="102117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Category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CAD0C-CDA5-3875-D06D-ED7A526230B4}"/>
              </a:ext>
            </a:extLst>
          </p:cNvPr>
          <p:cNvSpPr/>
          <p:nvPr/>
        </p:nvSpPr>
        <p:spPr>
          <a:xfrm>
            <a:off x="4799727" y="1005362"/>
            <a:ext cx="1852612" cy="392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ABD56-37D8-0473-1F1C-24820CC57B5C}"/>
              </a:ext>
            </a:extLst>
          </p:cNvPr>
          <p:cNvSpPr txBox="1"/>
          <p:nvPr/>
        </p:nvSpPr>
        <p:spPr>
          <a:xfrm>
            <a:off x="6932326" y="589952"/>
            <a:ext cx="14135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Sub-category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416032-1075-DF21-B041-422D6EE1E469}"/>
              </a:ext>
            </a:extLst>
          </p:cNvPr>
          <p:cNvSpPr/>
          <p:nvPr/>
        </p:nvSpPr>
        <p:spPr>
          <a:xfrm>
            <a:off x="6914191" y="1003992"/>
            <a:ext cx="1852612" cy="392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676E56-43B4-4557-B2DD-F17185D77955}"/>
              </a:ext>
            </a:extLst>
          </p:cNvPr>
          <p:cNvSpPr txBox="1"/>
          <p:nvPr/>
        </p:nvSpPr>
        <p:spPr>
          <a:xfrm>
            <a:off x="2667128" y="636030"/>
            <a:ext cx="87716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Section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D0EA3A-649F-9F91-C1DF-63E6C502FD11}"/>
              </a:ext>
            </a:extLst>
          </p:cNvPr>
          <p:cNvSpPr/>
          <p:nvPr/>
        </p:nvSpPr>
        <p:spPr>
          <a:xfrm>
            <a:off x="2667128" y="1005362"/>
            <a:ext cx="1852612" cy="392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FC6AAA5A-D43A-CC17-EBF0-AAE4DF87DACF}"/>
              </a:ext>
            </a:extLst>
          </p:cNvPr>
          <p:cNvSpPr/>
          <p:nvPr/>
        </p:nvSpPr>
        <p:spPr>
          <a:xfrm>
            <a:off x="4056277" y="1043750"/>
            <a:ext cx="463463" cy="3131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22DF525A-B813-6744-ACD2-F93560999B88}"/>
              </a:ext>
            </a:extLst>
          </p:cNvPr>
          <p:cNvSpPr/>
          <p:nvPr/>
        </p:nvSpPr>
        <p:spPr>
          <a:xfrm>
            <a:off x="8303340" y="1067326"/>
            <a:ext cx="463463" cy="3131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9CE1BA9E-B2AF-85E7-DCC6-C20DA5BD6C77}"/>
              </a:ext>
            </a:extLst>
          </p:cNvPr>
          <p:cNvSpPr/>
          <p:nvPr/>
        </p:nvSpPr>
        <p:spPr>
          <a:xfrm>
            <a:off x="6207261" y="1057626"/>
            <a:ext cx="463463" cy="3131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7B5B8F-AFBB-2993-7135-29205BF1A7FE}"/>
              </a:ext>
            </a:extLst>
          </p:cNvPr>
          <p:cNvSpPr txBox="1"/>
          <p:nvPr/>
        </p:nvSpPr>
        <p:spPr>
          <a:xfrm>
            <a:off x="849820" y="1558460"/>
            <a:ext cx="133850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Product Info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56426D-6B20-EFDB-6344-3B37ED4F6F8A}"/>
              </a:ext>
            </a:extLst>
          </p:cNvPr>
          <p:cNvSpPr/>
          <p:nvPr/>
        </p:nvSpPr>
        <p:spPr>
          <a:xfrm>
            <a:off x="0" y="0"/>
            <a:ext cx="12192000" cy="5264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1" dirty="0">
              <a:solidFill>
                <a:schemeClr val="bg1"/>
              </a:solidFill>
            </a:endParaRPr>
          </a:p>
          <a:p>
            <a:pPr algn="ctr"/>
            <a:r>
              <a:rPr lang="x-none" b="1" dirty="0">
                <a:solidFill>
                  <a:schemeClr val="bg1"/>
                </a:solidFill>
              </a:rPr>
              <a:t>PRODUCT MANAGEMENT</a:t>
            </a:r>
          </a:p>
          <a:p>
            <a:pPr algn="ctr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59852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DE78B7-BEBC-7CBD-F113-59A5ECCFCFA1}"/>
              </a:ext>
            </a:extLst>
          </p:cNvPr>
          <p:cNvSpPr txBox="1"/>
          <p:nvPr/>
        </p:nvSpPr>
        <p:spPr>
          <a:xfrm>
            <a:off x="4557713" y="157162"/>
            <a:ext cx="264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chemeClr val="accent2">
                    <a:lumMod val="50000"/>
                  </a:schemeClr>
                </a:solidFill>
              </a:rPr>
              <a:t>PRODUCT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00214-86D9-19F0-09CD-E9EB83155D8A}"/>
              </a:ext>
            </a:extLst>
          </p:cNvPr>
          <p:cNvSpPr txBox="1"/>
          <p:nvPr/>
        </p:nvSpPr>
        <p:spPr>
          <a:xfrm>
            <a:off x="2315616" y="1558460"/>
            <a:ext cx="161217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Marketing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6349A-146A-9F08-91E8-4DD9987F537E}"/>
              </a:ext>
            </a:extLst>
          </p:cNvPr>
          <p:cNvSpPr txBox="1"/>
          <p:nvPr/>
        </p:nvSpPr>
        <p:spPr>
          <a:xfrm>
            <a:off x="4168228" y="1558460"/>
            <a:ext cx="154317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Product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1BA86-260B-CCAA-60D8-82E33BFC82F9}"/>
              </a:ext>
            </a:extLst>
          </p:cNvPr>
          <p:cNvSpPr txBox="1"/>
          <p:nvPr/>
        </p:nvSpPr>
        <p:spPr>
          <a:xfrm>
            <a:off x="5951846" y="1558460"/>
            <a:ext cx="125765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2E160-8751-1147-1E65-17CF9F9074FF}"/>
              </a:ext>
            </a:extLst>
          </p:cNvPr>
          <p:cNvSpPr txBox="1"/>
          <p:nvPr/>
        </p:nvSpPr>
        <p:spPr>
          <a:xfrm>
            <a:off x="7449937" y="1558460"/>
            <a:ext cx="75206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Filters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CE908-18F0-0C44-E82E-C826BF5500E1}"/>
              </a:ext>
            </a:extLst>
          </p:cNvPr>
          <p:cNvSpPr txBox="1"/>
          <p:nvPr/>
        </p:nvSpPr>
        <p:spPr>
          <a:xfrm>
            <a:off x="8604431" y="1558460"/>
            <a:ext cx="133042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Tab sections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8E978B-6B61-2EFC-7DEB-F73B01AF7436}"/>
              </a:ext>
            </a:extLst>
          </p:cNvPr>
          <p:cNvSpPr txBox="1"/>
          <p:nvPr/>
        </p:nvSpPr>
        <p:spPr>
          <a:xfrm>
            <a:off x="10189436" y="1558460"/>
            <a:ext cx="202228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Product documents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0084F1-76C9-F901-5ED8-B721932F292B}"/>
              </a:ext>
            </a:extLst>
          </p:cNvPr>
          <p:cNvSpPr txBox="1"/>
          <p:nvPr/>
        </p:nvSpPr>
        <p:spPr>
          <a:xfrm>
            <a:off x="4799727" y="636030"/>
            <a:ext cx="102117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Category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CAD0C-CDA5-3875-D06D-ED7A526230B4}"/>
              </a:ext>
            </a:extLst>
          </p:cNvPr>
          <p:cNvSpPr/>
          <p:nvPr/>
        </p:nvSpPr>
        <p:spPr>
          <a:xfrm>
            <a:off x="4799727" y="1005362"/>
            <a:ext cx="1852612" cy="392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ABD56-37D8-0473-1F1C-24820CC57B5C}"/>
              </a:ext>
            </a:extLst>
          </p:cNvPr>
          <p:cNvSpPr txBox="1"/>
          <p:nvPr/>
        </p:nvSpPr>
        <p:spPr>
          <a:xfrm>
            <a:off x="6932326" y="589952"/>
            <a:ext cx="14135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Sub-category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416032-1075-DF21-B041-422D6EE1E469}"/>
              </a:ext>
            </a:extLst>
          </p:cNvPr>
          <p:cNvSpPr/>
          <p:nvPr/>
        </p:nvSpPr>
        <p:spPr>
          <a:xfrm>
            <a:off x="6914191" y="1003992"/>
            <a:ext cx="1852612" cy="392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676E56-43B4-4557-B2DD-F17185D77955}"/>
              </a:ext>
            </a:extLst>
          </p:cNvPr>
          <p:cNvSpPr txBox="1"/>
          <p:nvPr/>
        </p:nvSpPr>
        <p:spPr>
          <a:xfrm>
            <a:off x="2667128" y="636030"/>
            <a:ext cx="87716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Section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D0EA3A-649F-9F91-C1DF-63E6C502FD11}"/>
              </a:ext>
            </a:extLst>
          </p:cNvPr>
          <p:cNvSpPr/>
          <p:nvPr/>
        </p:nvSpPr>
        <p:spPr>
          <a:xfrm>
            <a:off x="2667128" y="1005362"/>
            <a:ext cx="1852612" cy="392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FC6AAA5A-D43A-CC17-EBF0-AAE4DF87DACF}"/>
              </a:ext>
            </a:extLst>
          </p:cNvPr>
          <p:cNvSpPr/>
          <p:nvPr/>
        </p:nvSpPr>
        <p:spPr>
          <a:xfrm>
            <a:off x="4056277" y="1043750"/>
            <a:ext cx="463463" cy="3131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22DF525A-B813-6744-ACD2-F93560999B88}"/>
              </a:ext>
            </a:extLst>
          </p:cNvPr>
          <p:cNvSpPr/>
          <p:nvPr/>
        </p:nvSpPr>
        <p:spPr>
          <a:xfrm>
            <a:off x="8303340" y="1067326"/>
            <a:ext cx="463463" cy="3131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9CE1BA9E-B2AF-85E7-DCC6-C20DA5BD6C77}"/>
              </a:ext>
            </a:extLst>
          </p:cNvPr>
          <p:cNvSpPr/>
          <p:nvPr/>
        </p:nvSpPr>
        <p:spPr>
          <a:xfrm>
            <a:off x="6207261" y="1057626"/>
            <a:ext cx="463463" cy="3131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7B5B8F-AFBB-2993-7135-29205BF1A7FE}"/>
              </a:ext>
            </a:extLst>
          </p:cNvPr>
          <p:cNvSpPr txBox="1"/>
          <p:nvPr/>
        </p:nvSpPr>
        <p:spPr>
          <a:xfrm>
            <a:off x="849820" y="1558460"/>
            <a:ext cx="1363387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x-none" b="1" dirty="0"/>
              <a:t>Product Info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428A9F-021F-1C2E-7D97-C4AF816EE6E7}"/>
              </a:ext>
            </a:extLst>
          </p:cNvPr>
          <p:cNvSpPr txBox="1"/>
          <p:nvPr/>
        </p:nvSpPr>
        <p:spPr>
          <a:xfrm>
            <a:off x="742950" y="2296224"/>
            <a:ext cx="219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Name of the Product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2F739-EAB9-3407-CC3E-2A47686EBEC0}"/>
              </a:ext>
            </a:extLst>
          </p:cNvPr>
          <p:cNvSpPr txBox="1"/>
          <p:nvPr/>
        </p:nvSpPr>
        <p:spPr>
          <a:xfrm>
            <a:off x="742950" y="2849322"/>
            <a:ext cx="142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Product code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82BA9E-F579-EF01-2E72-626D158B5E6C}"/>
              </a:ext>
            </a:extLst>
          </p:cNvPr>
          <p:cNvSpPr/>
          <p:nvPr/>
        </p:nvSpPr>
        <p:spPr>
          <a:xfrm>
            <a:off x="0" y="0"/>
            <a:ext cx="12458700" cy="5264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1" dirty="0">
              <a:solidFill>
                <a:schemeClr val="bg1"/>
              </a:solidFill>
            </a:endParaRPr>
          </a:p>
          <a:p>
            <a:pPr algn="ctr"/>
            <a:r>
              <a:rPr lang="x-none" b="1" dirty="0">
                <a:solidFill>
                  <a:schemeClr val="bg1"/>
                </a:solidFill>
              </a:rPr>
              <a:t>PRODUCT MANAGEMENT</a:t>
            </a:r>
          </a:p>
          <a:p>
            <a:pPr algn="ctr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529920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DE78B7-BEBC-7CBD-F113-59A5ECCFCFA1}"/>
              </a:ext>
            </a:extLst>
          </p:cNvPr>
          <p:cNvSpPr txBox="1"/>
          <p:nvPr/>
        </p:nvSpPr>
        <p:spPr>
          <a:xfrm>
            <a:off x="4557713" y="157162"/>
            <a:ext cx="264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chemeClr val="accent2">
                    <a:lumMod val="50000"/>
                  </a:schemeClr>
                </a:solidFill>
              </a:rPr>
              <a:t>PRODUCT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00214-86D9-19F0-09CD-E9EB83155D8A}"/>
              </a:ext>
            </a:extLst>
          </p:cNvPr>
          <p:cNvSpPr txBox="1"/>
          <p:nvPr/>
        </p:nvSpPr>
        <p:spPr>
          <a:xfrm>
            <a:off x="2315616" y="1558460"/>
            <a:ext cx="1612173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Marketing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6349A-146A-9F08-91E8-4DD9987F537E}"/>
              </a:ext>
            </a:extLst>
          </p:cNvPr>
          <p:cNvSpPr txBox="1"/>
          <p:nvPr/>
        </p:nvSpPr>
        <p:spPr>
          <a:xfrm>
            <a:off x="4168228" y="1558460"/>
            <a:ext cx="154317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Product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1BA86-260B-CCAA-60D8-82E33BFC82F9}"/>
              </a:ext>
            </a:extLst>
          </p:cNvPr>
          <p:cNvSpPr txBox="1"/>
          <p:nvPr/>
        </p:nvSpPr>
        <p:spPr>
          <a:xfrm>
            <a:off x="5951846" y="1558460"/>
            <a:ext cx="125765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2E160-8751-1147-1E65-17CF9F9074FF}"/>
              </a:ext>
            </a:extLst>
          </p:cNvPr>
          <p:cNvSpPr txBox="1"/>
          <p:nvPr/>
        </p:nvSpPr>
        <p:spPr>
          <a:xfrm>
            <a:off x="7449937" y="1558460"/>
            <a:ext cx="75206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Filters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CE908-18F0-0C44-E82E-C826BF5500E1}"/>
              </a:ext>
            </a:extLst>
          </p:cNvPr>
          <p:cNvSpPr txBox="1"/>
          <p:nvPr/>
        </p:nvSpPr>
        <p:spPr>
          <a:xfrm>
            <a:off x="8604431" y="1558460"/>
            <a:ext cx="133042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Tab sections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8E978B-6B61-2EFC-7DEB-F73B01AF7436}"/>
              </a:ext>
            </a:extLst>
          </p:cNvPr>
          <p:cNvSpPr txBox="1"/>
          <p:nvPr/>
        </p:nvSpPr>
        <p:spPr>
          <a:xfrm>
            <a:off x="10189436" y="1558460"/>
            <a:ext cx="202228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Product documents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0084F1-76C9-F901-5ED8-B721932F292B}"/>
              </a:ext>
            </a:extLst>
          </p:cNvPr>
          <p:cNvSpPr txBox="1"/>
          <p:nvPr/>
        </p:nvSpPr>
        <p:spPr>
          <a:xfrm>
            <a:off x="4799727" y="636030"/>
            <a:ext cx="102117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Category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CAD0C-CDA5-3875-D06D-ED7A526230B4}"/>
              </a:ext>
            </a:extLst>
          </p:cNvPr>
          <p:cNvSpPr/>
          <p:nvPr/>
        </p:nvSpPr>
        <p:spPr>
          <a:xfrm>
            <a:off x="4799727" y="1005362"/>
            <a:ext cx="1852612" cy="392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ABD56-37D8-0473-1F1C-24820CC57B5C}"/>
              </a:ext>
            </a:extLst>
          </p:cNvPr>
          <p:cNvSpPr txBox="1"/>
          <p:nvPr/>
        </p:nvSpPr>
        <p:spPr>
          <a:xfrm>
            <a:off x="6932326" y="589952"/>
            <a:ext cx="14135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Sub-category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416032-1075-DF21-B041-422D6EE1E469}"/>
              </a:ext>
            </a:extLst>
          </p:cNvPr>
          <p:cNvSpPr/>
          <p:nvPr/>
        </p:nvSpPr>
        <p:spPr>
          <a:xfrm>
            <a:off x="6914191" y="1003992"/>
            <a:ext cx="1852612" cy="392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676E56-43B4-4557-B2DD-F17185D77955}"/>
              </a:ext>
            </a:extLst>
          </p:cNvPr>
          <p:cNvSpPr txBox="1"/>
          <p:nvPr/>
        </p:nvSpPr>
        <p:spPr>
          <a:xfrm>
            <a:off x="2667128" y="636030"/>
            <a:ext cx="87716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Section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D0EA3A-649F-9F91-C1DF-63E6C502FD11}"/>
              </a:ext>
            </a:extLst>
          </p:cNvPr>
          <p:cNvSpPr/>
          <p:nvPr/>
        </p:nvSpPr>
        <p:spPr>
          <a:xfrm>
            <a:off x="2667128" y="1005362"/>
            <a:ext cx="1852612" cy="392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FC6AAA5A-D43A-CC17-EBF0-AAE4DF87DACF}"/>
              </a:ext>
            </a:extLst>
          </p:cNvPr>
          <p:cNvSpPr/>
          <p:nvPr/>
        </p:nvSpPr>
        <p:spPr>
          <a:xfrm>
            <a:off x="4056277" y="1043750"/>
            <a:ext cx="463463" cy="3131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22DF525A-B813-6744-ACD2-F93560999B88}"/>
              </a:ext>
            </a:extLst>
          </p:cNvPr>
          <p:cNvSpPr/>
          <p:nvPr/>
        </p:nvSpPr>
        <p:spPr>
          <a:xfrm>
            <a:off x="8303340" y="1067326"/>
            <a:ext cx="463463" cy="3131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9CE1BA9E-B2AF-85E7-DCC6-C20DA5BD6C77}"/>
              </a:ext>
            </a:extLst>
          </p:cNvPr>
          <p:cNvSpPr/>
          <p:nvPr/>
        </p:nvSpPr>
        <p:spPr>
          <a:xfrm>
            <a:off x="6207261" y="1057626"/>
            <a:ext cx="463463" cy="3131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7B5B8F-AFBB-2993-7135-29205BF1A7FE}"/>
              </a:ext>
            </a:extLst>
          </p:cNvPr>
          <p:cNvSpPr txBox="1"/>
          <p:nvPr/>
        </p:nvSpPr>
        <p:spPr>
          <a:xfrm>
            <a:off x="849820" y="1558460"/>
            <a:ext cx="136338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b="1" dirty="0"/>
              <a:t>Product Info</a:t>
            </a:r>
          </a:p>
        </p:txBody>
      </p:sp>
      <p:pic>
        <p:nvPicPr>
          <p:cNvPr id="21" name="Picture 20" descr="A picture containing table&#10;&#10;Description automatically generated">
            <a:extLst>
              <a:ext uri="{FF2B5EF4-FFF2-40B4-BE49-F238E27FC236}">
                <a16:creationId xmlns:a16="http://schemas.microsoft.com/office/drawing/2014/main" id="{FC68EE98-5200-A7AA-098F-A83754DD8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20" b="20249"/>
          <a:stretch/>
        </p:blipFill>
        <p:spPr>
          <a:xfrm>
            <a:off x="1013654" y="2402743"/>
            <a:ext cx="9876384" cy="2498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DFEFEDB-19E7-D628-9AC4-747CBC2DF060}"/>
              </a:ext>
            </a:extLst>
          </p:cNvPr>
          <p:cNvSpPr/>
          <p:nvPr/>
        </p:nvSpPr>
        <p:spPr>
          <a:xfrm>
            <a:off x="0" y="0"/>
            <a:ext cx="12192000" cy="5264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1" dirty="0">
              <a:solidFill>
                <a:schemeClr val="bg1"/>
              </a:solidFill>
            </a:endParaRPr>
          </a:p>
          <a:p>
            <a:pPr algn="ctr"/>
            <a:r>
              <a:rPr lang="x-none" b="1" dirty="0">
                <a:solidFill>
                  <a:schemeClr val="bg1"/>
                </a:solidFill>
              </a:rPr>
              <a:t>PRODUCT MANAGEMENT</a:t>
            </a:r>
          </a:p>
          <a:p>
            <a:pPr algn="ctr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33920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DE78B7-BEBC-7CBD-F113-59A5ECCFCFA1}"/>
              </a:ext>
            </a:extLst>
          </p:cNvPr>
          <p:cNvSpPr txBox="1"/>
          <p:nvPr/>
        </p:nvSpPr>
        <p:spPr>
          <a:xfrm>
            <a:off x="4557713" y="157162"/>
            <a:ext cx="264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chemeClr val="accent2">
                    <a:lumMod val="50000"/>
                  </a:schemeClr>
                </a:solidFill>
              </a:rPr>
              <a:t>PRODUCT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00214-86D9-19F0-09CD-E9EB83155D8A}"/>
              </a:ext>
            </a:extLst>
          </p:cNvPr>
          <p:cNvSpPr txBox="1"/>
          <p:nvPr/>
        </p:nvSpPr>
        <p:spPr>
          <a:xfrm>
            <a:off x="2315616" y="1558460"/>
            <a:ext cx="161217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Marketing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6349A-146A-9F08-91E8-4DD9987F537E}"/>
              </a:ext>
            </a:extLst>
          </p:cNvPr>
          <p:cNvSpPr txBox="1"/>
          <p:nvPr/>
        </p:nvSpPr>
        <p:spPr>
          <a:xfrm>
            <a:off x="4168228" y="1558460"/>
            <a:ext cx="1543179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Product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1BA86-260B-CCAA-60D8-82E33BFC82F9}"/>
              </a:ext>
            </a:extLst>
          </p:cNvPr>
          <p:cNvSpPr txBox="1"/>
          <p:nvPr/>
        </p:nvSpPr>
        <p:spPr>
          <a:xfrm>
            <a:off x="5951846" y="1558460"/>
            <a:ext cx="125765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2E160-8751-1147-1E65-17CF9F9074FF}"/>
              </a:ext>
            </a:extLst>
          </p:cNvPr>
          <p:cNvSpPr txBox="1"/>
          <p:nvPr/>
        </p:nvSpPr>
        <p:spPr>
          <a:xfrm>
            <a:off x="7449937" y="1558460"/>
            <a:ext cx="75206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Filters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CE908-18F0-0C44-E82E-C826BF5500E1}"/>
              </a:ext>
            </a:extLst>
          </p:cNvPr>
          <p:cNvSpPr txBox="1"/>
          <p:nvPr/>
        </p:nvSpPr>
        <p:spPr>
          <a:xfrm>
            <a:off x="8604431" y="1558460"/>
            <a:ext cx="133042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Tab sections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8E978B-6B61-2EFC-7DEB-F73B01AF7436}"/>
              </a:ext>
            </a:extLst>
          </p:cNvPr>
          <p:cNvSpPr txBox="1"/>
          <p:nvPr/>
        </p:nvSpPr>
        <p:spPr>
          <a:xfrm>
            <a:off x="10189436" y="1558460"/>
            <a:ext cx="202228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Product documents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0084F1-76C9-F901-5ED8-B721932F292B}"/>
              </a:ext>
            </a:extLst>
          </p:cNvPr>
          <p:cNvSpPr txBox="1"/>
          <p:nvPr/>
        </p:nvSpPr>
        <p:spPr>
          <a:xfrm>
            <a:off x="4799727" y="636030"/>
            <a:ext cx="102117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Category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CAD0C-CDA5-3875-D06D-ED7A526230B4}"/>
              </a:ext>
            </a:extLst>
          </p:cNvPr>
          <p:cNvSpPr/>
          <p:nvPr/>
        </p:nvSpPr>
        <p:spPr>
          <a:xfrm>
            <a:off x="4799727" y="1005362"/>
            <a:ext cx="1852612" cy="392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ABD56-37D8-0473-1F1C-24820CC57B5C}"/>
              </a:ext>
            </a:extLst>
          </p:cNvPr>
          <p:cNvSpPr txBox="1"/>
          <p:nvPr/>
        </p:nvSpPr>
        <p:spPr>
          <a:xfrm>
            <a:off x="6932326" y="589952"/>
            <a:ext cx="14135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Sub-category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416032-1075-DF21-B041-422D6EE1E469}"/>
              </a:ext>
            </a:extLst>
          </p:cNvPr>
          <p:cNvSpPr/>
          <p:nvPr/>
        </p:nvSpPr>
        <p:spPr>
          <a:xfrm>
            <a:off x="6914191" y="1003992"/>
            <a:ext cx="1852612" cy="392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676E56-43B4-4557-B2DD-F17185D77955}"/>
              </a:ext>
            </a:extLst>
          </p:cNvPr>
          <p:cNvSpPr txBox="1"/>
          <p:nvPr/>
        </p:nvSpPr>
        <p:spPr>
          <a:xfrm>
            <a:off x="2667128" y="636030"/>
            <a:ext cx="87716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Section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D0EA3A-649F-9F91-C1DF-63E6C502FD11}"/>
              </a:ext>
            </a:extLst>
          </p:cNvPr>
          <p:cNvSpPr/>
          <p:nvPr/>
        </p:nvSpPr>
        <p:spPr>
          <a:xfrm>
            <a:off x="2667128" y="1005362"/>
            <a:ext cx="1852612" cy="392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FC6AAA5A-D43A-CC17-EBF0-AAE4DF87DACF}"/>
              </a:ext>
            </a:extLst>
          </p:cNvPr>
          <p:cNvSpPr/>
          <p:nvPr/>
        </p:nvSpPr>
        <p:spPr>
          <a:xfrm>
            <a:off x="4056277" y="1043750"/>
            <a:ext cx="463463" cy="3131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22DF525A-B813-6744-ACD2-F93560999B88}"/>
              </a:ext>
            </a:extLst>
          </p:cNvPr>
          <p:cNvSpPr/>
          <p:nvPr/>
        </p:nvSpPr>
        <p:spPr>
          <a:xfrm>
            <a:off x="8303340" y="1067326"/>
            <a:ext cx="463463" cy="3131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9CE1BA9E-B2AF-85E7-DCC6-C20DA5BD6C77}"/>
              </a:ext>
            </a:extLst>
          </p:cNvPr>
          <p:cNvSpPr/>
          <p:nvPr/>
        </p:nvSpPr>
        <p:spPr>
          <a:xfrm>
            <a:off x="6207261" y="1057626"/>
            <a:ext cx="463463" cy="3131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7B5B8F-AFBB-2993-7135-29205BF1A7FE}"/>
              </a:ext>
            </a:extLst>
          </p:cNvPr>
          <p:cNvSpPr txBox="1"/>
          <p:nvPr/>
        </p:nvSpPr>
        <p:spPr>
          <a:xfrm>
            <a:off x="849820" y="1558460"/>
            <a:ext cx="133850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Product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367A19-4385-97F0-D5C2-C0949CD6BFE6}"/>
              </a:ext>
            </a:extLst>
          </p:cNvPr>
          <p:cNvSpPr/>
          <p:nvPr/>
        </p:nvSpPr>
        <p:spPr>
          <a:xfrm>
            <a:off x="2890556" y="2544132"/>
            <a:ext cx="2743200" cy="3131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7DD532-FB33-8ED1-8B29-F4B5F89E4815}"/>
              </a:ext>
            </a:extLst>
          </p:cNvPr>
          <p:cNvSpPr txBox="1"/>
          <p:nvPr/>
        </p:nvSpPr>
        <p:spPr>
          <a:xfrm>
            <a:off x="7227867" y="2511282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7030A0"/>
                </a:solidFill>
              </a:rPr>
              <a:t>Browse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8B5DDA-A4A7-603E-3F29-E219E72B09C2}"/>
              </a:ext>
            </a:extLst>
          </p:cNvPr>
          <p:cNvSpPr txBox="1"/>
          <p:nvPr/>
        </p:nvSpPr>
        <p:spPr>
          <a:xfrm>
            <a:off x="3377691" y="2528568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Image 15.png</a:t>
            </a:r>
          </a:p>
        </p:txBody>
      </p:sp>
      <p:pic>
        <p:nvPicPr>
          <p:cNvPr id="23" name="Picture 2" descr="Image result for tick mark">
            <a:extLst>
              <a:ext uri="{FF2B5EF4-FFF2-40B4-BE49-F238E27FC236}">
                <a16:creationId xmlns:a16="http://schemas.microsoft.com/office/drawing/2014/main" id="{3133419B-6696-C337-5E61-87740AFE0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895" y="2497199"/>
            <a:ext cx="347663" cy="33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DBA779F-2D26-7514-6240-C0BCB46C9F1C}"/>
              </a:ext>
            </a:extLst>
          </p:cNvPr>
          <p:cNvSpPr/>
          <p:nvPr/>
        </p:nvSpPr>
        <p:spPr>
          <a:xfrm>
            <a:off x="4915578" y="2542484"/>
            <a:ext cx="2198326" cy="3143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B868ED-9C18-1805-CA98-4686FBAFB80B}"/>
              </a:ext>
            </a:extLst>
          </p:cNvPr>
          <p:cNvSpPr txBox="1"/>
          <p:nvPr/>
        </p:nvSpPr>
        <p:spPr>
          <a:xfrm>
            <a:off x="644012" y="2528568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Product listing image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D47359-442F-D98E-8D29-468C0DB2E141}"/>
              </a:ext>
            </a:extLst>
          </p:cNvPr>
          <p:cNvSpPr txBox="1"/>
          <p:nvPr/>
        </p:nvSpPr>
        <p:spPr>
          <a:xfrm>
            <a:off x="644012" y="3129344"/>
            <a:ext cx="239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Main description image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7D712-DC36-6B0C-5929-EAC6186C6042}"/>
              </a:ext>
            </a:extLst>
          </p:cNvPr>
          <p:cNvSpPr txBox="1"/>
          <p:nvPr/>
        </p:nvSpPr>
        <p:spPr>
          <a:xfrm>
            <a:off x="671243" y="3770737"/>
            <a:ext cx="212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/>
              <a:t>Secondary description image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2FB58F-5795-9AAF-7002-6DDD36DB6970}"/>
              </a:ext>
            </a:extLst>
          </p:cNvPr>
          <p:cNvSpPr/>
          <p:nvPr/>
        </p:nvSpPr>
        <p:spPr>
          <a:xfrm>
            <a:off x="3039476" y="3139157"/>
            <a:ext cx="4074428" cy="3131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248C69-6186-E7EC-9172-4FAFC1CA0F2C}"/>
              </a:ext>
            </a:extLst>
          </p:cNvPr>
          <p:cNvSpPr/>
          <p:nvPr/>
        </p:nvSpPr>
        <p:spPr>
          <a:xfrm>
            <a:off x="3011892" y="4001337"/>
            <a:ext cx="4074428" cy="3131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30" name="Picture 2" descr="Image result for tick mark">
            <a:extLst>
              <a:ext uri="{FF2B5EF4-FFF2-40B4-BE49-F238E27FC236}">
                <a16:creationId xmlns:a16="http://schemas.microsoft.com/office/drawing/2014/main" id="{7F6912FE-ECA6-A760-C694-18812E8C2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247" y="3065988"/>
            <a:ext cx="347663" cy="33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tick mark">
            <a:extLst>
              <a:ext uri="{FF2B5EF4-FFF2-40B4-BE49-F238E27FC236}">
                <a16:creationId xmlns:a16="http://schemas.microsoft.com/office/drawing/2014/main" id="{636532DD-624A-562A-E997-84678F509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246" y="3864140"/>
            <a:ext cx="347663" cy="33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4FF8091-DB98-4929-D633-A410192E8E03}"/>
              </a:ext>
            </a:extLst>
          </p:cNvPr>
          <p:cNvSpPr txBox="1"/>
          <p:nvPr/>
        </p:nvSpPr>
        <p:spPr>
          <a:xfrm>
            <a:off x="7179821" y="3165208"/>
            <a:ext cx="140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</a:t>
            </a:r>
            <a:r>
              <a:rPr lang="x-none" sz="1200" dirty="0"/>
              <a:t>dit/remove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8053BA-1A85-CD47-8CC5-EE3957D18405}"/>
              </a:ext>
            </a:extLst>
          </p:cNvPr>
          <p:cNvSpPr txBox="1"/>
          <p:nvPr/>
        </p:nvSpPr>
        <p:spPr>
          <a:xfrm>
            <a:off x="7205489" y="4019412"/>
            <a:ext cx="140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</a:t>
            </a:r>
            <a:r>
              <a:rPr lang="x-none" sz="1200" dirty="0"/>
              <a:t>dit/remove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835722-3EC1-EEA9-493E-2D81562CE470}"/>
              </a:ext>
            </a:extLst>
          </p:cNvPr>
          <p:cNvSpPr/>
          <p:nvPr/>
        </p:nvSpPr>
        <p:spPr>
          <a:xfrm>
            <a:off x="0" y="0"/>
            <a:ext cx="12211721" cy="5264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1" dirty="0">
              <a:solidFill>
                <a:schemeClr val="bg1"/>
              </a:solidFill>
            </a:endParaRPr>
          </a:p>
          <a:p>
            <a:pPr algn="ctr"/>
            <a:r>
              <a:rPr lang="x-none" b="1" dirty="0">
                <a:solidFill>
                  <a:schemeClr val="bg1"/>
                </a:solidFill>
              </a:rPr>
              <a:t>PRODUCT MANAGEMENT</a:t>
            </a:r>
          </a:p>
          <a:p>
            <a:pPr algn="ctr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56562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DE78B7-BEBC-7CBD-F113-59A5ECCFCFA1}"/>
              </a:ext>
            </a:extLst>
          </p:cNvPr>
          <p:cNvSpPr txBox="1"/>
          <p:nvPr/>
        </p:nvSpPr>
        <p:spPr>
          <a:xfrm>
            <a:off x="4557713" y="157162"/>
            <a:ext cx="264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chemeClr val="accent2">
                    <a:lumMod val="50000"/>
                  </a:schemeClr>
                </a:solidFill>
              </a:rPr>
              <a:t>PRODUCT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00214-86D9-19F0-09CD-E9EB83155D8A}"/>
              </a:ext>
            </a:extLst>
          </p:cNvPr>
          <p:cNvSpPr txBox="1"/>
          <p:nvPr/>
        </p:nvSpPr>
        <p:spPr>
          <a:xfrm>
            <a:off x="2315616" y="1558460"/>
            <a:ext cx="161217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Marketing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6349A-146A-9F08-91E8-4DD9987F537E}"/>
              </a:ext>
            </a:extLst>
          </p:cNvPr>
          <p:cNvSpPr txBox="1"/>
          <p:nvPr/>
        </p:nvSpPr>
        <p:spPr>
          <a:xfrm>
            <a:off x="4168228" y="1558460"/>
            <a:ext cx="154317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Product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1BA86-260B-CCAA-60D8-82E33BFC82F9}"/>
              </a:ext>
            </a:extLst>
          </p:cNvPr>
          <p:cNvSpPr txBox="1"/>
          <p:nvPr/>
        </p:nvSpPr>
        <p:spPr>
          <a:xfrm>
            <a:off x="5951846" y="1558460"/>
            <a:ext cx="1257652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2E160-8751-1147-1E65-17CF9F9074FF}"/>
              </a:ext>
            </a:extLst>
          </p:cNvPr>
          <p:cNvSpPr txBox="1"/>
          <p:nvPr/>
        </p:nvSpPr>
        <p:spPr>
          <a:xfrm>
            <a:off x="7449937" y="1558460"/>
            <a:ext cx="75206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Filters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CE908-18F0-0C44-E82E-C826BF5500E1}"/>
              </a:ext>
            </a:extLst>
          </p:cNvPr>
          <p:cNvSpPr txBox="1"/>
          <p:nvPr/>
        </p:nvSpPr>
        <p:spPr>
          <a:xfrm>
            <a:off x="8604431" y="1558460"/>
            <a:ext cx="133042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Tab sections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8E978B-6B61-2EFC-7DEB-F73B01AF7436}"/>
              </a:ext>
            </a:extLst>
          </p:cNvPr>
          <p:cNvSpPr txBox="1"/>
          <p:nvPr/>
        </p:nvSpPr>
        <p:spPr>
          <a:xfrm>
            <a:off x="10189436" y="1558460"/>
            <a:ext cx="202228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Product documents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0084F1-76C9-F901-5ED8-B721932F292B}"/>
              </a:ext>
            </a:extLst>
          </p:cNvPr>
          <p:cNvSpPr txBox="1"/>
          <p:nvPr/>
        </p:nvSpPr>
        <p:spPr>
          <a:xfrm>
            <a:off x="4799727" y="636030"/>
            <a:ext cx="102117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Category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CAD0C-CDA5-3875-D06D-ED7A526230B4}"/>
              </a:ext>
            </a:extLst>
          </p:cNvPr>
          <p:cNvSpPr/>
          <p:nvPr/>
        </p:nvSpPr>
        <p:spPr>
          <a:xfrm>
            <a:off x="4799727" y="1005362"/>
            <a:ext cx="1852612" cy="392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ABD56-37D8-0473-1F1C-24820CC57B5C}"/>
              </a:ext>
            </a:extLst>
          </p:cNvPr>
          <p:cNvSpPr txBox="1"/>
          <p:nvPr/>
        </p:nvSpPr>
        <p:spPr>
          <a:xfrm>
            <a:off x="6932326" y="589952"/>
            <a:ext cx="14135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Sub-category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416032-1075-DF21-B041-422D6EE1E469}"/>
              </a:ext>
            </a:extLst>
          </p:cNvPr>
          <p:cNvSpPr/>
          <p:nvPr/>
        </p:nvSpPr>
        <p:spPr>
          <a:xfrm>
            <a:off x="6914191" y="1003992"/>
            <a:ext cx="1852612" cy="392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676E56-43B4-4557-B2DD-F17185D77955}"/>
              </a:ext>
            </a:extLst>
          </p:cNvPr>
          <p:cNvSpPr txBox="1"/>
          <p:nvPr/>
        </p:nvSpPr>
        <p:spPr>
          <a:xfrm>
            <a:off x="2667128" y="636030"/>
            <a:ext cx="87716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Section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D0EA3A-649F-9F91-C1DF-63E6C502FD11}"/>
              </a:ext>
            </a:extLst>
          </p:cNvPr>
          <p:cNvSpPr/>
          <p:nvPr/>
        </p:nvSpPr>
        <p:spPr>
          <a:xfrm>
            <a:off x="2667128" y="1005362"/>
            <a:ext cx="1852612" cy="392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FC6AAA5A-D43A-CC17-EBF0-AAE4DF87DACF}"/>
              </a:ext>
            </a:extLst>
          </p:cNvPr>
          <p:cNvSpPr/>
          <p:nvPr/>
        </p:nvSpPr>
        <p:spPr>
          <a:xfrm>
            <a:off x="4056277" y="1043750"/>
            <a:ext cx="463463" cy="3131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22DF525A-B813-6744-ACD2-F93560999B88}"/>
              </a:ext>
            </a:extLst>
          </p:cNvPr>
          <p:cNvSpPr/>
          <p:nvPr/>
        </p:nvSpPr>
        <p:spPr>
          <a:xfrm>
            <a:off x="8303340" y="1067326"/>
            <a:ext cx="463463" cy="3131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9CE1BA9E-B2AF-85E7-DCC6-C20DA5BD6C77}"/>
              </a:ext>
            </a:extLst>
          </p:cNvPr>
          <p:cNvSpPr/>
          <p:nvPr/>
        </p:nvSpPr>
        <p:spPr>
          <a:xfrm>
            <a:off x="6207261" y="1057626"/>
            <a:ext cx="463463" cy="3131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7B5B8F-AFBB-2993-7135-29205BF1A7FE}"/>
              </a:ext>
            </a:extLst>
          </p:cNvPr>
          <p:cNvSpPr txBox="1"/>
          <p:nvPr/>
        </p:nvSpPr>
        <p:spPr>
          <a:xfrm>
            <a:off x="849820" y="1558460"/>
            <a:ext cx="133850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Product Info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BB2A76-0E11-D29A-CDA1-47C309DF2F6A}"/>
              </a:ext>
            </a:extLst>
          </p:cNvPr>
          <p:cNvSpPr txBox="1"/>
          <p:nvPr/>
        </p:nvSpPr>
        <p:spPr>
          <a:xfrm>
            <a:off x="31741" y="2088222"/>
            <a:ext cx="356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Product detail/seconday description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3D6495-0183-53F1-CE8F-29852368E772}"/>
              </a:ext>
            </a:extLst>
          </p:cNvPr>
          <p:cNvSpPr txBox="1"/>
          <p:nvPr/>
        </p:nvSpPr>
        <p:spPr>
          <a:xfrm>
            <a:off x="0" y="4544664"/>
            <a:ext cx="260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Product detail description</a:t>
            </a:r>
          </a:p>
        </p:txBody>
      </p:sp>
      <p:pic>
        <p:nvPicPr>
          <p:cNvPr id="24" name="Picture 2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1896987-472F-38B7-DD2D-6615330053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37"/>
          <a:stretch/>
        </p:blipFill>
        <p:spPr>
          <a:xfrm>
            <a:off x="151217" y="2495281"/>
            <a:ext cx="11821707" cy="2049383"/>
          </a:xfrm>
          <a:prstGeom prst="rect">
            <a:avLst/>
          </a:prstGeom>
        </p:spPr>
      </p:pic>
      <p:pic>
        <p:nvPicPr>
          <p:cNvPr id="27" name="Picture 2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8A3BE8A-8ED3-98BA-9163-A47F8AFE9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37"/>
          <a:stretch/>
        </p:blipFill>
        <p:spPr>
          <a:xfrm>
            <a:off x="16929" y="4827947"/>
            <a:ext cx="11955995" cy="204938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C130695-991F-D939-1BB7-D31E42CDE9D3}"/>
              </a:ext>
            </a:extLst>
          </p:cNvPr>
          <p:cNvSpPr/>
          <p:nvPr/>
        </p:nvSpPr>
        <p:spPr>
          <a:xfrm>
            <a:off x="0" y="0"/>
            <a:ext cx="12458700" cy="5264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1" dirty="0">
              <a:solidFill>
                <a:schemeClr val="bg1"/>
              </a:solidFill>
            </a:endParaRPr>
          </a:p>
          <a:p>
            <a:pPr algn="ctr"/>
            <a:r>
              <a:rPr lang="x-none" b="1" dirty="0">
                <a:solidFill>
                  <a:schemeClr val="bg1"/>
                </a:solidFill>
              </a:rPr>
              <a:t>PRODUCT MANAGEMENT</a:t>
            </a:r>
          </a:p>
          <a:p>
            <a:pPr algn="ctr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738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DE78B7-BEBC-7CBD-F113-59A5ECCFCFA1}"/>
              </a:ext>
            </a:extLst>
          </p:cNvPr>
          <p:cNvSpPr txBox="1"/>
          <p:nvPr/>
        </p:nvSpPr>
        <p:spPr>
          <a:xfrm>
            <a:off x="4557713" y="157162"/>
            <a:ext cx="264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chemeClr val="accent2">
                    <a:lumMod val="50000"/>
                  </a:schemeClr>
                </a:solidFill>
              </a:rPr>
              <a:t>PRODUCT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00214-86D9-19F0-09CD-E9EB83155D8A}"/>
              </a:ext>
            </a:extLst>
          </p:cNvPr>
          <p:cNvSpPr txBox="1"/>
          <p:nvPr/>
        </p:nvSpPr>
        <p:spPr>
          <a:xfrm>
            <a:off x="2315616" y="1558460"/>
            <a:ext cx="161217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Marketing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6349A-146A-9F08-91E8-4DD9987F537E}"/>
              </a:ext>
            </a:extLst>
          </p:cNvPr>
          <p:cNvSpPr txBox="1"/>
          <p:nvPr/>
        </p:nvSpPr>
        <p:spPr>
          <a:xfrm>
            <a:off x="4168228" y="1558460"/>
            <a:ext cx="154317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Product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1BA86-260B-CCAA-60D8-82E33BFC82F9}"/>
              </a:ext>
            </a:extLst>
          </p:cNvPr>
          <p:cNvSpPr txBox="1"/>
          <p:nvPr/>
        </p:nvSpPr>
        <p:spPr>
          <a:xfrm>
            <a:off x="5951846" y="1558460"/>
            <a:ext cx="125765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2E160-8751-1147-1E65-17CF9F9074FF}"/>
              </a:ext>
            </a:extLst>
          </p:cNvPr>
          <p:cNvSpPr txBox="1"/>
          <p:nvPr/>
        </p:nvSpPr>
        <p:spPr>
          <a:xfrm>
            <a:off x="7449937" y="1558460"/>
            <a:ext cx="752065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Filters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CE908-18F0-0C44-E82E-C826BF5500E1}"/>
              </a:ext>
            </a:extLst>
          </p:cNvPr>
          <p:cNvSpPr txBox="1"/>
          <p:nvPr/>
        </p:nvSpPr>
        <p:spPr>
          <a:xfrm>
            <a:off x="8604431" y="1558460"/>
            <a:ext cx="133042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Tab sections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8E978B-6B61-2EFC-7DEB-F73B01AF7436}"/>
              </a:ext>
            </a:extLst>
          </p:cNvPr>
          <p:cNvSpPr txBox="1"/>
          <p:nvPr/>
        </p:nvSpPr>
        <p:spPr>
          <a:xfrm>
            <a:off x="10189436" y="1558460"/>
            <a:ext cx="202228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Product documents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0084F1-76C9-F901-5ED8-B721932F292B}"/>
              </a:ext>
            </a:extLst>
          </p:cNvPr>
          <p:cNvSpPr txBox="1"/>
          <p:nvPr/>
        </p:nvSpPr>
        <p:spPr>
          <a:xfrm>
            <a:off x="4799727" y="636030"/>
            <a:ext cx="102117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Category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CAD0C-CDA5-3875-D06D-ED7A526230B4}"/>
              </a:ext>
            </a:extLst>
          </p:cNvPr>
          <p:cNvSpPr/>
          <p:nvPr/>
        </p:nvSpPr>
        <p:spPr>
          <a:xfrm>
            <a:off x="4799727" y="1005362"/>
            <a:ext cx="1852612" cy="392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ABD56-37D8-0473-1F1C-24820CC57B5C}"/>
              </a:ext>
            </a:extLst>
          </p:cNvPr>
          <p:cNvSpPr txBox="1"/>
          <p:nvPr/>
        </p:nvSpPr>
        <p:spPr>
          <a:xfrm>
            <a:off x="6932326" y="589952"/>
            <a:ext cx="14135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Sub-category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416032-1075-DF21-B041-422D6EE1E469}"/>
              </a:ext>
            </a:extLst>
          </p:cNvPr>
          <p:cNvSpPr/>
          <p:nvPr/>
        </p:nvSpPr>
        <p:spPr>
          <a:xfrm>
            <a:off x="6914191" y="1003992"/>
            <a:ext cx="1852612" cy="392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676E56-43B4-4557-B2DD-F17185D77955}"/>
              </a:ext>
            </a:extLst>
          </p:cNvPr>
          <p:cNvSpPr txBox="1"/>
          <p:nvPr/>
        </p:nvSpPr>
        <p:spPr>
          <a:xfrm>
            <a:off x="2667128" y="636030"/>
            <a:ext cx="87716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Section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D0EA3A-649F-9F91-C1DF-63E6C502FD11}"/>
              </a:ext>
            </a:extLst>
          </p:cNvPr>
          <p:cNvSpPr/>
          <p:nvPr/>
        </p:nvSpPr>
        <p:spPr>
          <a:xfrm>
            <a:off x="2667128" y="1005362"/>
            <a:ext cx="1852612" cy="392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FC6AAA5A-D43A-CC17-EBF0-AAE4DF87DACF}"/>
              </a:ext>
            </a:extLst>
          </p:cNvPr>
          <p:cNvSpPr/>
          <p:nvPr/>
        </p:nvSpPr>
        <p:spPr>
          <a:xfrm>
            <a:off x="4056277" y="1043750"/>
            <a:ext cx="463463" cy="3131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22DF525A-B813-6744-ACD2-F93560999B88}"/>
              </a:ext>
            </a:extLst>
          </p:cNvPr>
          <p:cNvSpPr/>
          <p:nvPr/>
        </p:nvSpPr>
        <p:spPr>
          <a:xfrm>
            <a:off x="8303340" y="1067326"/>
            <a:ext cx="463463" cy="3131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9CE1BA9E-B2AF-85E7-DCC6-C20DA5BD6C77}"/>
              </a:ext>
            </a:extLst>
          </p:cNvPr>
          <p:cNvSpPr/>
          <p:nvPr/>
        </p:nvSpPr>
        <p:spPr>
          <a:xfrm>
            <a:off x="6207261" y="1057626"/>
            <a:ext cx="463463" cy="3131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7B5B8F-AFBB-2993-7135-29205BF1A7FE}"/>
              </a:ext>
            </a:extLst>
          </p:cNvPr>
          <p:cNvSpPr txBox="1"/>
          <p:nvPr/>
        </p:nvSpPr>
        <p:spPr>
          <a:xfrm>
            <a:off x="849820" y="1558460"/>
            <a:ext cx="133850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Product Info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E808EB-B919-71E3-0834-B1FDDD0486A4}"/>
              </a:ext>
            </a:extLst>
          </p:cNvPr>
          <p:cNvSpPr txBox="1"/>
          <p:nvPr/>
        </p:nvSpPr>
        <p:spPr>
          <a:xfrm>
            <a:off x="657225" y="2257425"/>
            <a:ext cx="110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highlight>
                  <a:srgbClr val="00FFFF"/>
                </a:highlight>
              </a:rPr>
              <a:t>Top filters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A94CC-2B47-44AC-8E34-2C07F808E451}"/>
              </a:ext>
            </a:extLst>
          </p:cNvPr>
          <p:cNvSpPr txBox="1"/>
          <p:nvPr/>
        </p:nvSpPr>
        <p:spPr>
          <a:xfrm>
            <a:off x="1762271" y="2442091"/>
            <a:ext cx="142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Certifications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44749B-5321-2635-B1CE-0AB35E92946C}"/>
              </a:ext>
            </a:extLst>
          </p:cNvPr>
          <p:cNvSpPr txBox="1"/>
          <p:nvPr/>
        </p:nvSpPr>
        <p:spPr>
          <a:xfrm>
            <a:off x="657225" y="3323579"/>
            <a:ext cx="116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highlight>
                  <a:srgbClr val="00FFFF"/>
                </a:highlight>
              </a:rPr>
              <a:t>Side filters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965A3F-B939-214D-CE46-FD396837348F}"/>
              </a:ext>
            </a:extLst>
          </p:cNvPr>
          <p:cNvSpPr txBox="1"/>
          <p:nvPr/>
        </p:nvSpPr>
        <p:spPr>
          <a:xfrm>
            <a:off x="1538220" y="3883754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Plant part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B4A0-CD40-CE78-76AC-703C7229D76F}"/>
              </a:ext>
            </a:extLst>
          </p:cNvPr>
          <p:cNvSpPr txBox="1"/>
          <p:nvPr/>
        </p:nvSpPr>
        <p:spPr>
          <a:xfrm>
            <a:off x="3459380" y="3906918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Claim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E72FFF-D602-851F-8DB8-DE3F5349FDC5}"/>
              </a:ext>
            </a:extLst>
          </p:cNvPr>
          <p:cNvSpPr txBox="1"/>
          <p:nvPr/>
        </p:nvSpPr>
        <p:spPr>
          <a:xfrm>
            <a:off x="4984549" y="3883754"/>
            <a:ext cx="18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Formulation type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EDC0E1-2DEE-7BDB-7F98-2FC2B6E56EBD}"/>
              </a:ext>
            </a:extLst>
          </p:cNvPr>
          <p:cNvSpPr/>
          <p:nvPr/>
        </p:nvSpPr>
        <p:spPr>
          <a:xfrm>
            <a:off x="1647443" y="2835490"/>
            <a:ext cx="1852612" cy="392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4C52C37B-0A86-29F9-38CE-51BC413E1FB7}"/>
              </a:ext>
            </a:extLst>
          </p:cNvPr>
          <p:cNvSpPr/>
          <p:nvPr/>
        </p:nvSpPr>
        <p:spPr>
          <a:xfrm>
            <a:off x="3036592" y="2873878"/>
            <a:ext cx="463463" cy="3131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125428-E3D1-65F6-A357-BC480ED46F85}"/>
              </a:ext>
            </a:extLst>
          </p:cNvPr>
          <p:cNvSpPr/>
          <p:nvPr/>
        </p:nvSpPr>
        <p:spPr>
          <a:xfrm>
            <a:off x="896559" y="4253086"/>
            <a:ext cx="1852612" cy="392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74170111-972D-9AC3-54AE-1329EF2324B7}"/>
              </a:ext>
            </a:extLst>
          </p:cNvPr>
          <p:cNvSpPr/>
          <p:nvPr/>
        </p:nvSpPr>
        <p:spPr>
          <a:xfrm>
            <a:off x="2285708" y="4291474"/>
            <a:ext cx="463463" cy="3131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1D04E9-2AE7-00E8-7B87-DFB1F9C50079}"/>
              </a:ext>
            </a:extLst>
          </p:cNvPr>
          <p:cNvSpPr/>
          <p:nvPr/>
        </p:nvSpPr>
        <p:spPr>
          <a:xfrm>
            <a:off x="3036592" y="4276250"/>
            <a:ext cx="1852612" cy="392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C1EAFA7B-2EF0-207C-AFB2-19C098D15A2F}"/>
              </a:ext>
            </a:extLst>
          </p:cNvPr>
          <p:cNvSpPr/>
          <p:nvPr/>
        </p:nvSpPr>
        <p:spPr>
          <a:xfrm>
            <a:off x="4425741" y="4314638"/>
            <a:ext cx="463463" cy="3131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6A085B-D6DA-7F52-7C42-35CB73023C88}"/>
              </a:ext>
            </a:extLst>
          </p:cNvPr>
          <p:cNvSpPr/>
          <p:nvPr/>
        </p:nvSpPr>
        <p:spPr>
          <a:xfrm>
            <a:off x="5176625" y="4314638"/>
            <a:ext cx="1852612" cy="392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90D57651-C760-E46F-CB91-372F03C21636}"/>
              </a:ext>
            </a:extLst>
          </p:cNvPr>
          <p:cNvSpPr/>
          <p:nvPr/>
        </p:nvSpPr>
        <p:spPr>
          <a:xfrm>
            <a:off x="6565774" y="4353026"/>
            <a:ext cx="463463" cy="3131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858FD7-C9D1-98E8-D2FE-822D96F009BC}"/>
              </a:ext>
            </a:extLst>
          </p:cNvPr>
          <p:cNvSpPr/>
          <p:nvPr/>
        </p:nvSpPr>
        <p:spPr>
          <a:xfrm>
            <a:off x="0" y="0"/>
            <a:ext cx="12458700" cy="5264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1" dirty="0">
              <a:solidFill>
                <a:schemeClr val="bg1"/>
              </a:solidFill>
            </a:endParaRPr>
          </a:p>
          <a:p>
            <a:pPr algn="ctr"/>
            <a:r>
              <a:rPr lang="x-none" b="1" dirty="0">
                <a:solidFill>
                  <a:schemeClr val="bg1"/>
                </a:solidFill>
              </a:rPr>
              <a:t>PRODUCT MANAGEMENT</a:t>
            </a:r>
          </a:p>
          <a:p>
            <a:pPr algn="ctr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996180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DE78B7-BEBC-7CBD-F113-59A5ECCFCFA1}"/>
              </a:ext>
            </a:extLst>
          </p:cNvPr>
          <p:cNvSpPr txBox="1"/>
          <p:nvPr/>
        </p:nvSpPr>
        <p:spPr>
          <a:xfrm>
            <a:off x="4557713" y="157162"/>
            <a:ext cx="264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chemeClr val="accent2">
                    <a:lumMod val="50000"/>
                  </a:schemeClr>
                </a:solidFill>
              </a:rPr>
              <a:t>PRODUCT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00214-86D9-19F0-09CD-E9EB83155D8A}"/>
              </a:ext>
            </a:extLst>
          </p:cNvPr>
          <p:cNvSpPr txBox="1"/>
          <p:nvPr/>
        </p:nvSpPr>
        <p:spPr>
          <a:xfrm>
            <a:off x="2315616" y="1558460"/>
            <a:ext cx="161217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Marketing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6349A-146A-9F08-91E8-4DD9987F537E}"/>
              </a:ext>
            </a:extLst>
          </p:cNvPr>
          <p:cNvSpPr txBox="1"/>
          <p:nvPr/>
        </p:nvSpPr>
        <p:spPr>
          <a:xfrm>
            <a:off x="4168228" y="1558460"/>
            <a:ext cx="154317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Product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1BA86-260B-CCAA-60D8-82E33BFC82F9}"/>
              </a:ext>
            </a:extLst>
          </p:cNvPr>
          <p:cNvSpPr txBox="1"/>
          <p:nvPr/>
        </p:nvSpPr>
        <p:spPr>
          <a:xfrm>
            <a:off x="5951846" y="1558460"/>
            <a:ext cx="125765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2E160-8751-1147-1E65-17CF9F9074FF}"/>
              </a:ext>
            </a:extLst>
          </p:cNvPr>
          <p:cNvSpPr txBox="1"/>
          <p:nvPr/>
        </p:nvSpPr>
        <p:spPr>
          <a:xfrm>
            <a:off x="7449937" y="1558460"/>
            <a:ext cx="75206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Filters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CE908-18F0-0C44-E82E-C826BF5500E1}"/>
              </a:ext>
            </a:extLst>
          </p:cNvPr>
          <p:cNvSpPr txBox="1"/>
          <p:nvPr/>
        </p:nvSpPr>
        <p:spPr>
          <a:xfrm>
            <a:off x="8604431" y="1558460"/>
            <a:ext cx="1330429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Tab sections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8E978B-6B61-2EFC-7DEB-F73B01AF7436}"/>
              </a:ext>
            </a:extLst>
          </p:cNvPr>
          <p:cNvSpPr txBox="1"/>
          <p:nvPr/>
        </p:nvSpPr>
        <p:spPr>
          <a:xfrm>
            <a:off x="10189436" y="1558460"/>
            <a:ext cx="202228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Product documents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0084F1-76C9-F901-5ED8-B721932F292B}"/>
              </a:ext>
            </a:extLst>
          </p:cNvPr>
          <p:cNvSpPr txBox="1"/>
          <p:nvPr/>
        </p:nvSpPr>
        <p:spPr>
          <a:xfrm>
            <a:off x="4799727" y="636030"/>
            <a:ext cx="102117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Category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CAD0C-CDA5-3875-D06D-ED7A526230B4}"/>
              </a:ext>
            </a:extLst>
          </p:cNvPr>
          <p:cNvSpPr/>
          <p:nvPr/>
        </p:nvSpPr>
        <p:spPr>
          <a:xfrm>
            <a:off x="4799727" y="1005362"/>
            <a:ext cx="1852612" cy="392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ABD56-37D8-0473-1F1C-24820CC57B5C}"/>
              </a:ext>
            </a:extLst>
          </p:cNvPr>
          <p:cNvSpPr txBox="1"/>
          <p:nvPr/>
        </p:nvSpPr>
        <p:spPr>
          <a:xfrm>
            <a:off x="6932326" y="589952"/>
            <a:ext cx="14135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Sub-category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416032-1075-DF21-B041-422D6EE1E469}"/>
              </a:ext>
            </a:extLst>
          </p:cNvPr>
          <p:cNvSpPr/>
          <p:nvPr/>
        </p:nvSpPr>
        <p:spPr>
          <a:xfrm>
            <a:off x="6914191" y="1003992"/>
            <a:ext cx="1852612" cy="392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676E56-43B4-4557-B2DD-F17185D77955}"/>
              </a:ext>
            </a:extLst>
          </p:cNvPr>
          <p:cNvSpPr txBox="1"/>
          <p:nvPr/>
        </p:nvSpPr>
        <p:spPr>
          <a:xfrm>
            <a:off x="2667128" y="636030"/>
            <a:ext cx="87716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Section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D0EA3A-649F-9F91-C1DF-63E6C502FD11}"/>
              </a:ext>
            </a:extLst>
          </p:cNvPr>
          <p:cNvSpPr/>
          <p:nvPr/>
        </p:nvSpPr>
        <p:spPr>
          <a:xfrm>
            <a:off x="2667128" y="1005362"/>
            <a:ext cx="1852612" cy="392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FC6AAA5A-D43A-CC17-EBF0-AAE4DF87DACF}"/>
              </a:ext>
            </a:extLst>
          </p:cNvPr>
          <p:cNvSpPr/>
          <p:nvPr/>
        </p:nvSpPr>
        <p:spPr>
          <a:xfrm>
            <a:off x="4056277" y="1043750"/>
            <a:ext cx="463463" cy="3131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22DF525A-B813-6744-ACD2-F93560999B88}"/>
              </a:ext>
            </a:extLst>
          </p:cNvPr>
          <p:cNvSpPr/>
          <p:nvPr/>
        </p:nvSpPr>
        <p:spPr>
          <a:xfrm>
            <a:off x="8303340" y="1067326"/>
            <a:ext cx="463463" cy="3131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9CE1BA9E-B2AF-85E7-DCC6-C20DA5BD6C77}"/>
              </a:ext>
            </a:extLst>
          </p:cNvPr>
          <p:cNvSpPr/>
          <p:nvPr/>
        </p:nvSpPr>
        <p:spPr>
          <a:xfrm>
            <a:off x="6207261" y="1057626"/>
            <a:ext cx="463463" cy="3131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7B5B8F-AFBB-2993-7135-29205BF1A7FE}"/>
              </a:ext>
            </a:extLst>
          </p:cNvPr>
          <p:cNvSpPr txBox="1"/>
          <p:nvPr/>
        </p:nvSpPr>
        <p:spPr>
          <a:xfrm>
            <a:off x="849820" y="1558460"/>
            <a:ext cx="133850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Product Info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F97FDBF-178A-5B76-F75A-B1C6949FA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24" y="1972997"/>
            <a:ext cx="11577551" cy="1428750"/>
          </a:xfrm>
          <a:prstGeom prst="rect">
            <a:avLst/>
          </a:prstGeom>
        </p:spPr>
      </p:pic>
      <p:pic>
        <p:nvPicPr>
          <p:cNvPr id="11266" name="Picture 2" descr="Image result for tick box">
            <a:extLst>
              <a:ext uri="{FF2B5EF4-FFF2-40B4-BE49-F238E27FC236}">
                <a16:creationId xmlns:a16="http://schemas.microsoft.com/office/drawing/2014/main" id="{E7D1C85D-0CC6-50EF-3EF4-39395E42A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698" y="2219969"/>
            <a:ext cx="565579" cy="56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ick box">
            <a:extLst>
              <a:ext uri="{FF2B5EF4-FFF2-40B4-BE49-F238E27FC236}">
                <a16:creationId xmlns:a16="http://schemas.microsoft.com/office/drawing/2014/main" id="{735DF1D2-B5A9-B03C-F0C9-654E94077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332" y="2121793"/>
            <a:ext cx="565579" cy="56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tick box">
            <a:extLst>
              <a:ext uri="{FF2B5EF4-FFF2-40B4-BE49-F238E27FC236}">
                <a16:creationId xmlns:a16="http://schemas.microsoft.com/office/drawing/2014/main" id="{847B66CC-FAEA-D9C3-C086-B28F2A148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281" y="2219968"/>
            <a:ext cx="565579" cy="56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❎ Cross Mark Button Emoji — Meaning, Copy &amp; Paste">
            <a:extLst>
              <a:ext uri="{FF2B5EF4-FFF2-40B4-BE49-F238E27FC236}">
                <a16:creationId xmlns:a16="http://schemas.microsoft.com/office/drawing/2014/main" id="{0339C34A-9E07-F058-2EA5-E6631DE91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783" y="2219968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❎ Cross Mark Button Emoji — Meaning, Copy &amp; Paste">
            <a:extLst>
              <a:ext uri="{FF2B5EF4-FFF2-40B4-BE49-F238E27FC236}">
                <a16:creationId xmlns:a16="http://schemas.microsoft.com/office/drawing/2014/main" id="{FAE753E8-C53F-41BF-5EB3-2BBF56E99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83" y="2182440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521FAE-7C40-DB64-BB6F-8F87F25ABB7A}"/>
              </a:ext>
            </a:extLst>
          </p:cNvPr>
          <p:cNvSpPr txBox="1"/>
          <p:nvPr/>
        </p:nvSpPr>
        <p:spPr>
          <a:xfrm>
            <a:off x="1400175" y="3586163"/>
            <a:ext cx="150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x-none" dirty="0"/>
              <a:t>ee front end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8E7D5B-78FE-21A5-410C-28A481EDFE1E}"/>
              </a:ext>
            </a:extLst>
          </p:cNvPr>
          <p:cNvSpPr txBox="1"/>
          <p:nvPr/>
        </p:nvSpPr>
        <p:spPr>
          <a:xfrm>
            <a:off x="1514475" y="4457700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x-none" dirty="0"/>
              <a:t>xample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42280-4F64-3C99-BC76-70B8D10C8771}"/>
              </a:ext>
            </a:extLst>
          </p:cNvPr>
          <p:cNvSpPr txBox="1"/>
          <p:nvPr/>
        </p:nvSpPr>
        <p:spPr>
          <a:xfrm>
            <a:off x="2628900" y="5143500"/>
            <a:ext cx="81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Image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7F0E98-440F-FB55-D5BC-EF2A9B1B6DD6}"/>
              </a:ext>
            </a:extLst>
          </p:cNvPr>
          <p:cNvSpPr txBox="1"/>
          <p:nvPr/>
        </p:nvSpPr>
        <p:spPr>
          <a:xfrm>
            <a:off x="4186238" y="5172075"/>
            <a:ext cx="665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text1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F87483-785A-3ECD-91C9-CDF7854B88CB}"/>
              </a:ext>
            </a:extLst>
          </p:cNvPr>
          <p:cNvSpPr txBox="1"/>
          <p:nvPr/>
        </p:nvSpPr>
        <p:spPr>
          <a:xfrm>
            <a:off x="5426710" y="5172075"/>
            <a:ext cx="665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text2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1129BF-2EB9-8EB7-53E5-16F718490F9D}"/>
              </a:ext>
            </a:extLst>
          </p:cNvPr>
          <p:cNvSpPr/>
          <p:nvPr/>
        </p:nvSpPr>
        <p:spPr>
          <a:xfrm>
            <a:off x="0" y="0"/>
            <a:ext cx="12192000" cy="5264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1" dirty="0">
              <a:solidFill>
                <a:schemeClr val="bg1"/>
              </a:solidFill>
            </a:endParaRPr>
          </a:p>
          <a:p>
            <a:pPr algn="ctr"/>
            <a:r>
              <a:rPr lang="x-none" b="1" dirty="0">
                <a:solidFill>
                  <a:schemeClr val="bg1"/>
                </a:solidFill>
              </a:rPr>
              <a:t>PRODUCT MANAGEMENT</a:t>
            </a:r>
          </a:p>
          <a:p>
            <a:pPr algn="ctr"/>
            <a:endParaRPr lang="x-non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9F94D1-95CD-F949-7BD7-6AD6EBC317A3}"/>
              </a:ext>
            </a:extLst>
          </p:cNvPr>
          <p:cNvSpPr txBox="1"/>
          <p:nvPr/>
        </p:nvSpPr>
        <p:spPr>
          <a:xfrm>
            <a:off x="5818239" y="5855110"/>
            <a:ext cx="65654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>
                <a:cs typeface="Arial"/>
              </a:rPr>
              <a:t>Note: points at each tab section of product pages ​</a:t>
            </a:r>
          </a:p>
          <a:p>
            <a:pPr>
              <a:buChar char="•"/>
            </a:pPr>
            <a:r>
              <a:rPr lang="en-US">
                <a:cs typeface="Arial"/>
              </a:rPr>
              <a:t>Tab names add/edit/delete of at each product</a:t>
            </a:r>
          </a:p>
        </p:txBody>
      </p:sp>
    </p:spTree>
    <p:extLst>
      <p:ext uri="{BB962C8B-B14F-4D97-AF65-F5344CB8AC3E}">
        <p14:creationId xmlns:p14="http://schemas.microsoft.com/office/powerpoint/2010/main" val="322662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2858D3-14B3-BF30-5E4F-EDA39F78ED9F}"/>
              </a:ext>
            </a:extLst>
          </p:cNvPr>
          <p:cNvSpPr/>
          <p:nvPr/>
        </p:nvSpPr>
        <p:spPr>
          <a:xfrm>
            <a:off x="0" y="0"/>
            <a:ext cx="2486258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6A589-38C5-4B5D-999D-746096D9D3D8}"/>
              </a:ext>
            </a:extLst>
          </p:cNvPr>
          <p:cNvSpPr txBox="1"/>
          <p:nvPr/>
        </p:nvSpPr>
        <p:spPr>
          <a:xfrm>
            <a:off x="-15221" y="0"/>
            <a:ext cx="194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chemeClr val="accent2">
                    <a:lumMod val="75000"/>
                  </a:schemeClr>
                </a:solidFill>
              </a:rPr>
              <a:t>User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F706E-C532-C4C2-B8ED-CC7CC1E8822F}"/>
              </a:ext>
            </a:extLst>
          </p:cNvPr>
          <p:cNvSpPr txBox="1"/>
          <p:nvPr/>
        </p:nvSpPr>
        <p:spPr>
          <a:xfrm>
            <a:off x="-28968" y="1284742"/>
            <a:ext cx="24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chemeClr val="accent2">
                    <a:lumMod val="75000"/>
                  </a:schemeClr>
                </a:solidFill>
              </a:rPr>
              <a:t>Document management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094823-79E2-C03B-9DE4-36321D377FB5}"/>
              </a:ext>
            </a:extLst>
          </p:cNvPr>
          <p:cNvSpPr txBox="1"/>
          <p:nvPr/>
        </p:nvSpPr>
        <p:spPr>
          <a:xfrm>
            <a:off x="-15221" y="2000067"/>
            <a:ext cx="225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chemeClr val="accent2">
                    <a:lumMod val="75000"/>
                  </a:schemeClr>
                </a:solidFill>
              </a:rPr>
              <a:t>Product 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91DB1F-8347-2359-FFBF-F0AA4B23F69A}"/>
              </a:ext>
            </a:extLst>
          </p:cNvPr>
          <p:cNvSpPr txBox="1"/>
          <p:nvPr/>
        </p:nvSpPr>
        <p:spPr>
          <a:xfrm>
            <a:off x="-48358" y="3965132"/>
            <a:ext cx="24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chemeClr val="accent2">
                    <a:lumMod val="75000"/>
                  </a:schemeClr>
                </a:solidFill>
              </a:rPr>
              <a:t>Complaint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7EF66F-D86C-D570-D6A6-917D1C715554}"/>
              </a:ext>
            </a:extLst>
          </p:cNvPr>
          <p:cNvSpPr txBox="1"/>
          <p:nvPr/>
        </p:nvSpPr>
        <p:spPr>
          <a:xfrm>
            <a:off x="-95322" y="4713355"/>
            <a:ext cx="22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chemeClr val="accent2">
                    <a:lumMod val="75000"/>
                  </a:schemeClr>
                </a:solidFill>
              </a:rPr>
              <a:t>Website management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FD76D-816B-6F12-7B72-F0985887CE1D}"/>
              </a:ext>
            </a:extLst>
          </p:cNvPr>
          <p:cNvSpPr txBox="1"/>
          <p:nvPr/>
        </p:nvSpPr>
        <p:spPr>
          <a:xfrm>
            <a:off x="339351" y="271009"/>
            <a:ext cx="15746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200" dirty="0"/>
              <a:t>Date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200" dirty="0"/>
              <a:t>Distributor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200" dirty="0"/>
              <a:t>Document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200" dirty="0"/>
              <a:t>Complaint logger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200" dirty="0"/>
              <a:t>Complaint admin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43A484-D301-7FED-70CD-27C4157CEF0F}"/>
              </a:ext>
            </a:extLst>
          </p:cNvPr>
          <p:cNvSpPr txBox="1"/>
          <p:nvPr/>
        </p:nvSpPr>
        <p:spPr>
          <a:xfrm>
            <a:off x="369257" y="1827015"/>
            <a:ext cx="1651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x-none" sz="1200" dirty="0"/>
              <a:t>Document Adaption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19379A-7304-BF7C-5AC7-04D08FC9A08F}"/>
              </a:ext>
            </a:extLst>
          </p:cNvPr>
          <p:cNvSpPr txBox="1"/>
          <p:nvPr/>
        </p:nvSpPr>
        <p:spPr>
          <a:xfrm>
            <a:off x="121710" y="5060364"/>
            <a:ext cx="20858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x-none" sz="1000" dirty="0"/>
              <a:t>Distributor document categories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x-none" sz="1000" dirty="0"/>
              <a:t>FAQs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x-none" sz="1000" dirty="0"/>
              <a:t>Blog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x-none" sz="1000" dirty="0"/>
              <a:t>About 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x-none" sz="1000" dirty="0"/>
              <a:t>Home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x-none" sz="1000" dirty="0"/>
              <a:t>News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FB25E6-FA0E-A6D7-8516-C7ABF560E4D2}"/>
              </a:ext>
            </a:extLst>
          </p:cNvPr>
          <p:cNvSpPr txBox="1"/>
          <p:nvPr/>
        </p:nvSpPr>
        <p:spPr>
          <a:xfrm>
            <a:off x="434295" y="2535621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x-none" sz="1100" dirty="0"/>
              <a:t>Add Categories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CF42B3-548C-EDF3-DD53-585BB2AF0045}"/>
              </a:ext>
            </a:extLst>
          </p:cNvPr>
          <p:cNvSpPr txBox="1"/>
          <p:nvPr/>
        </p:nvSpPr>
        <p:spPr>
          <a:xfrm>
            <a:off x="437360" y="2727211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x-none" sz="1100" dirty="0"/>
              <a:t>Manage Categories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A571E6-1619-49F1-A1B0-36BE92E76828}"/>
              </a:ext>
            </a:extLst>
          </p:cNvPr>
          <p:cNvSpPr txBox="1"/>
          <p:nvPr/>
        </p:nvSpPr>
        <p:spPr>
          <a:xfrm>
            <a:off x="113083" y="2968928"/>
            <a:ext cx="57368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sz="1200" b="1" dirty="0">
                <a:solidFill>
                  <a:srgbClr val="7030A0"/>
                </a:solidFill>
              </a:rPr>
              <a:t>Filters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4D526B-DD3C-7705-4B96-576A482DECDC}"/>
              </a:ext>
            </a:extLst>
          </p:cNvPr>
          <p:cNvSpPr txBox="1"/>
          <p:nvPr/>
        </p:nvSpPr>
        <p:spPr>
          <a:xfrm>
            <a:off x="369257" y="1622058"/>
            <a:ext cx="15103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x-none" sz="1100" dirty="0"/>
              <a:t>Document edit/add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A6FBF-B9BA-A300-81FB-873DC615E355}"/>
              </a:ext>
            </a:extLst>
          </p:cNvPr>
          <p:cNvSpPr txBox="1"/>
          <p:nvPr/>
        </p:nvSpPr>
        <p:spPr>
          <a:xfrm>
            <a:off x="80010" y="2283549"/>
            <a:ext cx="64620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sz="1200" b="1" dirty="0">
                <a:solidFill>
                  <a:srgbClr val="7030A0"/>
                </a:solidFill>
              </a:rPr>
              <a:t>Sectors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22C9A-2042-0347-1BEF-717B48EA42BC}"/>
              </a:ext>
            </a:extLst>
          </p:cNvPr>
          <p:cNvSpPr txBox="1"/>
          <p:nvPr/>
        </p:nvSpPr>
        <p:spPr>
          <a:xfrm>
            <a:off x="80010" y="3693019"/>
            <a:ext cx="74706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sz="1200" b="1" dirty="0">
                <a:solidFill>
                  <a:srgbClr val="7030A0"/>
                </a:solidFill>
              </a:rPr>
              <a:t>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12F31-0BF5-1828-FB7D-9137D8CC2096}"/>
              </a:ext>
            </a:extLst>
          </p:cNvPr>
          <p:cNvSpPr txBox="1"/>
          <p:nvPr/>
        </p:nvSpPr>
        <p:spPr>
          <a:xfrm>
            <a:off x="217042" y="4411824"/>
            <a:ext cx="156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This is for later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94A296-C753-340B-3092-7E48AF2DB09E}"/>
              </a:ext>
            </a:extLst>
          </p:cNvPr>
          <p:cNvSpPr txBox="1"/>
          <p:nvPr/>
        </p:nvSpPr>
        <p:spPr>
          <a:xfrm>
            <a:off x="507403" y="3228950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x-none" sz="1100" dirty="0"/>
              <a:t>Add new filter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5E1C3B-D5D8-C724-DC38-962556C0BCE2}"/>
              </a:ext>
            </a:extLst>
          </p:cNvPr>
          <p:cNvSpPr txBox="1"/>
          <p:nvPr/>
        </p:nvSpPr>
        <p:spPr>
          <a:xfrm>
            <a:off x="507403" y="3422837"/>
            <a:ext cx="1128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x-none" sz="1100" dirty="0"/>
              <a:t>Manage filter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DDD012-E147-CC5A-CCA5-218041980AFD}"/>
              </a:ext>
            </a:extLst>
          </p:cNvPr>
          <p:cNvSpPr txBox="1"/>
          <p:nvPr/>
        </p:nvSpPr>
        <p:spPr>
          <a:xfrm>
            <a:off x="-45935" y="6049675"/>
            <a:ext cx="195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chemeClr val="accent2">
                    <a:lumMod val="75000"/>
                  </a:schemeClr>
                </a:solidFill>
              </a:rPr>
              <a:t>Data management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51585-8A59-5FF2-4323-0ED50890DE5D}"/>
              </a:ext>
            </a:extLst>
          </p:cNvPr>
          <p:cNvSpPr txBox="1"/>
          <p:nvPr/>
        </p:nvSpPr>
        <p:spPr>
          <a:xfrm>
            <a:off x="33398" y="6304002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x-none" sz="1200" dirty="0"/>
              <a:t>Cookies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F18CA7-FD16-A4C9-D998-6FA3C26CC4C8}"/>
              </a:ext>
            </a:extLst>
          </p:cNvPr>
          <p:cNvSpPr txBox="1"/>
          <p:nvPr/>
        </p:nvSpPr>
        <p:spPr>
          <a:xfrm>
            <a:off x="33398" y="6488668"/>
            <a:ext cx="1532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x-none" sz="1200" dirty="0"/>
              <a:t>Distributor Activity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19E163-2B00-9B56-1A69-1615C25224DC}"/>
              </a:ext>
            </a:extLst>
          </p:cNvPr>
          <p:cNvSpPr txBox="1"/>
          <p:nvPr/>
        </p:nvSpPr>
        <p:spPr>
          <a:xfrm>
            <a:off x="33398" y="6658361"/>
            <a:ext cx="1202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x-none" sz="1200" dirty="0"/>
              <a:t>Image Library</a:t>
            </a:r>
          </a:p>
        </p:txBody>
      </p:sp>
    </p:spTree>
    <p:extLst>
      <p:ext uri="{BB962C8B-B14F-4D97-AF65-F5344CB8AC3E}">
        <p14:creationId xmlns:p14="http://schemas.microsoft.com/office/powerpoint/2010/main" val="2705070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C845FF-E340-8866-869D-AE54BDB15700}"/>
              </a:ext>
            </a:extLst>
          </p:cNvPr>
          <p:cNvSpPr txBox="1"/>
          <p:nvPr/>
        </p:nvSpPr>
        <p:spPr>
          <a:xfrm>
            <a:off x="4800600" y="114300"/>
            <a:ext cx="132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DATA ENTRY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A5EBB-E64C-6E81-2E2E-D18FD2D0A8AC}"/>
              </a:ext>
            </a:extLst>
          </p:cNvPr>
          <p:cNvSpPr/>
          <p:nvPr/>
        </p:nvSpPr>
        <p:spPr>
          <a:xfrm>
            <a:off x="0" y="0"/>
            <a:ext cx="12192000" cy="52649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1" dirty="0">
              <a:solidFill>
                <a:schemeClr val="bg1"/>
              </a:solidFill>
            </a:endParaRPr>
          </a:p>
          <a:p>
            <a:pPr algn="ctr"/>
            <a:r>
              <a:rPr lang="x-none" b="1" dirty="0">
                <a:solidFill>
                  <a:schemeClr val="bg1"/>
                </a:solidFill>
              </a:rPr>
              <a:t> DATA  MANAGEMENT</a:t>
            </a:r>
          </a:p>
          <a:p>
            <a:pPr algn="ctr"/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4E4B0-6508-7319-9024-AE00562134E6}"/>
              </a:ext>
            </a:extLst>
          </p:cNvPr>
          <p:cNvSpPr txBox="1"/>
          <p:nvPr/>
        </p:nvSpPr>
        <p:spPr>
          <a:xfrm>
            <a:off x="-103085" y="526494"/>
            <a:ext cx="195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chemeClr val="accent2">
                    <a:lumMod val="75000"/>
                  </a:schemeClr>
                </a:solidFill>
              </a:rPr>
              <a:t>Data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1BDAE-C75A-CC73-AC32-909B4335A812}"/>
              </a:ext>
            </a:extLst>
          </p:cNvPr>
          <p:cNvSpPr txBox="1"/>
          <p:nvPr/>
        </p:nvSpPr>
        <p:spPr>
          <a:xfrm>
            <a:off x="-23752" y="780821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x-none" sz="1200" dirty="0"/>
              <a:t>Cookies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9A2558-6B9A-868C-2B0A-A7DFB9353DD2}"/>
              </a:ext>
            </a:extLst>
          </p:cNvPr>
          <p:cNvSpPr txBox="1"/>
          <p:nvPr/>
        </p:nvSpPr>
        <p:spPr>
          <a:xfrm>
            <a:off x="-23752" y="965487"/>
            <a:ext cx="1532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x-none" sz="1200" dirty="0"/>
              <a:t>Distributor Activity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C53E5-069B-FA16-DE75-5F61153006FE}"/>
              </a:ext>
            </a:extLst>
          </p:cNvPr>
          <p:cNvSpPr txBox="1"/>
          <p:nvPr/>
        </p:nvSpPr>
        <p:spPr>
          <a:xfrm>
            <a:off x="-23752" y="1135180"/>
            <a:ext cx="1202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x-none" sz="1200" dirty="0"/>
              <a:t>Image Library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3A078A-EF85-8186-322C-8AD4BC7557EB}"/>
              </a:ext>
            </a:extLst>
          </p:cNvPr>
          <p:cNvSpPr txBox="1"/>
          <p:nvPr/>
        </p:nvSpPr>
        <p:spPr>
          <a:xfrm>
            <a:off x="114301" y="1943100"/>
            <a:ext cx="892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Cookies: Same as in current spectra backend but front end design and validation to be done 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C1BB85-F021-CA43-4442-FC83E3748E0D}"/>
              </a:ext>
            </a:extLst>
          </p:cNvPr>
          <p:cNvSpPr txBox="1"/>
          <p:nvPr/>
        </p:nvSpPr>
        <p:spPr>
          <a:xfrm>
            <a:off x="114301" y="2674292"/>
            <a:ext cx="10315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/>
              <a:t>Distributor activity: </a:t>
            </a:r>
          </a:p>
          <a:p>
            <a:endParaRPr lang="x-none" dirty="0"/>
          </a:p>
          <a:p>
            <a:r>
              <a:rPr lang="x-none" dirty="0"/>
              <a:t>Last log in dates for 200 entries, log-in location IP specific; List of documents downloaded from website and from back-end pannel</a:t>
            </a:r>
          </a:p>
          <a:p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860040-6A84-A73A-D657-41E2478E9191}"/>
              </a:ext>
            </a:extLst>
          </p:cNvPr>
          <p:cNvSpPr txBox="1"/>
          <p:nvPr/>
        </p:nvSpPr>
        <p:spPr>
          <a:xfrm>
            <a:off x="271463" y="4457700"/>
            <a:ext cx="4164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Image library: </a:t>
            </a:r>
          </a:p>
          <a:p>
            <a:r>
              <a:rPr lang="x-none" dirty="0"/>
              <a:t>Upload images per need as seperated tabs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1E59D0-F87E-7E9E-4F5F-D1B3F508CD07}"/>
              </a:ext>
            </a:extLst>
          </p:cNvPr>
          <p:cNvSpPr txBox="1"/>
          <p:nvPr/>
        </p:nvSpPr>
        <p:spPr>
          <a:xfrm>
            <a:off x="114301" y="5899101"/>
            <a:ext cx="162211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x-none" dirty="0"/>
              <a:t>Licences and certifications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651992-472D-94C5-CF57-B5F77045BDF1}"/>
              </a:ext>
            </a:extLst>
          </p:cNvPr>
          <p:cNvSpPr txBox="1"/>
          <p:nvPr/>
        </p:nvSpPr>
        <p:spPr>
          <a:xfrm>
            <a:off x="3163835" y="5225445"/>
            <a:ext cx="223952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Product listing images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144CEB-A7D7-5421-553B-A90E0C6046C0}"/>
              </a:ext>
            </a:extLst>
          </p:cNvPr>
          <p:cNvSpPr txBox="1"/>
          <p:nvPr/>
        </p:nvSpPr>
        <p:spPr>
          <a:xfrm>
            <a:off x="3066555" y="6037600"/>
            <a:ext cx="273799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Product description images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79962F-5475-EFEC-6749-EBDDC45D6E5A}"/>
              </a:ext>
            </a:extLst>
          </p:cNvPr>
          <p:cNvSpPr txBox="1"/>
          <p:nvPr/>
        </p:nvSpPr>
        <p:spPr>
          <a:xfrm>
            <a:off x="114301" y="5225445"/>
            <a:ext cx="162211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Health benefits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680A7B-B35D-0FD0-AE06-97555120971E}"/>
              </a:ext>
            </a:extLst>
          </p:cNvPr>
          <p:cNvSpPr txBox="1"/>
          <p:nvPr/>
        </p:nvSpPr>
        <p:spPr>
          <a:xfrm>
            <a:off x="6433642" y="5232648"/>
            <a:ext cx="79861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C</a:t>
            </a:r>
            <a:r>
              <a:rPr lang="en-GB" dirty="0"/>
              <a:t>l</a:t>
            </a:r>
            <a:r>
              <a:rPr lang="x-none" dirty="0"/>
              <a:t>aims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4AFD19-6F38-FBE4-75B9-8F7DCCC9BAF9}"/>
              </a:ext>
            </a:extLst>
          </p:cNvPr>
          <p:cNvSpPr txBox="1"/>
          <p:nvPr/>
        </p:nvSpPr>
        <p:spPr>
          <a:xfrm>
            <a:off x="6449286" y="6037600"/>
            <a:ext cx="20433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x-none" dirty="0"/>
              <a:t>Formulation 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D1CB9-08B4-C069-2A4F-09D6033F6FB5}"/>
              </a:ext>
            </a:extLst>
          </p:cNvPr>
          <p:cNvSpPr txBox="1"/>
          <p:nvPr/>
        </p:nvSpPr>
        <p:spPr>
          <a:xfrm>
            <a:off x="7470976" y="4596199"/>
            <a:ext cx="236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/>
              <a:t>Add an image category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9D712D-EB55-9FDF-3A0B-E8BEEB947DDD}"/>
              </a:ext>
            </a:extLst>
          </p:cNvPr>
          <p:cNvSpPr txBox="1"/>
          <p:nvPr/>
        </p:nvSpPr>
        <p:spPr>
          <a:xfrm>
            <a:off x="7470975" y="4909944"/>
            <a:ext cx="2349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/>
              <a:t>Edit an image category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1A0F72-8656-602D-3A7F-DABCCECEF4FD}"/>
              </a:ext>
            </a:extLst>
          </p:cNvPr>
          <p:cNvSpPr txBox="1"/>
          <p:nvPr/>
        </p:nvSpPr>
        <p:spPr>
          <a:xfrm>
            <a:off x="7488801" y="5316900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/>
              <a:t>Delete an image category</a:t>
            </a:r>
          </a:p>
        </p:txBody>
      </p:sp>
    </p:spTree>
    <p:extLst>
      <p:ext uri="{BB962C8B-B14F-4D97-AF65-F5344CB8AC3E}">
        <p14:creationId xmlns:p14="http://schemas.microsoft.com/office/powerpoint/2010/main" val="3396829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448230-C329-3779-595A-C0AAB4AB544B}"/>
              </a:ext>
            </a:extLst>
          </p:cNvPr>
          <p:cNvSpPr/>
          <p:nvPr/>
        </p:nvSpPr>
        <p:spPr>
          <a:xfrm>
            <a:off x="0" y="1"/>
            <a:ext cx="4471988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/>
              <a:t>Data Entry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B72F1-A2DF-0DB0-4706-EC54BF129943}"/>
              </a:ext>
            </a:extLst>
          </p:cNvPr>
          <p:cNvSpPr txBox="1"/>
          <p:nvPr/>
        </p:nvSpPr>
        <p:spPr>
          <a:xfrm>
            <a:off x="5829300" y="238601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ID/e-mail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E5FC5-83D9-7958-0A0E-B77710D86F9B}"/>
              </a:ext>
            </a:extLst>
          </p:cNvPr>
          <p:cNvSpPr txBox="1"/>
          <p:nvPr/>
        </p:nvSpPr>
        <p:spPr>
          <a:xfrm>
            <a:off x="5815642" y="2921438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Password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33ED30-29E3-BEC6-15CB-A869C26C0DDE}"/>
              </a:ext>
            </a:extLst>
          </p:cNvPr>
          <p:cNvSpPr/>
          <p:nvPr/>
        </p:nvSpPr>
        <p:spPr>
          <a:xfrm>
            <a:off x="6900299" y="2386013"/>
            <a:ext cx="300093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6B9D0A-73D0-E8FC-31E2-31E47913E615}"/>
              </a:ext>
            </a:extLst>
          </p:cNvPr>
          <p:cNvSpPr/>
          <p:nvPr/>
        </p:nvSpPr>
        <p:spPr>
          <a:xfrm>
            <a:off x="6900299" y="2940011"/>
            <a:ext cx="300093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5F57E3-3455-A9D8-5166-7F96E9AF09BB}"/>
              </a:ext>
            </a:extLst>
          </p:cNvPr>
          <p:cNvSpPr txBox="1"/>
          <p:nvPr/>
        </p:nvSpPr>
        <p:spPr>
          <a:xfrm>
            <a:off x="6778057" y="3363992"/>
            <a:ext cx="1607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400" b="1" dirty="0">
                <a:solidFill>
                  <a:srgbClr val="00B050"/>
                </a:solidFill>
              </a:rPr>
              <a:t>Forget Password? 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78CC6-E815-50F0-626B-BD93909DFAA2}"/>
              </a:ext>
            </a:extLst>
          </p:cNvPr>
          <p:cNvSpPr txBox="1"/>
          <p:nvPr/>
        </p:nvSpPr>
        <p:spPr>
          <a:xfrm>
            <a:off x="8259195" y="3363992"/>
            <a:ext cx="787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400" b="1" dirty="0">
                <a:solidFill>
                  <a:srgbClr val="00B050"/>
                </a:solidFill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2509460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2858D3-14B3-BF30-5E4F-EDA39F78ED9F}"/>
              </a:ext>
            </a:extLst>
          </p:cNvPr>
          <p:cNvSpPr/>
          <p:nvPr/>
        </p:nvSpPr>
        <p:spPr>
          <a:xfrm>
            <a:off x="0" y="0"/>
            <a:ext cx="3772028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6A589-38C5-4B5D-999D-746096D9D3D8}"/>
              </a:ext>
            </a:extLst>
          </p:cNvPr>
          <p:cNvSpPr txBox="1"/>
          <p:nvPr/>
        </p:nvSpPr>
        <p:spPr>
          <a:xfrm>
            <a:off x="242888" y="571500"/>
            <a:ext cx="194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chemeClr val="accent2">
                    <a:lumMod val="75000"/>
                  </a:schemeClr>
                </a:solidFill>
              </a:rPr>
              <a:t>User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F706E-C532-C4C2-B8ED-CC7CC1E8822F}"/>
              </a:ext>
            </a:extLst>
          </p:cNvPr>
          <p:cNvSpPr txBox="1"/>
          <p:nvPr/>
        </p:nvSpPr>
        <p:spPr>
          <a:xfrm>
            <a:off x="242888" y="2141161"/>
            <a:ext cx="24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chemeClr val="accent2">
                    <a:lumMod val="75000"/>
                  </a:schemeClr>
                </a:solidFill>
              </a:rPr>
              <a:t>Document management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094823-79E2-C03B-9DE4-36321D377FB5}"/>
              </a:ext>
            </a:extLst>
          </p:cNvPr>
          <p:cNvSpPr txBox="1"/>
          <p:nvPr/>
        </p:nvSpPr>
        <p:spPr>
          <a:xfrm>
            <a:off x="203696" y="3454064"/>
            <a:ext cx="225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chemeClr val="accent2">
                    <a:lumMod val="75000"/>
                  </a:schemeClr>
                </a:solidFill>
              </a:rPr>
              <a:t>Product 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91DB1F-8347-2359-FFBF-F0AA4B23F69A}"/>
              </a:ext>
            </a:extLst>
          </p:cNvPr>
          <p:cNvSpPr txBox="1"/>
          <p:nvPr/>
        </p:nvSpPr>
        <p:spPr>
          <a:xfrm>
            <a:off x="203696" y="4397635"/>
            <a:ext cx="24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chemeClr val="accent2">
                    <a:lumMod val="75000"/>
                  </a:schemeClr>
                </a:solidFill>
              </a:rPr>
              <a:t>Complaint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7EF66F-D86C-D570-D6A6-917D1C715554}"/>
              </a:ext>
            </a:extLst>
          </p:cNvPr>
          <p:cNvSpPr txBox="1"/>
          <p:nvPr/>
        </p:nvSpPr>
        <p:spPr>
          <a:xfrm>
            <a:off x="349712" y="5015213"/>
            <a:ext cx="22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chemeClr val="accent2">
                    <a:lumMod val="75000"/>
                  </a:schemeClr>
                </a:solidFill>
              </a:rPr>
              <a:t>Website management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FD76D-816B-6F12-7B72-F0985887CE1D}"/>
              </a:ext>
            </a:extLst>
          </p:cNvPr>
          <p:cNvSpPr txBox="1"/>
          <p:nvPr/>
        </p:nvSpPr>
        <p:spPr>
          <a:xfrm>
            <a:off x="628186" y="940832"/>
            <a:ext cx="15746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200" b="1" dirty="0"/>
              <a:t>Date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200" b="1" dirty="0"/>
              <a:t>Distributor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200" b="1" dirty="0"/>
              <a:t>Document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200" b="1" dirty="0"/>
              <a:t>Complaint logger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200" b="1" dirty="0"/>
              <a:t>Complaint admin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43A484-D301-7FED-70CD-27C4157CEF0F}"/>
              </a:ext>
            </a:extLst>
          </p:cNvPr>
          <p:cNvSpPr txBox="1"/>
          <p:nvPr/>
        </p:nvSpPr>
        <p:spPr>
          <a:xfrm>
            <a:off x="566744" y="2587883"/>
            <a:ext cx="1573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200" b="1" dirty="0"/>
              <a:t>Document Navigation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19379A-7304-BF7C-5AC7-04D08FC9A08F}"/>
              </a:ext>
            </a:extLst>
          </p:cNvPr>
          <p:cNvSpPr txBox="1"/>
          <p:nvPr/>
        </p:nvSpPr>
        <p:spPr>
          <a:xfrm>
            <a:off x="566744" y="5362222"/>
            <a:ext cx="9605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x-none" sz="1000" b="1" dirty="0"/>
              <a:t>FAQs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x-none" sz="1000" b="1" dirty="0"/>
              <a:t>Blog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x-none" sz="1000" b="1" dirty="0"/>
              <a:t>About 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x-none" sz="1000" b="1" dirty="0"/>
              <a:t>Home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x-none" sz="1000" b="1" dirty="0"/>
              <a:t>News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FB25E6-FA0E-A6D7-8516-C7ABF560E4D2}"/>
              </a:ext>
            </a:extLst>
          </p:cNvPr>
          <p:cNvSpPr txBox="1"/>
          <p:nvPr/>
        </p:nvSpPr>
        <p:spPr>
          <a:xfrm>
            <a:off x="295207" y="3730676"/>
            <a:ext cx="1287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100" dirty="0"/>
              <a:t>Manage Categories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CF42B3-548C-EDF3-DD53-585BB2AF0045}"/>
              </a:ext>
            </a:extLst>
          </p:cNvPr>
          <p:cNvSpPr txBox="1"/>
          <p:nvPr/>
        </p:nvSpPr>
        <p:spPr>
          <a:xfrm>
            <a:off x="1162499" y="3943529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100" dirty="0"/>
              <a:t>Sub Categories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A571E6-1619-49F1-A1B0-36BE92E76828}"/>
              </a:ext>
            </a:extLst>
          </p:cNvPr>
          <p:cNvSpPr txBox="1"/>
          <p:nvPr/>
        </p:nvSpPr>
        <p:spPr>
          <a:xfrm>
            <a:off x="322125" y="4077685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100" dirty="0"/>
              <a:t>Products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4D526B-DD3C-7705-4B96-576A482DECDC}"/>
              </a:ext>
            </a:extLst>
          </p:cNvPr>
          <p:cNvSpPr txBox="1"/>
          <p:nvPr/>
        </p:nvSpPr>
        <p:spPr>
          <a:xfrm>
            <a:off x="521041" y="2938463"/>
            <a:ext cx="13099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100" b="1" dirty="0"/>
              <a:t>Coutry permissions</a:t>
            </a:r>
          </a:p>
        </p:txBody>
      </p:sp>
    </p:spTree>
    <p:extLst>
      <p:ext uri="{BB962C8B-B14F-4D97-AF65-F5344CB8AC3E}">
        <p14:creationId xmlns:p14="http://schemas.microsoft.com/office/powerpoint/2010/main" val="897294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448230-C329-3779-595A-C0AAB4AB544B}"/>
              </a:ext>
            </a:extLst>
          </p:cNvPr>
          <p:cNvSpPr/>
          <p:nvPr/>
        </p:nvSpPr>
        <p:spPr>
          <a:xfrm>
            <a:off x="0" y="1"/>
            <a:ext cx="447198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/>
              <a:t>Distributor Log in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B72F1-A2DF-0DB0-4706-EC54BF129943}"/>
              </a:ext>
            </a:extLst>
          </p:cNvPr>
          <p:cNvSpPr txBox="1"/>
          <p:nvPr/>
        </p:nvSpPr>
        <p:spPr>
          <a:xfrm>
            <a:off x="5829300" y="238601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ID/e-mail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E5FC5-83D9-7958-0A0E-B77710D86F9B}"/>
              </a:ext>
            </a:extLst>
          </p:cNvPr>
          <p:cNvSpPr txBox="1"/>
          <p:nvPr/>
        </p:nvSpPr>
        <p:spPr>
          <a:xfrm>
            <a:off x="5815642" y="2921438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Password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33ED30-29E3-BEC6-15CB-A869C26C0DDE}"/>
              </a:ext>
            </a:extLst>
          </p:cNvPr>
          <p:cNvSpPr/>
          <p:nvPr/>
        </p:nvSpPr>
        <p:spPr>
          <a:xfrm>
            <a:off x="6900299" y="2386013"/>
            <a:ext cx="300093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6B9D0A-73D0-E8FC-31E2-31E47913E615}"/>
              </a:ext>
            </a:extLst>
          </p:cNvPr>
          <p:cNvSpPr/>
          <p:nvPr/>
        </p:nvSpPr>
        <p:spPr>
          <a:xfrm>
            <a:off x="6900299" y="2940011"/>
            <a:ext cx="300093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5F57E3-3455-A9D8-5166-7F96E9AF09BB}"/>
              </a:ext>
            </a:extLst>
          </p:cNvPr>
          <p:cNvSpPr txBox="1"/>
          <p:nvPr/>
        </p:nvSpPr>
        <p:spPr>
          <a:xfrm>
            <a:off x="6778057" y="3363992"/>
            <a:ext cx="1607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400" b="1" dirty="0">
                <a:solidFill>
                  <a:srgbClr val="00B050"/>
                </a:solidFill>
              </a:rPr>
              <a:t>Forget Password? 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78CC6-E815-50F0-626B-BD93909DFAA2}"/>
              </a:ext>
            </a:extLst>
          </p:cNvPr>
          <p:cNvSpPr txBox="1"/>
          <p:nvPr/>
        </p:nvSpPr>
        <p:spPr>
          <a:xfrm>
            <a:off x="8259195" y="3363992"/>
            <a:ext cx="787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400" b="1" dirty="0">
                <a:solidFill>
                  <a:srgbClr val="00B050"/>
                </a:solidFill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2681616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9D1A85-718F-B347-B6FF-3C5C1B98AB61}"/>
              </a:ext>
            </a:extLst>
          </p:cNvPr>
          <p:cNvSpPr/>
          <p:nvPr/>
        </p:nvSpPr>
        <p:spPr>
          <a:xfrm>
            <a:off x="493986" y="693683"/>
            <a:ext cx="19549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category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7ED5C8-4639-4D42-B3ED-CECB29A0F0E3}"/>
              </a:ext>
            </a:extLst>
          </p:cNvPr>
          <p:cNvSpPr/>
          <p:nvPr/>
        </p:nvSpPr>
        <p:spPr>
          <a:xfrm>
            <a:off x="3463159" y="693683"/>
            <a:ext cx="1954924" cy="25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D3B1D4-2EF5-944D-8026-3F246463BD4B}"/>
              </a:ext>
            </a:extLst>
          </p:cNvPr>
          <p:cNvSpPr/>
          <p:nvPr/>
        </p:nvSpPr>
        <p:spPr>
          <a:xfrm>
            <a:off x="3463159" y="1082566"/>
            <a:ext cx="1954924" cy="25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E6614-B2B0-0D4C-9366-B36D31447859}"/>
              </a:ext>
            </a:extLst>
          </p:cNvPr>
          <p:cNvSpPr/>
          <p:nvPr/>
        </p:nvSpPr>
        <p:spPr>
          <a:xfrm>
            <a:off x="3463159" y="1471449"/>
            <a:ext cx="1954924" cy="25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75EE7C-4302-9745-9004-AFB83A29AB48}"/>
              </a:ext>
            </a:extLst>
          </p:cNvPr>
          <p:cNvSpPr/>
          <p:nvPr/>
        </p:nvSpPr>
        <p:spPr>
          <a:xfrm>
            <a:off x="6432332" y="693683"/>
            <a:ext cx="19549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category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D1993E-43FA-5645-BB12-AAFB997AB3DD}"/>
              </a:ext>
            </a:extLst>
          </p:cNvPr>
          <p:cNvSpPr/>
          <p:nvPr/>
        </p:nvSpPr>
        <p:spPr>
          <a:xfrm>
            <a:off x="8881242" y="572814"/>
            <a:ext cx="1954924" cy="25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256F33-A18F-454D-8FB8-772CEF4B6079}"/>
              </a:ext>
            </a:extLst>
          </p:cNvPr>
          <p:cNvSpPr/>
          <p:nvPr/>
        </p:nvSpPr>
        <p:spPr>
          <a:xfrm>
            <a:off x="8881242" y="961697"/>
            <a:ext cx="1954924" cy="25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23161E-8D32-5F4F-AD13-A7377C2BB3D8}"/>
              </a:ext>
            </a:extLst>
          </p:cNvPr>
          <p:cNvSpPr/>
          <p:nvPr/>
        </p:nvSpPr>
        <p:spPr>
          <a:xfrm>
            <a:off x="8881242" y="1350580"/>
            <a:ext cx="1954924" cy="25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5F6E2CA9-BFF8-2442-9A76-D5AEBEAF9734}"/>
              </a:ext>
            </a:extLst>
          </p:cNvPr>
          <p:cNvSpPr/>
          <p:nvPr/>
        </p:nvSpPr>
        <p:spPr>
          <a:xfrm>
            <a:off x="475593" y="23654"/>
            <a:ext cx="1713186" cy="5412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EFC8918D-6196-4042-B58E-74516E17807F}"/>
              </a:ext>
            </a:extLst>
          </p:cNvPr>
          <p:cNvSpPr/>
          <p:nvPr/>
        </p:nvSpPr>
        <p:spPr>
          <a:xfrm>
            <a:off x="2207172" y="10516"/>
            <a:ext cx="1713186" cy="5412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749BA504-09FB-A941-B141-4860E5C1FC76}"/>
              </a:ext>
            </a:extLst>
          </p:cNvPr>
          <p:cNvSpPr/>
          <p:nvPr/>
        </p:nvSpPr>
        <p:spPr>
          <a:xfrm>
            <a:off x="3920358" y="10510"/>
            <a:ext cx="1713186" cy="5412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FDEE0176-C694-3A4B-91C1-4293D6D90C20}"/>
              </a:ext>
            </a:extLst>
          </p:cNvPr>
          <p:cNvSpPr/>
          <p:nvPr/>
        </p:nvSpPr>
        <p:spPr>
          <a:xfrm>
            <a:off x="5633544" y="13137"/>
            <a:ext cx="1713186" cy="5412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BC0A6AFF-1743-E942-B9CE-E424A0246B54}"/>
              </a:ext>
            </a:extLst>
          </p:cNvPr>
          <p:cNvSpPr/>
          <p:nvPr/>
        </p:nvSpPr>
        <p:spPr>
          <a:xfrm>
            <a:off x="7346730" y="-18394"/>
            <a:ext cx="1713186" cy="5412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48A45E0B-1832-E64F-BBD6-6DB041847171}"/>
              </a:ext>
            </a:extLst>
          </p:cNvPr>
          <p:cNvSpPr/>
          <p:nvPr/>
        </p:nvSpPr>
        <p:spPr>
          <a:xfrm>
            <a:off x="9059916" y="-2629"/>
            <a:ext cx="1713186" cy="5412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D385DA-F7B1-C14D-AF86-46E1FB081C3D}"/>
              </a:ext>
            </a:extLst>
          </p:cNvPr>
          <p:cNvSpPr txBox="1"/>
          <p:nvPr/>
        </p:nvSpPr>
        <p:spPr>
          <a:xfrm>
            <a:off x="475593" y="1686114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Title=link 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E9E6AE-701F-2642-A471-E0C1A2687512}"/>
              </a:ext>
            </a:extLst>
          </p:cNvPr>
          <p:cNvSpPr txBox="1"/>
          <p:nvPr/>
        </p:nvSpPr>
        <p:spPr>
          <a:xfrm>
            <a:off x="34322" y="2055446"/>
            <a:ext cx="27774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Download history of each user, date of download and number of times downloaded (filter data by user, by doc)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2050" name="Picture 2" descr="Solved: Pie Chart Gadget in Jira Dashboard">
            <a:extLst>
              <a:ext uri="{FF2B5EF4-FFF2-40B4-BE49-F238E27FC236}">
                <a16:creationId xmlns:a16="http://schemas.microsoft.com/office/drawing/2014/main" id="{0BE3F5C7-C490-0606-3FC4-A2CB6A740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813" y="1860332"/>
            <a:ext cx="9215088" cy="461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511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448230-C329-3779-595A-C0AAB4AB544B}"/>
              </a:ext>
            </a:extLst>
          </p:cNvPr>
          <p:cNvSpPr/>
          <p:nvPr/>
        </p:nvSpPr>
        <p:spPr>
          <a:xfrm>
            <a:off x="0" y="1"/>
            <a:ext cx="4471988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/>
              <a:t>Complaints Logger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B72F1-A2DF-0DB0-4706-EC54BF129943}"/>
              </a:ext>
            </a:extLst>
          </p:cNvPr>
          <p:cNvSpPr txBox="1"/>
          <p:nvPr/>
        </p:nvSpPr>
        <p:spPr>
          <a:xfrm>
            <a:off x="5829300" y="238601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ID/e-mail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E5FC5-83D9-7958-0A0E-B77710D86F9B}"/>
              </a:ext>
            </a:extLst>
          </p:cNvPr>
          <p:cNvSpPr txBox="1"/>
          <p:nvPr/>
        </p:nvSpPr>
        <p:spPr>
          <a:xfrm>
            <a:off x="5815642" y="2921438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Password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33ED30-29E3-BEC6-15CB-A869C26C0DDE}"/>
              </a:ext>
            </a:extLst>
          </p:cNvPr>
          <p:cNvSpPr/>
          <p:nvPr/>
        </p:nvSpPr>
        <p:spPr>
          <a:xfrm>
            <a:off x="6900299" y="2386013"/>
            <a:ext cx="300093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6B9D0A-73D0-E8FC-31E2-31E47913E615}"/>
              </a:ext>
            </a:extLst>
          </p:cNvPr>
          <p:cNvSpPr/>
          <p:nvPr/>
        </p:nvSpPr>
        <p:spPr>
          <a:xfrm>
            <a:off x="6900299" y="2940011"/>
            <a:ext cx="300093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5F57E3-3455-A9D8-5166-7F96E9AF09BB}"/>
              </a:ext>
            </a:extLst>
          </p:cNvPr>
          <p:cNvSpPr txBox="1"/>
          <p:nvPr/>
        </p:nvSpPr>
        <p:spPr>
          <a:xfrm>
            <a:off x="6778057" y="3363992"/>
            <a:ext cx="1607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400" b="1" dirty="0">
                <a:solidFill>
                  <a:srgbClr val="00B050"/>
                </a:solidFill>
              </a:rPr>
              <a:t>Forget Password? 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78CC6-E815-50F0-626B-BD93909DFAA2}"/>
              </a:ext>
            </a:extLst>
          </p:cNvPr>
          <p:cNvSpPr txBox="1"/>
          <p:nvPr/>
        </p:nvSpPr>
        <p:spPr>
          <a:xfrm>
            <a:off x="8259195" y="3363992"/>
            <a:ext cx="787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400" b="1" dirty="0">
                <a:solidFill>
                  <a:srgbClr val="00B050"/>
                </a:solidFill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398742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448230-C329-3779-595A-C0AAB4AB544B}"/>
              </a:ext>
            </a:extLst>
          </p:cNvPr>
          <p:cNvSpPr/>
          <p:nvPr/>
        </p:nvSpPr>
        <p:spPr>
          <a:xfrm>
            <a:off x="0" y="1"/>
            <a:ext cx="4471988" cy="6858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/>
              <a:t>Complaints 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B72F1-A2DF-0DB0-4706-EC54BF129943}"/>
              </a:ext>
            </a:extLst>
          </p:cNvPr>
          <p:cNvSpPr txBox="1"/>
          <p:nvPr/>
        </p:nvSpPr>
        <p:spPr>
          <a:xfrm>
            <a:off x="5829300" y="238601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ID/e-mail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E5FC5-83D9-7958-0A0E-B77710D86F9B}"/>
              </a:ext>
            </a:extLst>
          </p:cNvPr>
          <p:cNvSpPr txBox="1"/>
          <p:nvPr/>
        </p:nvSpPr>
        <p:spPr>
          <a:xfrm>
            <a:off x="5815642" y="2921438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Password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33ED30-29E3-BEC6-15CB-A869C26C0DDE}"/>
              </a:ext>
            </a:extLst>
          </p:cNvPr>
          <p:cNvSpPr/>
          <p:nvPr/>
        </p:nvSpPr>
        <p:spPr>
          <a:xfrm>
            <a:off x="6900299" y="2386013"/>
            <a:ext cx="300093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6B9D0A-73D0-E8FC-31E2-31E47913E615}"/>
              </a:ext>
            </a:extLst>
          </p:cNvPr>
          <p:cNvSpPr/>
          <p:nvPr/>
        </p:nvSpPr>
        <p:spPr>
          <a:xfrm>
            <a:off x="6900299" y="2940011"/>
            <a:ext cx="300093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5F57E3-3455-A9D8-5166-7F96E9AF09BB}"/>
              </a:ext>
            </a:extLst>
          </p:cNvPr>
          <p:cNvSpPr txBox="1"/>
          <p:nvPr/>
        </p:nvSpPr>
        <p:spPr>
          <a:xfrm>
            <a:off x="6778057" y="3363992"/>
            <a:ext cx="1607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400" b="1" dirty="0">
                <a:solidFill>
                  <a:srgbClr val="00B050"/>
                </a:solidFill>
              </a:rPr>
              <a:t>Forget Password? 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78CC6-E815-50F0-626B-BD93909DFAA2}"/>
              </a:ext>
            </a:extLst>
          </p:cNvPr>
          <p:cNvSpPr txBox="1"/>
          <p:nvPr/>
        </p:nvSpPr>
        <p:spPr>
          <a:xfrm>
            <a:off x="8259195" y="3363992"/>
            <a:ext cx="787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400" b="1" dirty="0">
                <a:solidFill>
                  <a:srgbClr val="00B050"/>
                </a:solidFill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3858638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4766" y="391886"/>
            <a:ext cx="397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View 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766" y="1061153"/>
            <a:ext cx="8650881" cy="364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194" y="444137"/>
            <a:ext cx="410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Tables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813469"/>
            <a:ext cx="5306853" cy="262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2248" y="1082994"/>
            <a:ext cx="6104686" cy="303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687378" y="444137"/>
            <a:ext cx="339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 data table view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579" y="1384119"/>
            <a:ext cx="6550058" cy="2795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92332" y="783771"/>
            <a:ext cx="355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Page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5636" y="1384119"/>
            <a:ext cx="48538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Use Same theme for Sign-up page as well with the relevant fields</a:t>
            </a:r>
          </a:p>
          <a:p>
            <a:pPr marL="342900" indent="-342900">
              <a:buFontTx/>
              <a:buChar char="-"/>
            </a:pPr>
            <a:r>
              <a:rPr lang="en-US" dirty="0"/>
              <a:t>First Name </a:t>
            </a:r>
          </a:p>
          <a:p>
            <a:pPr marL="342900" indent="-342900">
              <a:buFontTx/>
              <a:buChar char="-"/>
            </a:pPr>
            <a:r>
              <a:rPr lang="en-US" dirty="0"/>
              <a:t>Last Name</a:t>
            </a:r>
          </a:p>
          <a:p>
            <a:pPr marL="342900" indent="-342900">
              <a:buFontTx/>
              <a:buChar char="-"/>
            </a:pPr>
            <a:r>
              <a:rPr lang="en-US" dirty="0"/>
              <a:t>Email</a:t>
            </a:r>
          </a:p>
          <a:p>
            <a:pPr marL="342900" indent="-342900">
              <a:buFontTx/>
              <a:buChar char="-"/>
            </a:pPr>
            <a:r>
              <a:rPr lang="en-US" dirty="0"/>
              <a:t>Password</a:t>
            </a:r>
          </a:p>
          <a:p>
            <a:pPr marL="342900" indent="-342900">
              <a:buFontTx/>
              <a:buChar char="-"/>
            </a:pPr>
            <a:r>
              <a:rPr lang="en-US" dirty="0"/>
              <a:t>Confirm password</a:t>
            </a:r>
          </a:p>
          <a:p>
            <a:pPr marL="342900" indent="-342900">
              <a:buFontTx/>
              <a:buChar char="-"/>
            </a:pPr>
            <a:r>
              <a:rPr lang="en-US" dirty="0"/>
              <a:t>Phone Number</a:t>
            </a:r>
          </a:p>
          <a:p>
            <a:pPr marL="342900" indent="-342900">
              <a:buFontTx/>
              <a:buChar char="-"/>
            </a:pPr>
            <a:r>
              <a:rPr lang="en-US" dirty="0"/>
              <a:t>Country</a:t>
            </a:r>
          </a:p>
          <a:p>
            <a:pPr marL="342900" indent="-342900">
              <a:buFontTx/>
              <a:buChar char="-"/>
            </a:pPr>
            <a:r>
              <a:rPr lang="en-US" dirty="0"/>
              <a:t>Company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A864C-9860-1AFB-2642-C4C91BC27E5C}"/>
              </a:ext>
            </a:extLst>
          </p:cNvPr>
          <p:cNvSpPr txBox="1"/>
          <p:nvPr/>
        </p:nvSpPr>
        <p:spPr>
          <a:xfrm>
            <a:off x="1037303" y="852948"/>
            <a:ext cx="104615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FRONT-END COMMENTS:  GENERAL</a:t>
            </a:r>
            <a:endParaRPr lang="en-US" b="1"/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Search bar on the top of the website: Front end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Career page dynamic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0827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257" y="1555569"/>
            <a:ext cx="6191009" cy="29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18011" y="757646"/>
            <a:ext cx="253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Profile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886" y="1261247"/>
            <a:ext cx="6544491" cy="298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64808" y="4728754"/>
            <a:ext cx="5028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https://huro.cssninja.io/admin-profile-settings.html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1886" y="509451"/>
            <a:ext cx="286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Profile Settings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571" y="1135245"/>
            <a:ext cx="7070838" cy="343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6571" y="509451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 Page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29418" y="1825625"/>
            <a:ext cx="893316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68627" y="1825625"/>
            <a:ext cx="765474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513" y="365125"/>
            <a:ext cx="7940040" cy="666841"/>
          </a:xfrm>
        </p:spPr>
        <p:txBody>
          <a:bodyPr>
            <a:normAutofit/>
          </a:bodyPr>
          <a:lstStyle/>
          <a:p>
            <a:r>
              <a:rPr lang="en-US" sz="1800" dirty="0"/>
              <a:t>Form elements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8696" y="1115921"/>
            <a:ext cx="92106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696" y="3429000"/>
            <a:ext cx="919162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608" y="703467"/>
            <a:ext cx="91344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658" y="2861038"/>
            <a:ext cx="91916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658" y="4937488"/>
            <a:ext cx="91154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5425" y="574766"/>
            <a:ext cx="92297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425" y="2886075"/>
            <a:ext cx="90392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15425" y="5812971"/>
            <a:ext cx="922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get red color line around any form element when the required fields “*” not filled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35925" y="314325"/>
            <a:ext cx="47339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8200" y="666206"/>
            <a:ext cx="193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Accordian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250" y="3776119"/>
            <a:ext cx="917257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5315" y="1410790"/>
            <a:ext cx="7953919" cy="249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15315" y="757646"/>
            <a:ext cx="234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Dropdowns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42796" y="2995960"/>
            <a:ext cx="6149204" cy="3862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14400" y="4585063"/>
            <a:ext cx="391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C845FF-E340-8866-869D-AE54BDB15700}"/>
              </a:ext>
            </a:extLst>
          </p:cNvPr>
          <p:cNvSpPr txBox="1"/>
          <p:nvPr/>
        </p:nvSpPr>
        <p:spPr>
          <a:xfrm>
            <a:off x="4800600" y="114300"/>
            <a:ext cx="132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DATA ENTRY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8E1183-20C1-91FB-F562-7344B8B8CC6A}"/>
              </a:ext>
            </a:extLst>
          </p:cNvPr>
          <p:cNvSpPr txBox="1"/>
          <p:nvPr/>
        </p:nvSpPr>
        <p:spPr>
          <a:xfrm>
            <a:off x="2615746" y="1129963"/>
            <a:ext cx="486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rgbClr val="7030A0"/>
                </a:solidFill>
              </a:rPr>
              <a:t>Add/edit/activate/de-activate/delete data entry 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662E572-7660-37AF-92CF-5FCFFE39E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382379"/>
              </p:ext>
            </p:extLst>
          </p:nvPr>
        </p:nvGraphicFramePr>
        <p:xfrm>
          <a:off x="2615746" y="1690159"/>
          <a:ext cx="8128002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8353477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1552149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274174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782631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4571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4744001"/>
                    </a:ext>
                  </a:extLst>
                </a:gridCol>
              </a:tblGrid>
              <a:tr h="306951">
                <a:tc>
                  <a:txBody>
                    <a:bodyPr/>
                    <a:lstStyle/>
                    <a:p>
                      <a:r>
                        <a:rPr lang="x-non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/>
                        <a:t>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/>
                        <a:t>Acess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/>
                        <a:t>Distributors docs-country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  <a:r>
                        <a:rPr lang="x-none" dirty="0"/>
                        <a:t>mail</a:t>
                      </a:r>
                    </a:p>
                    <a:p>
                      <a:r>
                        <a:rPr lang="x-none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67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x-none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/>
                        <a:t>Blog, news, Home,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/>
                        <a:t>Activate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49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4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08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95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1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01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22625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91A5EBB-E64C-6E81-2E2E-D18FD2D0A8AC}"/>
              </a:ext>
            </a:extLst>
          </p:cNvPr>
          <p:cNvSpPr/>
          <p:nvPr/>
        </p:nvSpPr>
        <p:spPr>
          <a:xfrm>
            <a:off x="0" y="0"/>
            <a:ext cx="12192000" cy="52649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1" dirty="0">
              <a:solidFill>
                <a:schemeClr val="bg1"/>
              </a:solidFill>
            </a:endParaRPr>
          </a:p>
          <a:p>
            <a:pPr algn="ctr"/>
            <a:r>
              <a:rPr lang="x-none" b="1" dirty="0">
                <a:solidFill>
                  <a:schemeClr val="bg1"/>
                </a:solidFill>
              </a:rPr>
              <a:t> DATA ENTRY MANAGEMENT</a:t>
            </a:r>
          </a:p>
          <a:p>
            <a:pPr algn="ctr"/>
            <a:endParaRPr lang="x-non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0747E-2DC0-89AC-628B-6448CDF5FDE7}"/>
              </a:ext>
            </a:extLst>
          </p:cNvPr>
          <p:cNvSpPr txBox="1"/>
          <p:nvPr/>
        </p:nvSpPr>
        <p:spPr>
          <a:xfrm>
            <a:off x="0" y="1129963"/>
            <a:ext cx="194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chemeClr val="accent2">
                    <a:lumMod val="75000"/>
                  </a:schemeClr>
                </a:solidFill>
              </a:rPr>
              <a:t>User management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4369EB-B44F-AE1A-018E-19642726A072}"/>
              </a:ext>
            </a:extLst>
          </p:cNvPr>
          <p:cNvSpPr txBox="1"/>
          <p:nvPr/>
        </p:nvSpPr>
        <p:spPr>
          <a:xfrm>
            <a:off x="385298" y="1499295"/>
            <a:ext cx="154260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400" b="1" dirty="0">
                <a:solidFill>
                  <a:srgbClr val="7030A0"/>
                </a:solidFill>
              </a:rPr>
              <a:t>Date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200" dirty="0"/>
              <a:t>Distributor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200" dirty="0"/>
              <a:t>Document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200" dirty="0"/>
              <a:t>Complaint logger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200" dirty="0"/>
              <a:t>Complaint admin</a:t>
            </a:r>
          </a:p>
        </p:txBody>
      </p:sp>
    </p:spTree>
    <p:extLst>
      <p:ext uri="{BB962C8B-B14F-4D97-AF65-F5344CB8AC3E}">
        <p14:creationId xmlns:p14="http://schemas.microsoft.com/office/powerpoint/2010/main" val="3705056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4137" y="1384663"/>
            <a:ext cx="850648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44137" y="627017"/>
            <a:ext cx="429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 Element for Add new user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AD6974-8F28-F3D9-B7A5-F5D288EECB0B}"/>
              </a:ext>
            </a:extLst>
          </p:cNvPr>
          <p:cNvSpPr txBox="1"/>
          <p:nvPr/>
        </p:nvSpPr>
        <p:spPr>
          <a:xfrm>
            <a:off x="0" y="114300"/>
            <a:ext cx="194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chemeClr val="accent2">
                    <a:lumMod val="75000"/>
                  </a:schemeClr>
                </a:solidFill>
              </a:rPr>
              <a:t>User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FF6F4-CD13-00C9-6DAB-462ED82E0292}"/>
              </a:ext>
            </a:extLst>
          </p:cNvPr>
          <p:cNvSpPr txBox="1"/>
          <p:nvPr/>
        </p:nvSpPr>
        <p:spPr>
          <a:xfrm>
            <a:off x="385298" y="483632"/>
            <a:ext cx="17745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200" b="1" dirty="0"/>
              <a:t>Date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200" b="1" dirty="0"/>
              <a:t>Distributor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600" b="1" dirty="0">
                <a:solidFill>
                  <a:srgbClr val="7030A0"/>
                </a:solidFill>
              </a:rPr>
              <a:t>Document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200" b="1" dirty="0"/>
              <a:t>Complaint logger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200" b="1" dirty="0"/>
              <a:t>Complaint admin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C845FF-E340-8866-869D-AE54BDB15700}"/>
              </a:ext>
            </a:extLst>
          </p:cNvPr>
          <p:cNvSpPr txBox="1"/>
          <p:nvPr/>
        </p:nvSpPr>
        <p:spPr>
          <a:xfrm>
            <a:off x="4800600" y="1143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DOCUMENT USER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11D2D-10E2-9D4C-E551-1149F658957F}"/>
              </a:ext>
            </a:extLst>
          </p:cNvPr>
          <p:cNvSpPr txBox="1"/>
          <p:nvPr/>
        </p:nvSpPr>
        <p:spPr>
          <a:xfrm>
            <a:off x="2520743" y="526494"/>
            <a:ext cx="491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rgbClr val="7030A0"/>
                </a:solidFill>
              </a:rPr>
              <a:t>Manage Submitted requests (via specific product)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8E1183-20C1-91FB-F562-7344B8B8CC6A}"/>
              </a:ext>
            </a:extLst>
          </p:cNvPr>
          <p:cNvSpPr txBox="1"/>
          <p:nvPr/>
        </p:nvSpPr>
        <p:spPr>
          <a:xfrm>
            <a:off x="3000375" y="1824039"/>
            <a:ext cx="4850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rgbClr val="7030A0"/>
                </a:solidFill>
              </a:rPr>
              <a:t>Add/edit/activate/de-activate/delete data entry 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662E572-7660-37AF-92CF-5FCFFE39E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419024"/>
              </p:ext>
            </p:extLst>
          </p:nvPr>
        </p:nvGraphicFramePr>
        <p:xfrm>
          <a:off x="2520743" y="2431737"/>
          <a:ext cx="8128002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8353477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1552149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274174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782631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4571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4744001"/>
                    </a:ext>
                  </a:extLst>
                </a:gridCol>
              </a:tblGrid>
              <a:tr h="306951">
                <a:tc>
                  <a:txBody>
                    <a:bodyPr/>
                    <a:lstStyle/>
                    <a:p>
                      <a:r>
                        <a:rPr lang="x-non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/>
                        <a:t>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/>
                        <a:t>Acess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67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x-none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  <a:r>
                        <a:rPr lang="x-none" dirty="0"/>
                        <a:t>pecific Product (filters to select)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49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4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08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95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1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01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22625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BA547B3-4138-FC7C-DDEF-68FAAEC0BE41}"/>
              </a:ext>
            </a:extLst>
          </p:cNvPr>
          <p:cNvSpPr/>
          <p:nvPr/>
        </p:nvSpPr>
        <p:spPr>
          <a:xfrm>
            <a:off x="0" y="0"/>
            <a:ext cx="12192000" cy="52649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1" dirty="0">
              <a:solidFill>
                <a:schemeClr val="bg1"/>
              </a:solidFill>
            </a:endParaRPr>
          </a:p>
          <a:p>
            <a:pPr algn="ctr"/>
            <a:r>
              <a:rPr lang="x-none" b="1" dirty="0">
                <a:solidFill>
                  <a:schemeClr val="bg1"/>
                </a:solidFill>
              </a:rPr>
              <a:t> DOCUMENT USER MANAGEMENT</a:t>
            </a:r>
          </a:p>
          <a:p>
            <a:pPr algn="ctr"/>
            <a:endParaRPr lang="x-non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D721F3-B450-C348-B121-A827916B7033}"/>
              </a:ext>
            </a:extLst>
          </p:cNvPr>
          <p:cNvSpPr txBox="1"/>
          <p:nvPr/>
        </p:nvSpPr>
        <p:spPr>
          <a:xfrm>
            <a:off x="494359" y="6449623"/>
            <a:ext cx="609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www.gattefosse.com</a:t>
            </a:r>
            <a:r>
              <a:rPr lang="en-GB" dirty="0"/>
              <a:t>/personal-care-extracts/fresh-cells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4587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AD6974-8F28-F3D9-B7A5-F5D288EECB0B}"/>
              </a:ext>
            </a:extLst>
          </p:cNvPr>
          <p:cNvSpPr txBox="1"/>
          <p:nvPr/>
        </p:nvSpPr>
        <p:spPr>
          <a:xfrm>
            <a:off x="0" y="114300"/>
            <a:ext cx="194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chemeClr val="accent2">
                    <a:lumMod val="75000"/>
                  </a:schemeClr>
                </a:solidFill>
              </a:rPr>
              <a:t>User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FF6F4-CD13-00C9-6DAB-462ED82E0292}"/>
              </a:ext>
            </a:extLst>
          </p:cNvPr>
          <p:cNvSpPr txBox="1"/>
          <p:nvPr/>
        </p:nvSpPr>
        <p:spPr>
          <a:xfrm>
            <a:off x="385298" y="483632"/>
            <a:ext cx="15746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200" b="1" dirty="0"/>
              <a:t>Date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600" b="1" dirty="0">
                <a:solidFill>
                  <a:srgbClr val="00B0F0"/>
                </a:solidFill>
              </a:rPr>
              <a:t>Distributor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200" b="1" dirty="0"/>
              <a:t>Document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200" b="1" dirty="0"/>
              <a:t>Complaint logger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200" b="1" dirty="0"/>
              <a:t>Complaint admin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C845FF-E340-8866-869D-AE54BDB15700}"/>
              </a:ext>
            </a:extLst>
          </p:cNvPr>
          <p:cNvSpPr txBox="1"/>
          <p:nvPr/>
        </p:nvSpPr>
        <p:spPr>
          <a:xfrm>
            <a:off x="4800600" y="114300"/>
            <a:ext cx="1909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400" b="1" dirty="0">
                <a:solidFill>
                  <a:schemeClr val="accent2">
                    <a:lumMod val="50000"/>
                  </a:schemeClr>
                </a:solidFill>
              </a:rPr>
              <a:t>DISTRIBUTOR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A73F49-FC96-1A55-4AEF-C023D4404403}"/>
              </a:ext>
            </a:extLst>
          </p:cNvPr>
          <p:cNvSpPr/>
          <p:nvPr/>
        </p:nvSpPr>
        <p:spPr>
          <a:xfrm>
            <a:off x="0" y="0"/>
            <a:ext cx="12192000" cy="52649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1" dirty="0">
              <a:solidFill>
                <a:schemeClr val="bg1"/>
              </a:solidFill>
            </a:endParaRPr>
          </a:p>
          <a:p>
            <a:pPr algn="ctr"/>
            <a:r>
              <a:rPr lang="x-none" b="1" dirty="0">
                <a:solidFill>
                  <a:schemeClr val="bg1"/>
                </a:solidFill>
              </a:rPr>
              <a:t> DISTRIBUTOR MANAGEMENT</a:t>
            </a:r>
          </a:p>
          <a:p>
            <a:pPr algn="ctr"/>
            <a:endParaRPr lang="x-non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1A6F6-8ACE-5508-EEEC-373F1AA7DFC4}"/>
              </a:ext>
            </a:extLst>
          </p:cNvPr>
          <p:cNvSpPr txBox="1"/>
          <p:nvPr/>
        </p:nvSpPr>
        <p:spPr>
          <a:xfrm>
            <a:off x="0" y="2448886"/>
            <a:ext cx="2320379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chemeClr val="bg1"/>
                </a:solidFill>
              </a:rPr>
              <a:t>Category management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32493-F590-4BF5-246D-6B5BD5D744D2}"/>
              </a:ext>
            </a:extLst>
          </p:cNvPr>
          <p:cNvSpPr/>
          <p:nvPr/>
        </p:nvSpPr>
        <p:spPr>
          <a:xfrm>
            <a:off x="41056" y="3901959"/>
            <a:ext cx="19549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category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515E5A-9001-2303-CE20-7182194F5794}"/>
              </a:ext>
            </a:extLst>
          </p:cNvPr>
          <p:cNvSpPr/>
          <p:nvPr/>
        </p:nvSpPr>
        <p:spPr>
          <a:xfrm>
            <a:off x="4006084" y="3841525"/>
            <a:ext cx="1954924" cy="25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C419D1-54A8-015C-21A4-FDAD4CB76F69}"/>
              </a:ext>
            </a:extLst>
          </p:cNvPr>
          <p:cNvSpPr/>
          <p:nvPr/>
        </p:nvSpPr>
        <p:spPr>
          <a:xfrm>
            <a:off x="4006084" y="4230408"/>
            <a:ext cx="1954924" cy="25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29C016-29C8-76F9-DA70-81EF63254341}"/>
              </a:ext>
            </a:extLst>
          </p:cNvPr>
          <p:cNvSpPr/>
          <p:nvPr/>
        </p:nvSpPr>
        <p:spPr>
          <a:xfrm>
            <a:off x="4006084" y="4619291"/>
            <a:ext cx="1954924" cy="25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6969BA-EF74-C90D-8196-BFE7539BA04F}"/>
              </a:ext>
            </a:extLst>
          </p:cNvPr>
          <p:cNvSpPr/>
          <p:nvPr/>
        </p:nvSpPr>
        <p:spPr>
          <a:xfrm>
            <a:off x="6975257" y="3841525"/>
            <a:ext cx="19549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category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5492E-7C14-ECA0-FC12-04E6D599E99B}"/>
              </a:ext>
            </a:extLst>
          </p:cNvPr>
          <p:cNvSpPr/>
          <p:nvPr/>
        </p:nvSpPr>
        <p:spPr>
          <a:xfrm>
            <a:off x="9424167" y="3720656"/>
            <a:ext cx="1954924" cy="25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1C7E0F-5CE5-0C8B-3EAA-26107915EE65}"/>
              </a:ext>
            </a:extLst>
          </p:cNvPr>
          <p:cNvSpPr/>
          <p:nvPr/>
        </p:nvSpPr>
        <p:spPr>
          <a:xfrm>
            <a:off x="9424167" y="4109539"/>
            <a:ext cx="1954924" cy="25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2CA3E9-0DC4-1238-556F-C34E6CA717CD}"/>
              </a:ext>
            </a:extLst>
          </p:cNvPr>
          <p:cNvSpPr/>
          <p:nvPr/>
        </p:nvSpPr>
        <p:spPr>
          <a:xfrm>
            <a:off x="9424167" y="4498422"/>
            <a:ext cx="1954924" cy="25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B80EFA69-2AC0-52EF-419F-3EB1D552357C}"/>
              </a:ext>
            </a:extLst>
          </p:cNvPr>
          <p:cNvSpPr/>
          <p:nvPr/>
        </p:nvSpPr>
        <p:spPr>
          <a:xfrm>
            <a:off x="1018518" y="3171496"/>
            <a:ext cx="1713186" cy="541283"/>
          </a:xfrm>
          <a:prstGeom prst="parallelogram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</a:t>
            </a:r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1BD761CA-398F-37F8-D026-FA3C67AD1F31}"/>
              </a:ext>
            </a:extLst>
          </p:cNvPr>
          <p:cNvSpPr/>
          <p:nvPr/>
        </p:nvSpPr>
        <p:spPr>
          <a:xfrm>
            <a:off x="2750097" y="3158358"/>
            <a:ext cx="1713186" cy="5412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4DEE88F2-7A05-888A-BF42-5BAD3E65ACFD}"/>
              </a:ext>
            </a:extLst>
          </p:cNvPr>
          <p:cNvSpPr/>
          <p:nvPr/>
        </p:nvSpPr>
        <p:spPr>
          <a:xfrm>
            <a:off x="4463283" y="3158352"/>
            <a:ext cx="1713186" cy="5412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4E7EE684-6B4C-F628-3D94-69B6E570B89C}"/>
              </a:ext>
            </a:extLst>
          </p:cNvPr>
          <p:cNvSpPr/>
          <p:nvPr/>
        </p:nvSpPr>
        <p:spPr>
          <a:xfrm>
            <a:off x="6176469" y="3160979"/>
            <a:ext cx="1713186" cy="5412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83A85C07-9D3D-537E-0848-EC54824C2B82}"/>
              </a:ext>
            </a:extLst>
          </p:cNvPr>
          <p:cNvSpPr/>
          <p:nvPr/>
        </p:nvSpPr>
        <p:spPr>
          <a:xfrm>
            <a:off x="7889655" y="3129448"/>
            <a:ext cx="1713186" cy="5412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44256102-035E-5C4A-52C2-7C1C80FE1DE1}"/>
              </a:ext>
            </a:extLst>
          </p:cNvPr>
          <p:cNvSpPr/>
          <p:nvPr/>
        </p:nvSpPr>
        <p:spPr>
          <a:xfrm>
            <a:off x="9602841" y="3145213"/>
            <a:ext cx="1713186" cy="5412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DCD1E61-E83C-1EDF-6C13-86D8271120CB}"/>
              </a:ext>
            </a:extLst>
          </p:cNvPr>
          <p:cNvSpPr/>
          <p:nvPr/>
        </p:nvSpPr>
        <p:spPr>
          <a:xfrm>
            <a:off x="2148216" y="4109540"/>
            <a:ext cx="1609397" cy="70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 document category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4ACD01-6F14-27EE-2A86-803DF6BA544B}"/>
              </a:ext>
            </a:extLst>
          </p:cNvPr>
          <p:cNvSpPr/>
          <p:nvPr/>
        </p:nvSpPr>
        <p:spPr>
          <a:xfrm>
            <a:off x="2148216" y="5096672"/>
            <a:ext cx="1609397" cy="70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 document category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4B19FAA-4721-B6C5-7AFF-5AB87B1CDCB8}"/>
              </a:ext>
            </a:extLst>
          </p:cNvPr>
          <p:cNvSpPr/>
          <p:nvPr/>
        </p:nvSpPr>
        <p:spPr>
          <a:xfrm>
            <a:off x="4006084" y="5238865"/>
            <a:ext cx="1954924" cy="25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DCA4B03-C9FE-326C-79B4-B3C9CEF0C173}"/>
              </a:ext>
            </a:extLst>
          </p:cNvPr>
          <p:cNvSpPr/>
          <p:nvPr/>
        </p:nvSpPr>
        <p:spPr>
          <a:xfrm>
            <a:off x="4006084" y="5627748"/>
            <a:ext cx="1954924" cy="25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141D1-6EB1-F235-3545-EDF7879736C8}"/>
              </a:ext>
            </a:extLst>
          </p:cNvPr>
          <p:cNvSpPr txBox="1"/>
          <p:nvPr/>
        </p:nvSpPr>
        <p:spPr>
          <a:xfrm>
            <a:off x="2434103" y="1102049"/>
            <a:ext cx="5397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/>
              <a:t>The names or adding a document category need to be managed for all distributors same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57729-6B34-2C65-DD06-0C73A890941D}"/>
              </a:ext>
            </a:extLst>
          </p:cNvPr>
          <p:cNvSpPr txBox="1"/>
          <p:nvPr/>
        </p:nvSpPr>
        <p:spPr>
          <a:xfrm>
            <a:off x="2430270" y="1687960"/>
            <a:ext cx="4740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b="1" dirty="0"/>
              <a:t>Type&gt;Document category &gt;Sub document category</a:t>
            </a:r>
            <a:r>
              <a:rPr lang="x-none" dirty="0"/>
              <a:t> once created names will be same in all distribitors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E8278-8964-11E7-5FED-C44C97C4018A}"/>
              </a:ext>
            </a:extLst>
          </p:cNvPr>
          <p:cNvSpPr txBox="1"/>
          <p:nvPr/>
        </p:nvSpPr>
        <p:spPr>
          <a:xfrm>
            <a:off x="529621" y="5966284"/>
            <a:ext cx="9929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</a:t>
            </a:r>
            <a:r>
              <a:rPr lang="x-none" dirty="0"/>
              <a:t>magine to begin with </a:t>
            </a:r>
            <a:r>
              <a:rPr lang="en-GB" dirty="0"/>
              <a:t>I</a:t>
            </a:r>
            <a:r>
              <a:rPr lang="x-none" dirty="0"/>
              <a:t> create only ingredients that means in all distributors page only ingredients tab is appearing others not yet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3A10A4D-ADAB-9911-19EA-C4178D255690}"/>
              </a:ext>
            </a:extLst>
          </p:cNvPr>
          <p:cNvSpPr txBox="1"/>
          <p:nvPr/>
        </p:nvSpPr>
        <p:spPr>
          <a:xfrm>
            <a:off x="9130095" y="183080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/>
              <a:t>Add an doc 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F7F7242-586C-A384-7449-E342950AC7B0}"/>
              </a:ext>
            </a:extLst>
          </p:cNvPr>
          <p:cNvSpPr txBox="1"/>
          <p:nvPr/>
        </p:nvSpPr>
        <p:spPr>
          <a:xfrm>
            <a:off x="9139008" y="2215108"/>
            <a:ext cx="172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/>
              <a:t>Edit an doc type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0EDEC9-3EDA-B9CD-45AF-5CDD6A5FD205}"/>
              </a:ext>
            </a:extLst>
          </p:cNvPr>
          <p:cNvSpPr txBox="1"/>
          <p:nvPr/>
        </p:nvSpPr>
        <p:spPr>
          <a:xfrm>
            <a:off x="9156834" y="2622064"/>
            <a:ext cx="197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/>
              <a:t>Delete an doc type</a:t>
            </a:r>
          </a:p>
        </p:txBody>
      </p:sp>
    </p:spTree>
    <p:extLst>
      <p:ext uri="{BB962C8B-B14F-4D97-AF65-F5344CB8AC3E}">
        <p14:creationId xmlns:p14="http://schemas.microsoft.com/office/powerpoint/2010/main" val="326414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AD6974-8F28-F3D9-B7A5-F5D288EECB0B}"/>
              </a:ext>
            </a:extLst>
          </p:cNvPr>
          <p:cNvSpPr txBox="1"/>
          <p:nvPr/>
        </p:nvSpPr>
        <p:spPr>
          <a:xfrm>
            <a:off x="0" y="114300"/>
            <a:ext cx="194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chemeClr val="accent2">
                    <a:lumMod val="75000"/>
                  </a:schemeClr>
                </a:solidFill>
              </a:rPr>
              <a:t>User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FF6F4-CD13-00C9-6DAB-462ED82E0292}"/>
              </a:ext>
            </a:extLst>
          </p:cNvPr>
          <p:cNvSpPr txBox="1"/>
          <p:nvPr/>
        </p:nvSpPr>
        <p:spPr>
          <a:xfrm>
            <a:off x="385298" y="483632"/>
            <a:ext cx="157466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200" b="1" dirty="0"/>
              <a:t>Date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400" b="1" dirty="0">
                <a:solidFill>
                  <a:srgbClr val="00B0F0"/>
                </a:solidFill>
              </a:rPr>
              <a:t>Distributor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200" b="1" dirty="0"/>
              <a:t>Document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200" b="1" dirty="0"/>
              <a:t>Complaint logger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200" b="1" dirty="0"/>
              <a:t>Complaint admin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C845FF-E340-8866-869D-AE54BDB15700}"/>
              </a:ext>
            </a:extLst>
          </p:cNvPr>
          <p:cNvSpPr txBox="1"/>
          <p:nvPr/>
        </p:nvSpPr>
        <p:spPr>
          <a:xfrm>
            <a:off x="4800600" y="114300"/>
            <a:ext cx="1909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400" b="1" dirty="0">
                <a:solidFill>
                  <a:schemeClr val="accent2">
                    <a:lumMod val="50000"/>
                  </a:schemeClr>
                </a:solidFill>
              </a:rPr>
              <a:t>DISTRIBUTOR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11D2D-10E2-9D4C-E551-1149F658957F}"/>
              </a:ext>
            </a:extLst>
          </p:cNvPr>
          <p:cNvSpPr txBox="1"/>
          <p:nvPr/>
        </p:nvSpPr>
        <p:spPr>
          <a:xfrm>
            <a:off x="3000375" y="814388"/>
            <a:ext cx="300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rgbClr val="7030A0"/>
                </a:solidFill>
              </a:rPr>
              <a:t>Manage Submitted requests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8E1183-20C1-91FB-F562-7344B8B8CC6A}"/>
              </a:ext>
            </a:extLst>
          </p:cNvPr>
          <p:cNvSpPr txBox="1"/>
          <p:nvPr/>
        </p:nvSpPr>
        <p:spPr>
          <a:xfrm>
            <a:off x="3000375" y="1824039"/>
            <a:ext cx="3755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rgbClr val="7030A0"/>
                </a:solidFill>
              </a:rPr>
              <a:t>Add/edit/activate/de-activate/delete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662E572-7660-37AF-92CF-5FCFFE39E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568413"/>
              </p:ext>
            </p:extLst>
          </p:nvPr>
        </p:nvGraphicFramePr>
        <p:xfrm>
          <a:off x="2520743" y="2431737"/>
          <a:ext cx="8128002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8353477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1552149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274174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782631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4571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4744001"/>
                    </a:ext>
                  </a:extLst>
                </a:gridCol>
              </a:tblGrid>
              <a:tr h="306951">
                <a:tc>
                  <a:txBody>
                    <a:bodyPr/>
                    <a:lstStyle/>
                    <a:p>
                      <a:r>
                        <a:rPr lang="x-non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/>
                        <a:t>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/>
                        <a:t>Acess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67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x-none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  <a:r>
                        <a:rPr lang="x-none" dirty="0"/>
                        <a:t>pecific Product (filters to select)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49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4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08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95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1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01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22625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8A73F49-FC96-1A55-4AEF-C023D4404403}"/>
              </a:ext>
            </a:extLst>
          </p:cNvPr>
          <p:cNvSpPr/>
          <p:nvPr/>
        </p:nvSpPr>
        <p:spPr>
          <a:xfrm>
            <a:off x="0" y="0"/>
            <a:ext cx="12192000" cy="52649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1" dirty="0">
              <a:solidFill>
                <a:schemeClr val="bg1"/>
              </a:solidFill>
            </a:endParaRPr>
          </a:p>
          <a:p>
            <a:pPr algn="ctr"/>
            <a:r>
              <a:rPr lang="x-none" b="1" dirty="0">
                <a:solidFill>
                  <a:schemeClr val="bg1"/>
                </a:solidFill>
              </a:rPr>
              <a:t> DISTRIBUTOR MANAGEMENT</a:t>
            </a:r>
          </a:p>
          <a:p>
            <a:pPr algn="ctr"/>
            <a:endParaRPr lang="x-non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1A6F6-8ACE-5508-EEEC-373F1AA7DFC4}"/>
              </a:ext>
            </a:extLst>
          </p:cNvPr>
          <p:cNvSpPr txBox="1"/>
          <p:nvPr/>
        </p:nvSpPr>
        <p:spPr>
          <a:xfrm>
            <a:off x="0" y="2448886"/>
            <a:ext cx="2107436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chemeClr val="bg1"/>
                </a:solidFill>
              </a:rPr>
              <a:t>Access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243517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AD6974-8F28-F3D9-B7A5-F5D288EECB0B}"/>
              </a:ext>
            </a:extLst>
          </p:cNvPr>
          <p:cNvSpPr txBox="1"/>
          <p:nvPr/>
        </p:nvSpPr>
        <p:spPr>
          <a:xfrm>
            <a:off x="0" y="114300"/>
            <a:ext cx="194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chemeClr val="accent2">
                    <a:lumMod val="75000"/>
                  </a:schemeClr>
                </a:solidFill>
              </a:rPr>
              <a:t>User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FF6F4-CD13-00C9-6DAB-462ED82E0292}"/>
              </a:ext>
            </a:extLst>
          </p:cNvPr>
          <p:cNvSpPr txBox="1"/>
          <p:nvPr/>
        </p:nvSpPr>
        <p:spPr>
          <a:xfrm>
            <a:off x="385298" y="483632"/>
            <a:ext cx="157466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200" b="1" dirty="0"/>
              <a:t>Date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400" b="1" dirty="0">
                <a:solidFill>
                  <a:srgbClr val="00B0F0"/>
                </a:solidFill>
              </a:rPr>
              <a:t>Distributor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200" b="1" dirty="0"/>
              <a:t>Document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200" b="1" dirty="0"/>
              <a:t>Complaint logger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1200" b="1" dirty="0"/>
              <a:t>Complaint admin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C845FF-E340-8866-869D-AE54BDB15700}"/>
              </a:ext>
            </a:extLst>
          </p:cNvPr>
          <p:cNvSpPr txBox="1"/>
          <p:nvPr/>
        </p:nvSpPr>
        <p:spPr>
          <a:xfrm>
            <a:off x="4800600" y="114300"/>
            <a:ext cx="1909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400" b="1" dirty="0">
                <a:solidFill>
                  <a:schemeClr val="accent2">
                    <a:lumMod val="50000"/>
                  </a:schemeClr>
                </a:solidFill>
              </a:rPr>
              <a:t>DISTRIBUTOR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11D2D-10E2-9D4C-E551-1149F658957F}"/>
              </a:ext>
            </a:extLst>
          </p:cNvPr>
          <p:cNvSpPr txBox="1"/>
          <p:nvPr/>
        </p:nvSpPr>
        <p:spPr>
          <a:xfrm>
            <a:off x="2656246" y="2633356"/>
            <a:ext cx="181203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x-none" b="1">
                <a:solidFill>
                  <a:srgbClr val="7030A0"/>
                </a:solidFill>
              </a:rPr>
              <a:t>Create Main tabs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A73F49-FC96-1A55-4AEF-C023D4404403}"/>
              </a:ext>
            </a:extLst>
          </p:cNvPr>
          <p:cNvSpPr/>
          <p:nvPr/>
        </p:nvSpPr>
        <p:spPr>
          <a:xfrm>
            <a:off x="0" y="0"/>
            <a:ext cx="12192000" cy="52649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1" dirty="0">
              <a:solidFill>
                <a:schemeClr val="bg1"/>
              </a:solidFill>
            </a:endParaRPr>
          </a:p>
          <a:p>
            <a:pPr algn="ctr"/>
            <a:r>
              <a:rPr lang="x-none" b="1" dirty="0">
                <a:solidFill>
                  <a:schemeClr val="bg1"/>
                </a:solidFill>
              </a:rPr>
              <a:t> DISTRIBUTOR MANAGEMENT</a:t>
            </a:r>
          </a:p>
          <a:p>
            <a:pPr algn="ctr"/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4F3F7-5241-A76D-5EA1-FB27DE7FED49}"/>
              </a:ext>
            </a:extLst>
          </p:cNvPr>
          <p:cNvSpPr txBox="1"/>
          <p:nvPr/>
        </p:nvSpPr>
        <p:spPr>
          <a:xfrm>
            <a:off x="4675239" y="263504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3EC025-757D-60C1-5477-97B16B739379}"/>
              </a:ext>
            </a:extLst>
          </p:cNvPr>
          <p:cNvSpPr txBox="1"/>
          <p:nvPr/>
        </p:nvSpPr>
        <p:spPr>
          <a:xfrm>
            <a:off x="2656245" y="3346194"/>
            <a:ext cx="167969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x-none" b="1">
                <a:solidFill>
                  <a:srgbClr val="7030A0"/>
                </a:solidFill>
              </a:rPr>
              <a:t>Create category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E9F4BA-8887-DC35-689B-60935EB453DA}"/>
              </a:ext>
            </a:extLst>
          </p:cNvPr>
          <p:cNvSpPr txBox="1"/>
          <p:nvPr/>
        </p:nvSpPr>
        <p:spPr>
          <a:xfrm>
            <a:off x="2705406" y="4200371"/>
            <a:ext cx="208845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x-none" b="1">
                <a:solidFill>
                  <a:srgbClr val="7030A0"/>
                </a:solidFill>
              </a:rPr>
              <a:t>Create Sub category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2D1C7-E891-0470-E150-2DA4810580AA}"/>
              </a:ext>
            </a:extLst>
          </p:cNvPr>
          <p:cNvSpPr txBox="1"/>
          <p:nvPr/>
        </p:nvSpPr>
        <p:spPr>
          <a:xfrm>
            <a:off x="4607642" y="33478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Filter by country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07CE83-943D-674F-C144-314DFDA598D4}"/>
              </a:ext>
            </a:extLst>
          </p:cNvPr>
          <p:cNvSpPr txBox="1"/>
          <p:nvPr/>
        </p:nvSpPr>
        <p:spPr>
          <a:xfrm>
            <a:off x="4791996" y="42020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Filter by country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8CE5EA-A473-D009-04E2-D14B0EA3BE28}"/>
              </a:ext>
            </a:extLst>
          </p:cNvPr>
          <p:cNvSpPr txBox="1"/>
          <p:nvPr/>
        </p:nvSpPr>
        <p:spPr>
          <a:xfrm>
            <a:off x="6647835" y="33478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Filter by Main category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958526-B408-D2CD-9952-08850F5F9653}"/>
              </a:ext>
            </a:extLst>
          </p:cNvPr>
          <p:cNvSpPr txBox="1"/>
          <p:nvPr/>
        </p:nvSpPr>
        <p:spPr>
          <a:xfrm>
            <a:off x="6801463" y="42020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Filter by Main tabs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83C23-FA89-50D4-C528-7C6FBF3DD544}"/>
              </a:ext>
            </a:extLst>
          </p:cNvPr>
          <p:cNvSpPr txBox="1"/>
          <p:nvPr/>
        </p:nvSpPr>
        <p:spPr>
          <a:xfrm>
            <a:off x="9191930" y="42020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Filter by Main category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EC3FE-1F72-EC91-6678-7CD2C7806FC5}"/>
              </a:ext>
            </a:extLst>
          </p:cNvPr>
          <p:cNvSpPr txBox="1"/>
          <p:nvPr/>
        </p:nvSpPr>
        <p:spPr>
          <a:xfrm>
            <a:off x="2655017" y="4768952"/>
            <a:ext cx="37510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Edit name/activate/deactivate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B11FF-CD7E-2BFF-40BF-03D89F6B3F95}"/>
              </a:ext>
            </a:extLst>
          </p:cNvPr>
          <p:cNvSpPr txBox="1"/>
          <p:nvPr/>
        </p:nvSpPr>
        <p:spPr>
          <a:xfrm>
            <a:off x="3621344" y="1126407"/>
            <a:ext cx="4070554" cy="369332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Create category for each distributor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E4C221-D82C-F166-E048-5FA711240978}"/>
              </a:ext>
            </a:extLst>
          </p:cNvPr>
          <p:cNvSpPr txBox="1"/>
          <p:nvPr/>
        </p:nvSpPr>
        <p:spPr>
          <a:xfrm>
            <a:off x="6647835" y="26350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Filter by country</a:t>
            </a:r>
          </a:p>
        </p:txBody>
      </p:sp>
      <p:sp>
        <p:nvSpPr>
          <p:cNvPr id="24" name="Triangle 6">
            <a:extLst>
              <a:ext uri="{FF2B5EF4-FFF2-40B4-BE49-F238E27FC236}">
                <a16:creationId xmlns:a16="http://schemas.microsoft.com/office/drawing/2014/main" id="{1662152C-33DA-CCDB-3FB3-B2BE5F81BD62}"/>
              </a:ext>
            </a:extLst>
          </p:cNvPr>
          <p:cNvSpPr/>
          <p:nvPr/>
        </p:nvSpPr>
        <p:spPr>
          <a:xfrm>
            <a:off x="6248888" y="2699152"/>
            <a:ext cx="303689" cy="1902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8" name="Triangle 6">
            <a:extLst>
              <a:ext uri="{FF2B5EF4-FFF2-40B4-BE49-F238E27FC236}">
                <a16:creationId xmlns:a16="http://schemas.microsoft.com/office/drawing/2014/main" id="{F71C7150-AD96-E6A9-903D-AC68EC1C3B14}"/>
              </a:ext>
            </a:extLst>
          </p:cNvPr>
          <p:cNvSpPr/>
          <p:nvPr/>
        </p:nvSpPr>
        <p:spPr>
          <a:xfrm>
            <a:off x="8282936" y="2772894"/>
            <a:ext cx="266818" cy="1165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3D57D639-03E6-13A8-CD6F-98CDE8147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60543"/>
              </p:ext>
            </p:extLst>
          </p:nvPr>
        </p:nvGraphicFramePr>
        <p:xfrm>
          <a:off x="2282067" y="5220634"/>
          <a:ext cx="8168640" cy="1481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28">
                  <a:extLst>
                    <a:ext uri="{9D8B030D-6E8A-4147-A177-3AD203B41FA5}">
                      <a16:colId xmlns:a16="http://schemas.microsoft.com/office/drawing/2014/main" val="378387111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683033142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091585465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459539572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784430809"/>
                    </a:ext>
                  </a:extLst>
                </a:gridCol>
              </a:tblGrid>
              <a:tr h="3687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76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7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26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457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67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74C9A6-519E-C36A-6660-B9BFCFB867AC}"/>
              </a:ext>
            </a:extLst>
          </p:cNvPr>
          <p:cNvSpPr/>
          <p:nvPr/>
        </p:nvSpPr>
        <p:spPr>
          <a:xfrm>
            <a:off x="3091817" y="962591"/>
            <a:ext cx="2743200" cy="3131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878CD-01BB-7018-58E1-170427AE85CE}"/>
              </a:ext>
            </a:extLst>
          </p:cNvPr>
          <p:cNvSpPr txBox="1"/>
          <p:nvPr/>
        </p:nvSpPr>
        <p:spPr>
          <a:xfrm>
            <a:off x="7429128" y="929741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Browse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040CB9-446E-F24B-5708-845B40A0603F}"/>
              </a:ext>
            </a:extLst>
          </p:cNvPr>
          <p:cNvSpPr/>
          <p:nvPr/>
        </p:nvSpPr>
        <p:spPr>
          <a:xfrm>
            <a:off x="2906038" y="1986315"/>
            <a:ext cx="2743200" cy="313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0D5B265C-E9C2-2D3F-F8E5-0A1C76AD7574}"/>
              </a:ext>
            </a:extLst>
          </p:cNvPr>
          <p:cNvSpPr/>
          <p:nvPr/>
        </p:nvSpPr>
        <p:spPr>
          <a:xfrm>
            <a:off x="5185775" y="1986314"/>
            <a:ext cx="463463" cy="3131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7B85A-5C2A-BF9A-3F36-60B2093738F2}"/>
              </a:ext>
            </a:extLst>
          </p:cNvPr>
          <p:cNvSpPr txBox="1"/>
          <p:nvPr/>
        </p:nvSpPr>
        <p:spPr>
          <a:xfrm>
            <a:off x="3111997" y="1616983"/>
            <a:ext cx="93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Country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EE752F-70F8-0FA1-1192-0E6C0131BF58}"/>
              </a:ext>
            </a:extLst>
          </p:cNvPr>
          <p:cNvSpPr txBox="1"/>
          <p:nvPr/>
        </p:nvSpPr>
        <p:spPr>
          <a:xfrm>
            <a:off x="6322151" y="1616982"/>
            <a:ext cx="182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Category (level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4FC94-F419-D68F-74CA-E5752D1EF1BC}"/>
              </a:ext>
            </a:extLst>
          </p:cNvPr>
          <p:cNvSpPr/>
          <p:nvPr/>
        </p:nvSpPr>
        <p:spPr>
          <a:xfrm>
            <a:off x="6177419" y="1986314"/>
            <a:ext cx="2743200" cy="313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2022270A-38B2-CB7B-8C95-09EAD80954D2}"/>
              </a:ext>
            </a:extLst>
          </p:cNvPr>
          <p:cNvSpPr/>
          <p:nvPr/>
        </p:nvSpPr>
        <p:spPr>
          <a:xfrm>
            <a:off x="8457156" y="1986313"/>
            <a:ext cx="463463" cy="3131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013A2D-4D51-8F10-71D9-2C388874194E}"/>
              </a:ext>
            </a:extLst>
          </p:cNvPr>
          <p:cNvSpPr txBox="1"/>
          <p:nvPr/>
        </p:nvSpPr>
        <p:spPr>
          <a:xfrm>
            <a:off x="9593532" y="1616609"/>
            <a:ext cx="158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Folder (level 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39EE11-FDA1-F08A-6142-5FCB65FFE343}"/>
              </a:ext>
            </a:extLst>
          </p:cNvPr>
          <p:cNvSpPr/>
          <p:nvPr/>
        </p:nvSpPr>
        <p:spPr>
          <a:xfrm>
            <a:off x="9448800" y="1986313"/>
            <a:ext cx="2743200" cy="313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CCF278B5-0E48-C309-E311-D8BC0767BE16}"/>
              </a:ext>
            </a:extLst>
          </p:cNvPr>
          <p:cNvSpPr/>
          <p:nvPr/>
        </p:nvSpPr>
        <p:spPr>
          <a:xfrm>
            <a:off x="11728537" y="1986312"/>
            <a:ext cx="463463" cy="3131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76D204-1CDF-C3D1-8A12-8343D4FB2949}"/>
              </a:ext>
            </a:extLst>
          </p:cNvPr>
          <p:cNvSpPr txBox="1"/>
          <p:nvPr/>
        </p:nvSpPr>
        <p:spPr>
          <a:xfrm>
            <a:off x="7315165" y="236194"/>
            <a:ext cx="247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Document Management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0D3C9B-CEB4-B171-17AC-D545BBF47A2B}"/>
              </a:ext>
            </a:extLst>
          </p:cNvPr>
          <p:cNvSpPr txBox="1"/>
          <p:nvPr/>
        </p:nvSpPr>
        <p:spPr>
          <a:xfrm>
            <a:off x="3084205" y="2640535"/>
            <a:ext cx="20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x-none" dirty="0"/>
              <a:t>ub Folder (level 3)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663189-5B37-48FA-27B6-3598A308DDC0}"/>
              </a:ext>
            </a:extLst>
          </p:cNvPr>
          <p:cNvSpPr/>
          <p:nvPr/>
        </p:nvSpPr>
        <p:spPr>
          <a:xfrm>
            <a:off x="2939473" y="3010239"/>
            <a:ext cx="2743200" cy="313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4A8E4897-4DA2-280E-3B10-F0B78467057E}"/>
              </a:ext>
            </a:extLst>
          </p:cNvPr>
          <p:cNvSpPr/>
          <p:nvPr/>
        </p:nvSpPr>
        <p:spPr>
          <a:xfrm>
            <a:off x="5219210" y="3010238"/>
            <a:ext cx="463463" cy="3131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F36C6B-B267-DB70-DAFD-5A367F06A76D}"/>
              </a:ext>
            </a:extLst>
          </p:cNvPr>
          <p:cNvSpPr txBox="1"/>
          <p:nvPr/>
        </p:nvSpPr>
        <p:spPr>
          <a:xfrm>
            <a:off x="2776838" y="4072892"/>
            <a:ext cx="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Filters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707933-8160-0A22-59A5-B9145DF60359}"/>
              </a:ext>
            </a:extLst>
          </p:cNvPr>
          <p:cNvSpPr txBox="1"/>
          <p:nvPr/>
        </p:nvSpPr>
        <p:spPr>
          <a:xfrm>
            <a:off x="2731457" y="4489475"/>
            <a:ext cx="1569148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x-none" dirty="0"/>
              <a:t>Document 520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E8C5D7-474B-65F0-3B0A-857DFA38B82C}"/>
              </a:ext>
            </a:extLst>
          </p:cNvPr>
          <p:cNvSpPr txBox="1"/>
          <p:nvPr/>
        </p:nvSpPr>
        <p:spPr>
          <a:xfrm>
            <a:off x="4743198" y="4142812"/>
            <a:ext cx="93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Country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7B8D71-CF07-16E7-DDF5-C2E5CB01FBF5}"/>
              </a:ext>
            </a:extLst>
          </p:cNvPr>
          <p:cNvSpPr txBox="1"/>
          <p:nvPr/>
        </p:nvSpPr>
        <p:spPr>
          <a:xfrm>
            <a:off x="3578952" y="947027"/>
            <a:ext cx="156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Document 520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C2E0B2-89C6-012A-8E25-0A43A328CA41}"/>
              </a:ext>
            </a:extLst>
          </p:cNvPr>
          <p:cNvSpPr txBox="1"/>
          <p:nvPr/>
        </p:nvSpPr>
        <p:spPr>
          <a:xfrm>
            <a:off x="3219302" y="2262891"/>
            <a:ext cx="165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Japan, germany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BD989F-FCA9-50C1-18F7-21925BCFACB2}"/>
              </a:ext>
            </a:extLst>
          </p:cNvPr>
          <p:cNvSpPr txBox="1"/>
          <p:nvPr/>
        </p:nvSpPr>
        <p:spPr>
          <a:xfrm>
            <a:off x="4572650" y="4475915"/>
            <a:ext cx="119532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x-non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CD0346-C70B-CC50-566B-DFB855004E1C}"/>
              </a:ext>
            </a:extLst>
          </p:cNvPr>
          <p:cNvSpPr txBox="1"/>
          <p:nvPr/>
        </p:nvSpPr>
        <p:spPr>
          <a:xfrm>
            <a:off x="6895897" y="2250373"/>
            <a:ext cx="1195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Regulatory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45339B-FFB2-8124-02A1-A3C7F12B2886}"/>
              </a:ext>
            </a:extLst>
          </p:cNvPr>
          <p:cNvSpPr txBox="1"/>
          <p:nvPr/>
        </p:nvSpPr>
        <p:spPr>
          <a:xfrm>
            <a:off x="6464317" y="4457462"/>
            <a:ext cx="119532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x-none" dirty="0"/>
              <a:t>Regulatory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0E2A61-578F-54A9-91A6-52E213C52E1A}"/>
              </a:ext>
            </a:extLst>
          </p:cNvPr>
          <p:cNvSpPr txBox="1"/>
          <p:nvPr/>
        </p:nvSpPr>
        <p:spPr>
          <a:xfrm>
            <a:off x="6551391" y="4144311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Category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8B342F-B0A8-0C38-B175-8B8FD2CB8582}"/>
              </a:ext>
            </a:extLst>
          </p:cNvPr>
          <p:cNvSpPr txBox="1"/>
          <p:nvPr/>
        </p:nvSpPr>
        <p:spPr>
          <a:xfrm>
            <a:off x="8206285" y="4144311"/>
            <a:ext cx="144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Sub-Category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1AB58-8EC3-1418-7B4A-BF4DFD84B84D}"/>
              </a:ext>
            </a:extLst>
          </p:cNvPr>
          <p:cNvSpPr txBox="1"/>
          <p:nvPr/>
        </p:nvSpPr>
        <p:spPr>
          <a:xfrm>
            <a:off x="6426831" y="2686030"/>
            <a:ext cx="11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  <a:r>
              <a:rPr lang="x-none" dirty="0"/>
              <a:t>alid until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B25B2E-1B0E-2667-77AF-0B2EA9717422}"/>
              </a:ext>
            </a:extLst>
          </p:cNvPr>
          <p:cNvSpPr txBox="1"/>
          <p:nvPr/>
        </p:nvSpPr>
        <p:spPr>
          <a:xfrm>
            <a:off x="6092311" y="2972096"/>
            <a:ext cx="2158155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x-none" dirty="0"/>
              <a:t>Date/no validity date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D34B54-E34E-2F20-1084-E53F6AD51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977017"/>
              </p:ext>
            </p:extLst>
          </p:nvPr>
        </p:nvGraphicFramePr>
        <p:xfrm>
          <a:off x="2831897" y="4921089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07706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515110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190848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61939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1217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7401903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60309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41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/>
                        <a:t>Active, deactive, delete</a:t>
                      </a:r>
                    </a:p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91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4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27039"/>
                  </a:ext>
                </a:extLst>
              </a:tr>
            </a:tbl>
          </a:graphicData>
        </a:graphic>
      </p:graphicFrame>
      <p:pic>
        <p:nvPicPr>
          <p:cNvPr id="1026" name="Picture 2" descr="Image result for tick mark">
            <a:extLst>
              <a:ext uri="{FF2B5EF4-FFF2-40B4-BE49-F238E27FC236}">
                <a16:creationId xmlns:a16="http://schemas.microsoft.com/office/drawing/2014/main" id="{57427865-2BF4-981D-2177-7A26DEA2A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156" y="915658"/>
            <a:ext cx="347663" cy="33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F8AB697-A8FF-76C6-FB85-104C7807158A}"/>
              </a:ext>
            </a:extLst>
          </p:cNvPr>
          <p:cNvSpPr/>
          <p:nvPr/>
        </p:nvSpPr>
        <p:spPr>
          <a:xfrm>
            <a:off x="5116839" y="960943"/>
            <a:ext cx="2198326" cy="3143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57EC97-49C1-4314-3B05-35D351C62CBA}"/>
              </a:ext>
            </a:extLst>
          </p:cNvPr>
          <p:cNvSpPr txBox="1"/>
          <p:nvPr/>
        </p:nvSpPr>
        <p:spPr>
          <a:xfrm>
            <a:off x="2982134" y="3724019"/>
            <a:ext cx="505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u="sng" dirty="0">
                <a:solidFill>
                  <a:srgbClr val="7030A0"/>
                </a:solidFill>
              </a:rPr>
              <a:t>Add/edit/activate/de-activate/delete (as next tab)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74FFA8-DA1B-C92D-2A3E-F31C00CCB3B4}"/>
              </a:ext>
            </a:extLst>
          </p:cNvPr>
          <p:cNvSpPr txBox="1"/>
          <p:nvPr/>
        </p:nvSpPr>
        <p:spPr>
          <a:xfrm>
            <a:off x="2559049" y="547217"/>
            <a:ext cx="15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u="sng" dirty="0">
                <a:solidFill>
                  <a:srgbClr val="7030A0"/>
                </a:solidFill>
              </a:rPr>
              <a:t>Add document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346CB4-106D-5804-1E40-2F8C3C37C3CE}"/>
              </a:ext>
            </a:extLst>
          </p:cNvPr>
          <p:cNvSpPr txBox="1"/>
          <p:nvPr/>
        </p:nvSpPr>
        <p:spPr>
          <a:xfrm>
            <a:off x="2559049" y="1358523"/>
            <a:ext cx="258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u="sng" dirty="0">
                <a:solidFill>
                  <a:srgbClr val="7030A0"/>
                </a:solidFill>
              </a:rPr>
              <a:t>Document path selection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C4EEF53-6753-6D31-B0CE-3A9260411506}"/>
              </a:ext>
            </a:extLst>
          </p:cNvPr>
          <p:cNvSpPr/>
          <p:nvPr/>
        </p:nvSpPr>
        <p:spPr>
          <a:xfrm>
            <a:off x="0" y="0"/>
            <a:ext cx="12192000" cy="52649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1" dirty="0">
              <a:solidFill>
                <a:schemeClr val="bg1"/>
              </a:solidFill>
            </a:endParaRPr>
          </a:p>
          <a:p>
            <a:pPr algn="ctr"/>
            <a:r>
              <a:rPr lang="x-none" b="1" dirty="0">
                <a:solidFill>
                  <a:schemeClr val="bg1"/>
                </a:solidFill>
              </a:rPr>
              <a:t> DOCUMENT MANAGEMENT(distributor)</a:t>
            </a:r>
          </a:p>
          <a:p>
            <a:pPr algn="ctr"/>
            <a:endParaRPr lang="x-non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32D48B-BC56-392C-EE9B-5DA386C2881B}"/>
              </a:ext>
            </a:extLst>
          </p:cNvPr>
          <p:cNvSpPr txBox="1"/>
          <p:nvPr/>
        </p:nvSpPr>
        <p:spPr>
          <a:xfrm>
            <a:off x="286825" y="2220984"/>
            <a:ext cx="1519445" cy="120032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x-none" dirty="0">
                <a:solidFill>
                  <a:schemeClr val="bg1"/>
                </a:solidFill>
              </a:rPr>
              <a:t>Add document and Path selection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69E9EE-49B7-99CB-D0D1-A0F0610C4A60}"/>
              </a:ext>
            </a:extLst>
          </p:cNvPr>
          <p:cNvSpPr txBox="1"/>
          <p:nvPr/>
        </p:nvSpPr>
        <p:spPr>
          <a:xfrm>
            <a:off x="208135" y="4783911"/>
            <a:ext cx="1519445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x-none" dirty="0">
                <a:solidFill>
                  <a:schemeClr val="bg1"/>
                </a:solidFill>
              </a:rPr>
              <a:t>Manage documents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53BDA8-A013-CCD0-3A10-E85C9114064A}"/>
              </a:ext>
            </a:extLst>
          </p:cNvPr>
          <p:cNvSpPr txBox="1"/>
          <p:nvPr/>
        </p:nvSpPr>
        <p:spPr>
          <a:xfrm>
            <a:off x="-28968" y="1284742"/>
            <a:ext cx="24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chemeClr val="accent2">
                    <a:lumMod val="75000"/>
                  </a:schemeClr>
                </a:solidFill>
              </a:rPr>
              <a:t>Document management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53F66AF-4B03-E7AF-7092-2DB68FA3A4A3}"/>
              </a:ext>
            </a:extLst>
          </p:cNvPr>
          <p:cNvSpPr txBox="1"/>
          <p:nvPr/>
        </p:nvSpPr>
        <p:spPr>
          <a:xfrm>
            <a:off x="369257" y="1827015"/>
            <a:ext cx="1651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x-none" sz="1200" dirty="0"/>
              <a:t>Document Adaption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EFCAC0-558F-10BB-04A1-E9CBDD0D0EAE}"/>
              </a:ext>
            </a:extLst>
          </p:cNvPr>
          <p:cNvSpPr txBox="1"/>
          <p:nvPr/>
        </p:nvSpPr>
        <p:spPr>
          <a:xfrm>
            <a:off x="369257" y="1622058"/>
            <a:ext cx="15103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x-none" sz="1100" dirty="0"/>
              <a:t>Document edit/add</a:t>
            </a:r>
          </a:p>
        </p:txBody>
      </p:sp>
    </p:spTree>
    <p:extLst>
      <p:ext uri="{BB962C8B-B14F-4D97-AF65-F5344CB8AC3E}">
        <p14:creationId xmlns:p14="http://schemas.microsoft.com/office/powerpoint/2010/main" val="84940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39801</TotalTime>
  <Words>908</Words>
  <Application>Microsoft Office PowerPoint</Application>
  <PresentationFormat>Widescreen</PresentationFormat>
  <Paragraphs>405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</dc:creator>
  <cp:lastModifiedBy>Intel</cp:lastModifiedBy>
  <cp:revision>106</cp:revision>
  <dcterms:created xsi:type="dcterms:W3CDTF">2022-05-07T10:57:23Z</dcterms:created>
  <dcterms:modified xsi:type="dcterms:W3CDTF">2022-07-09T10:10:31Z</dcterms:modified>
</cp:coreProperties>
</file>