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F18-0431-470B-FC85-2B790505A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1B1A0-760F-BD49-4100-A70B06DA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097D-0B1F-EBC6-BF4E-77C6D0C9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516C-4C1A-1B2D-26BF-462F211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29E7-893B-5E92-303B-7C7D5B4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04E4-5378-9114-E42E-3342042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7A578-1F5D-6D0C-E2F1-AC6EBC73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364F-ACB9-AB73-05BC-7B03FB95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18FB-EBA9-3373-70F9-BE1B15AF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C3E-B452-E052-061A-13E43695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2F47-0F4D-CF6F-3F4A-6114910D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5275C-FF8D-A200-8F8B-705E14CF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3BC45-A333-343A-80FD-B82D61FA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DE9D-BBF6-F0F9-1A2B-6534D2F0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B15-A4BE-2C68-B9AC-2030CAD8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3C10-793E-51C3-CB25-7BAFB2BE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AE39-8563-7A45-B44D-3376123F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1E4B-2275-24F0-4B7B-328B5721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F6B4-F436-58DB-C0C7-EB3945F3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B162-50DB-6AF7-2443-3236E0BB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047D-C38B-3561-0824-37630BD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B3F4-8651-91D2-F923-DC867EE6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5C54-099F-B950-F8C4-AF6150F4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D499-293B-C967-49F4-4602345B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3202-F9F6-AC28-4827-1810899B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1641-3C94-CBFF-CF60-EB60F70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4C00-D42F-2F12-ED8D-C4E7512A2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DA5A-E996-EF45-4FA1-A63DCC79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6BD44-9547-B6BE-AB78-9EB4B00E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3E86-C66D-D92F-2B1E-B944E795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99B2D-BE34-D62F-93C9-87E79E19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552C-1D4E-2FF4-5BF3-24F39799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7F40-9470-D06E-F4F8-92DACEA0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EA8C-D861-078E-D14E-E44EA30D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4858-ADC8-405C-A62D-5D9517F5C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19708-08EF-A604-EC9B-8A0B5A981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FF8F9-3EA3-F928-123F-2B2E0261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6CD0E-CF9B-77AF-B573-DD4590EA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438BE-5BAD-DD37-6AC8-C178114A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DAA-F0CC-00A3-495F-8E913FDA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2E7D-8A89-133B-F91C-FA3EFF13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9FF47-9E9F-531C-C4E1-2E571285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93D10-4917-27FD-C82A-F8FEFE1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9B2D7-E1CE-88BF-7F3C-995819B8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56163-6B5C-A8BD-B083-89BC409C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09C08-6301-50CB-5313-43B99550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2AEE-FB5B-7FF2-77EC-3767E9DE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CDE0-66CC-0FD9-B438-A30189F6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08835-8333-5BA2-2203-90C99C6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4440-9C55-C73F-1FF2-60ECC552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C605-2CF4-DFFE-31BB-31AEEE89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7BC28-29FF-34D1-EE63-E0DA394C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9BA-B4F7-243D-ED81-EF4DFDDF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FB3C2-2857-6F20-D241-5C8CB2C40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B536-AA9A-942C-9AC7-19350A85F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451F-4456-E0CE-E1F7-F1A08F63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CE2D-6211-50DC-AF94-0954D7D6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DE65-7AF5-CEEB-528D-3BBA4D8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D34B1-EBDB-6BC5-6A6F-805A51EC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B4426-9F0F-A02F-2F45-E52483CE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9C61-4FF6-4E3C-E04F-9B567709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E64C-2716-4C45-B132-505991B08B2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3042-B336-0227-0C54-099E5F19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6728-A76B-8C5F-DD27-9311B4DD2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D512-8C95-42E8-8C54-4D16F84A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 /><Relationship Id="rId2" Type="http://schemas.openxmlformats.org/officeDocument/2006/relationships/image" Target="../media/image1.GIF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GI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microsoft.com/office/2007/relationships/hdphoto" Target="../media/hdphoto1.wd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347D77-DE70-0C0F-6035-C5A7DE47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" y="646500"/>
            <a:ext cx="4295775" cy="257175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7BE638-1307-D865-646A-39720331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" y="3591843"/>
            <a:ext cx="3638550" cy="2800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D9A32-5DB5-B18F-168D-4437EE16C394}"/>
              </a:ext>
            </a:extLst>
          </p:cNvPr>
          <p:cNvSpPr txBox="1"/>
          <p:nvPr/>
        </p:nvSpPr>
        <p:spPr>
          <a:xfrm>
            <a:off x="1731118" y="1329493"/>
            <a:ext cx="13591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Distributors/Users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B81D33-BD8C-F82B-5ADA-3B813DC7D9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>
          <a:xfrm>
            <a:off x="5384800" y="363250"/>
            <a:ext cx="4045527" cy="1641042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1D037D-DB98-DD46-8D58-54710A3329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8"/>
          <a:stretch/>
        </p:blipFill>
        <p:spPr>
          <a:xfrm>
            <a:off x="5384800" y="4742299"/>
            <a:ext cx="4045527" cy="10941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C6B34-71CB-53E6-877D-FCAEE0030EAD}"/>
              </a:ext>
            </a:extLst>
          </p:cNvPr>
          <p:cNvSpPr txBox="1"/>
          <p:nvPr/>
        </p:nvSpPr>
        <p:spPr>
          <a:xfrm>
            <a:off x="5602089" y="2069159"/>
            <a:ext cx="357777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Name of the company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9AF0C-6C18-44AA-DB95-FF05547D5197}"/>
              </a:ext>
            </a:extLst>
          </p:cNvPr>
          <p:cNvSpPr txBox="1"/>
          <p:nvPr/>
        </p:nvSpPr>
        <p:spPr>
          <a:xfrm>
            <a:off x="5589984" y="2448512"/>
            <a:ext cx="357777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Contact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1F4E6-AAD7-74B8-0A86-171C503A6BD0}"/>
              </a:ext>
            </a:extLst>
          </p:cNvPr>
          <p:cNvSpPr txBox="1"/>
          <p:nvPr/>
        </p:nvSpPr>
        <p:spPr>
          <a:xfrm>
            <a:off x="5602088" y="2883739"/>
            <a:ext cx="35656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Current job Designation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05528-371E-D8FD-4AA8-8553B2AA9BD5}"/>
              </a:ext>
            </a:extLst>
          </p:cNvPr>
          <p:cNvSpPr txBox="1"/>
          <p:nvPr/>
        </p:nvSpPr>
        <p:spPr>
          <a:xfrm>
            <a:off x="5602087" y="3330233"/>
            <a:ext cx="357776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Purpose of Registration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D7E05-7257-CABF-FC06-08E948638D5E}"/>
              </a:ext>
            </a:extLst>
          </p:cNvPr>
          <p:cNvSpPr txBox="1"/>
          <p:nvPr/>
        </p:nvSpPr>
        <p:spPr>
          <a:xfrm>
            <a:off x="9583271" y="3330233"/>
            <a:ext cx="1539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To become distributor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To know about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 am already a distributor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3A980A9-451C-2DCF-35B2-425B16A335A7}"/>
              </a:ext>
            </a:extLst>
          </p:cNvPr>
          <p:cNvSpPr/>
          <p:nvPr/>
        </p:nvSpPr>
        <p:spPr>
          <a:xfrm rot="10800000">
            <a:off x="8979494" y="3407602"/>
            <a:ext cx="188259" cy="1703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7113-9A17-30E1-6D3E-7D2EBC261F10}"/>
              </a:ext>
            </a:extLst>
          </p:cNvPr>
          <p:cNvSpPr txBox="1"/>
          <p:nvPr/>
        </p:nvSpPr>
        <p:spPr>
          <a:xfrm>
            <a:off x="5602086" y="3747994"/>
            <a:ext cx="357776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Remarks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60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04E330-872A-84AC-1C0B-EADAB162B11D}"/>
              </a:ext>
            </a:extLst>
          </p:cNvPr>
          <p:cNvSpPr txBox="1"/>
          <p:nvPr/>
        </p:nvSpPr>
        <p:spPr>
          <a:xfrm>
            <a:off x="692727" y="600364"/>
            <a:ext cx="82997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approval is made for an user or for a distributor</a:t>
            </a:r>
          </a:p>
          <a:p>
            <a:r>
              <a:rPr lang="en-US" dirty="0"/>
              <a:t>And email with authentication link should go to their email </a:t>
            </a:r>
          </a:p>
          <a:p>
            <a:endParaRPr lang="en-US" dirty="0"/>
          </a:p>
          <a:p>
            <a:r>
              <a:rPr lang="en-US" dirty="0"/>
              <a:t>By clicking their link</a:t>
            </a:r>
          </a:p>
          <a:p>
            <a:endParaRPr lang="en-US" dirty="0"/>
          </a:p>
          <a:p>
            <a:r>
              <a:rPr lang="en-US" dirty="0"/>
              <a:t>New password setup </a:t>
            </a:r>
          </a:p>
          <a:p>
            <a:r>
              <a:rPr lang="en-US" dirty="0"/>
              <a:t>And two factor authentication via SMS or via email need to be set up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Please show the screens of this password setup and two factor authentication pending</a:t>
            </a:r>
          </a:p>
        </p:txBody>
      </p:sp>
    </p:spTree>
    <p:extLst>
      <p:ext uri="{BB962C8B-B14F-4D97-AF65-F5344CB8AC3E}">
        <p14:creationId xmlns:p14="http://schemas.microsoft.com/office/powerpoint/2010/main" val="263788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A1486CE-9C65-2C4C-7749-BB918694C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" y="87956"/>
            <a:ext cx="12192000" cy="1572749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28D96B6-2088-6AEB-A9C0-7D4102CB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792"/>
            <a:ext cx="12192000" cy="1572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7DA8D-421B-B18B-03F9-498FA0D58F67}"/>
              </a:ext>
            </a:extLst>
          </p:cNvPr>
          <p:cNvSpPr txBox="1"/>
          <p:nvPr/>
        </p:nvSpPr>
        <p:spPr>
          <a:xfrm>
            <a:off x="11064347" y="2502722"/>
            <a:ext cx="95732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Languages 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C04299-FC5C-1F73-F656-20BC729FE05A}"/>
              </a:ext>
            </a:extLst>
          </p:cNvPr>
          <p:cNvSpPr/>
          <p:nvPr/>
        </p:nvSpPr>
        <p:spPr>
          <a:xfrm rot="10800000">
            <a:off x="11695800" y="2540667"/>
            <a:ext cx="188259" cy="1703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3FCC9-4CE2-0954-5E6B-C63C32CA0FB1}"/>
              </a:ext>
            </a:extLst>
          </p:cNvPr>
          <p:cNvSpPr txBox="1"/>
          <p:nvPr/>
        </p:nvSpPr>
        <p:spPr>
          <a:xfrm>
            <a:off x="9969415" y="2502720"/>
            <a:ext cx="95732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Register/Login</a:t>
            </a:r>
          </a:p>
        </p:txBody>
      </p:sp>
    </p:spTree>
    <p:extLst>
      <p:ext uri="{BB962C8B-B14F-4D97-AF65-F5344CB8AC3E}">
        <p14:creationId xmlns:p14="http://schemas.microsoft.com/office/powerpoint/2010/main" val="291928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93539-0DFF-2093-AFDD-B4799C9B802D}"/>
              </a:ext>
            </a:extLst>
          </p:cNvPr>
          <p:cNvSpPr txBox="1"/>
          <p:nvPr/>
        </p:nvSpPr>
        <p:spPr>
          <a:xfrm>
            <a:off x="1210235" y="2133600"/>
            <a:ext cx="7202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 under the product have same as on home page  </a:t>
            </a:r>
            <a:r>
              <a:rPr lang="en-US" u="sng" dirty="0">
                <a:solidFill>
                  <a:srgbClr val="0070C0"/>
                </a:solidFill>
              </a:rPr>
              <a:t>Register/login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r>
              <a:rPr lang="en-US" sz="1200" u="sng" dirty="0">
                <a:solidFill>
                  <a:srgbClr val="0070C0"/>
                </a:solidFill>
              </a:rPr>
              <a:t>This is with same design with transparent background here the documents of the product with titles can be seen</a:t>
            </a:r>
          </a:p>
          <a:p>
            <a:r>
              <a:rPr lang="en-US" sz="1200" u="sng" dirty="0">
                <a:solidFill>
                  <a:srgbClr val="0070C0"/>
                </a:solidFill>
              </a:rPr>
              <a:t>i.e. only registered user with approved product level access can see </a:t>
            </a:r>
          </a:p>
          <a:p>
            <a:r>
              <a:rPr lang="en-US" sz="1200" u="sng" dirty="0">
                <a:solidFill>
                  <a:srgbClr val="0070C0"/>
                </a:solidFill>
              </a:rPr>
              <a:t>Only registered distributor can see all the documents of each product</a:t>
            </a:r>
          </a:p>
        </p:txBody>
      </p:sp>
    </p:spTree>
    <p:extLst>
      <p:ext uri="{BB962C8B-B14F-4D97-AF65-F5344CB8AC3E}">
        <p14:creationId xmlns:p14="http://schemas.microsoft.com/office/powerpoint/2010/main" val="188377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have lost/forgotten my password {VIDEO} - Quoox Knowledge Base">
            <a:extLst>
              <a:ext uri="{FF2B5EF4-FFF2-40B4-BE49-F238E27FC236}">
                <a16:creationId xmlns:a16="http://schemas.microsoft.com/office/drawing/2014/main" id="{F385287E-B25A-6572-756D-E0DDF196A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/>
          <a:stretch/>
        </p:blipFill>
        <p:spPr bwMode="auto">
          <a:xfrm>
            <a:off x="677286" y="877455"/>
            <a:ext cx="4981575" cy="45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65556-9412-5E7E-4257-F887D3E8F604}"/>
              </a:ext>
            </a:extLst>
          </p:cNvPr>
          <p:cNvSpPr txBox="1"/>
          <p:nvPr/>
        </p:nvSpPr>
        <p:spPr>
          <a:xfrm>
            <a:off x="677286" y="166254"/>
            <a:ext cx="824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 they click on the link sent to email then they can redirect to a page where they can set their password.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Once log in they are forced to the screen to create two factor SMS authentication to really get account working. </a:t>
            </a:r>
          </a:p>
        </p:txBody>
      </p:sp>
    </p:spTree>
    <p:extLst>
      <p:ext uri="{BB962C8B-B14F-4D97-AF65-F5344CB8AC3E}">
        <p14:creationId xmlns:p14="http://schemas.microsoft.com/office/powerpoint/2010/main" val="228291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-Factor Authentication: Who Has It and How to Set It Up | PCMag">
            <a:extLst>
              <a:ext uri="{FF2B5EF4-FFF2-40B4-BE49-F238E27FC236}">
                <a16:creationId xmlns:a16="http://schemas.microsoft.com/office/drawing/2014/main" id="{EC60E09C-F990-A6BB-CE26-4D962B7FA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/>
          <a:stretch/>
        </p:blipFill>
        <p:spPr bwMode="auto">
          <a:xfrm>
            <a:off x="325149" y="242386"/>
            <a:ext cx="6326663" cy="30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member social net avatar profile icon Vector Image">
            <a:extLst>
              <a:ext uri="{FF2B5EF4-FFF2-40B4-BE49-F238E27FC236}">
                <a16:creationId xmlns:a16="http://schemas.microsoft.com/office/drawing/2014/main" id="{6D036B6F-B64B-B049-B8DE-FDA10342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296" y1="30472" x2="46296" y2="30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025" y="25604"/>
            <a:ext cx="472887" cy="5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3CA94A-3D09-29AF-EEE7-2D9C8EFB7945}"/>
              </a:ext>
            </a:extLst>
          </p:cNvPr>
          <p:cNvSpPr txBox="1"/>
          <p:nvPr/>
        </p:nvSpPr>
        <p:spPr>
          <a:xfrm>
            <a:off x="10696338" y="565660"/>
            <a:ext cx="1170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Personal info</a:t>
            </a:r>
          </a:p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Account Security</a:t>
            </a:r>
          </a:p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Alerts </a:t>
            </a:r>
            <a:r>
              <a:rPr lang="en-US" sz="1100" b="1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Log out</a:t>
            </a:r>
          </a:p>
        </p:txBody>
      </p:sp>
      <p:pic>
        <p:nvPicPr>
          <p:cNvPr id="1030" name="Picture 6" descr="Transparent Text Message Icon Png - Message Icon Png Free, Png Download ,  Transparent Png Image - PNGitem">
            <a:extLst>
              <a:ext uri="{FF2B5EF4-FFF2-40B4-BE49-F238E27FC236}">
                <a16:creationId xmlns:a16="http://schemas.microsoft.com/office/drawing/2014/main" id="{50E06A60-E152-E577-574A-BABA40F4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752" y="932450"/>
            <a:ext cx="189381" cy="19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o-Factor Authentication">
            <a:extLst>
              <a:ext uri="{FF2B5EF4-FFF2-40B4-BE49-F238E27FC236}">
                <a16:creationId xmlns:a16="http://schemas.microsoft.com/office/drawing/2014/main" id="{11F6AE61-B496-297F-9A97-7EB80489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29" y="3429000"/>
            <a:ext cx="6057722" cy="31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95697-25BF-C3B9-B69A-4FB279A6F9CF}"/>
              </a:ext>
            </a:extLst>
          </p:cNvPr>
          <p:cNvSpPr txBox="1"/>
          <p:nvPr/>
        </p:nvSpPr>
        <p:spPr>
          <a:xfrm>
            <a:off x="1013012" y="4805083"/>
            <a:ext cx="2444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This two-factor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 all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Distributors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Data admin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8B11C-7EDA-C220-925A-2BFD3B656843}"/>
              </a:ext>
            </a:extLst>
          </p:cNvPr>
          <p:cNvSpPr txBox="1"/>
          <p:nvPr/>
        </p:nvSpPr>
        <p:spPr>
          <a:xfrm>
            <a:off x="325149" y="6304340"/>
            <a:ext cx="824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Once any user create authentication then they must make sure to re-log 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 message to appear  if the same device is used the log in is still be remembered for next 30 days? With Yes or No </a:t>
            </a:r>
          </a:p>
        </p:txBody>
      </p:sp>
    </p:spTree>
    <p:extLst>
      <p:ext uri="{BB962C8B-B14F-4D97-AF65-F5344CB8AC3E}">
        <p14:creationId xmlns:p14="http://schemas.microsoft.com/office/powerpoint/2010/main" val="214507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Lavu</dc:creator>
  <cp:lastModifiedBy>Srikanth Lavu</cp:lastModifiedBy>
  <cp:revision>7</cp:revision>
  <dcterms:created xsi:type="dcterms:W3CDTF">2022-12-13T09:56:42Z</dcterms:created>
  <dcterms:modified xsi:type="dcterms:W3CDTF">2022-12-13T15:10:06Z</dcterms:modified>
</cp:coreProperties>
</file>