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 FastAPI document processing ensures multilingual support for various formats. 한국어: 이 문단은 다양한 언어가 섞인 샘플 데이터로 청크 기능을 검증하기 위해 작성되었습니다. 中文: 我们希望在长文本中保持句子的自然结构，以便模型能够准确地分割内容。 日本語: さらに、分割後のチャンクが約二千文字 내에서 유지되도록 설계했습니다.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