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6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2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7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2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8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DA85-A8FC-4F02-9215-A4907950B4A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297-A6E8-401E-BAF4-49AADC2F1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5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4666022" y="109310"/>
            <a:ext cx="813792" cy="748502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791856">
                <a:moveTo>
                  <a:pt x="0" y="1782619"/>
                </a:moveTo>
                <a:cubicBezTo>
                  <a:pt x="150091" y="890540"/>
                  <a:pt x="300182" y="-1539"/>
                  <a:pt x="452582" y="1"/>
                </a:cubicBezTo>
                <a:cubicBezTo>
                  <a:pt x="604982" y="1540"/>
                  <a:pt x="820497" y="1437795"/>
                  <a:pt x="914400" y="1791856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3852230" y="116632"/>
            <a:ext cx="813792" cy="748502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791856">
                <a:moveTo>
                  <a:pt x="0" y="1782619"/>
                </a:moveTo>
                <a:cubicBezTo>
                  <a:pt x="150091" y="890540"/>
                  <a:pt x="300182" y="-1539"/>
                  <a:pt x="452582" y="1"/>
                </a:cubicBezTo>
                <a:cubicBezTo>
                  <a:pt x="604982" y="1540"/>
                  <a:pt x="820497" y="1437795"/>
                  <a:pt x="914400" y="1791856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3010320" y="116632"/>
            <a:ext cx="813792" cy="748502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791856">
                <a:moveTo>
                  <a:pt x="0" y="1782619"/>
                </a:moveTo>
                <a:cubicBezTo>
                  <a:pt x="150091" y="890540"/>
                  <a:pt x="300182" y="-1539"/>
                  <a:pt x="452582" y="1"/>
                </a:cubicBezTo>
                <a:cubicBezTo>
                  <a:pt x="604982" y="1540"/>
                  <a:pt x="820497" y="1437795"/>
                  <a:pt x="914400" y="1791856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5488973" y="109310"/>
            <a:ext cx="813792" cy="748502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791856">
                <a:moveTo>
                  <a:pt x="0" y="1782619"/>
                </a:moveTo>
                <a:cubicBezTo>
                  <a:pt x="150091" y="890540"/>
                  <a:pt x="300182" y="-1539"/>
                  <a:pt x="452582" y="1"/>
                </a:cubicBezTo>
                <a:cubicBezTo>
                  <a:pt x="604982" y="1540"/>
                  <a:pt x="820497" y="1437795"/>
                  <a:pt x="914400" y="1791856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2936467" y="1779506"/>
            <a:ext cx="457200" cy="510553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83412 h 1792649"/>
              <a:gd name="connsiteX1" fmla="*/ 452582 w 914400"/>
              <a:gd name="connsiteY1" fmla="*/ 794 h 1792649"/>
              <a:gd name="connsiteX2" fmla="*/ 708090 w 914400"/>
              <a:gd name="connsiteY2" fmla="*/ 1558870 h 1792649"/>
              <a:gd name="connsiteX3" fmla="*/ 914400 w 914400"/>
              <a:gd name="connsiteY3" fmla="*/ 1792649 h 1792649"/>
              <a:gd name="connsiteX0" fmla="*/ 0 w 914400"/>
              <a:gd name="connsiteY0" fmla="*/ 1805715 h 1814952"/>
              <a:gd name="connsiteX1" fmla="*/ 283216 w 914400"/>
              <a:gd name="connsiteY1" fmla="*/ 727487 h 1814952"/>
              <a:gd name="connsiteX2" fmla="*/ 452582 w 914400"/>
              <a:gd name="connsiteY2" fmla="*/ 23097 h 1814952"/>
              <a:gd name="connsiteX3" fmla="*/ 708090 w 914400"/>
              <a:gd name="connsiteY3" fmla="*/ 1581173 h 1814952"/>
              <a:gd name="connsiteX4" fmla="*/ 914400 w 914400"/>
              <a:gd name="connsiteY4" fmla="*/ 1814952 h 181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814952">
                <a:moveTo>
                  <a:pt x="0" y="1805715"/>
                </a:moveTo>
                <a:cubicBezTo>
                  <a:pt x="37966" y="1615066"/>
                  <a:pt x="207786" y="1024590"/>
                  <a:pt x="283216" y="727487"/>
                </a:cubicBezTo>
                <a:cubicBezTo>
                  <a:pt x="358646" y="430384"/>
                  <a:pt x="381770" y="-119184"/>
                  <a:pt x="452582" y="23097"/>
                </a:cubicBezTo>
                <a:cubicBezTo>
                  <a:pt x="523394" y="165378"/>
                  <a:pt x="631120" y="1282531"/>
                  <a:pt x="708090" y="1581173"/>
                </a:cubicBezTo>
                <a:cubicBezTo>
                  <a:pt x="785060" y="1879815"/>
                  <a:pt x="892330" y="1743155"/>
                  <a:pt x="914400" y="1814952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2433542" y="1774829"/>
            <a:ext cx="457200" cy="505994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89508 h 1798745"/>
              <a:gd name="connsiteX1" fmla="*/ 273066 w 914400"/>
              <a:gd name="connsiteY1" fmla="*/ 1203790 h 1798745"/>
              <a:gd name="connsiteX2" fmla="*/ 452582 w 914400"/>
              <a:gd name="connsiteY2" fmla="*/ 6890 h 1798745"/>
              <a:gd name="connsiteX3" fmla="*/ 914400 w 914400"/>
              <a:gd name="connsiteY3" fmla="*/ 1798745 h 179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798745">
                <a:moveTo>
                  <a:pt x="0" y="1789508"/>
                </a:moveTo>
                <a:cubicBezTo>
                  <a:pt x="20881" y="1664527"/>
                  <a:pt x="197636" y="1500893"/>
                  <a:pt x="273066" y="1203790"/>
                </a:cubicBezTo>
                <a:cubicBezTo>
                  <a:pt x="348496" y="906687"/>
                  <a:pt x="345693" y="-92269"/>
                  <a:pt x="452582" y="6890"/>
                </a:cubicBezTo>
                <a:cubicBezTo>
                  <a:pt x="559471" y="106049"/>
                  <a:pt x="820497" y="1444684"/>
                  <a:pt x="914400" y="1798745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1902106" y="1773297"/>
            <a:ext cx="457200" cy="507525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94951 h 1804188"/>
              <a:gd name="connsiteX1" fmla="*/ 452582 w 914400"/>
              <a:gd name="connsiteY1" fmla="*/ 12333 h 1804188"/>
              <a:gd name="connsiteX2" fmla="*/ 615502 w 914400"/>
              <a:gd name="connsiteY2" fmla="*/ 1045062 h 1804188"/>
              <a:gd name="connsiteX3" fmla="*/ 914400 w 914400"/>
              <a:gd name="connsiteY3" fmla="*/ 1804188 h 180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804188">
                <a:moveTo>
                  <a:pt x="0" y="1794951"/>
                </a:moveTo>
                <a:cubicBezTo>
                  <a:pt x="150091" y="902872"/>
                  <a:pt x="349998" y="137314"/>
                  <a:pt x="452582" y="12333"/>
                </a:cubicBezTo>
                <a:cubicBezTo>
                  <a:pt x="555166" y="-112648"/>
                  <a:pt x="538532" y="746420"/>
                  <a:pt x="615502" y="1045062"/>
                </a:cubicBezTo>
                <a:cubicBezTo>
                  <a:pt x="692472" y="1343704"/>
                  <a:pt x="876899" y="1644833"/>
                  <a:pt x="914400" y="1804188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3391845" y="1790460"/>
            <a:ext cx="460385" cy="490363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355778 h 1365015"/>
              <a:gd name="connsiteX1" fmla="*/ 434110 w 914400"/>
              <a:gd name="connsiteY1" fmla="*/ 3 h 1365015"/>
              <a:gd name="connsiteX2" fmla="*/ 914400 w 914400"/>
              <a:gd name="connsiteY2" fmla="*/ 1365015 h 1365015"/>
              <a:gd name="connsiteX0" fmla="*/ 0 w 914400"/>
              <a:gd name="connsiteY0" fmla="*/ 1946790 h 1956027"/>
              <a:gd name="connsiteX1" fmla="*/ 415636 w 914400"/>
              <a:gd name="connsiteY1" fmla="*/ 0 h 1956027"/>
              <a:gd name="connsiteX2" fmla="*/ 914400 w 914400"/>
              <a:gd name="connsiteY2" fmla="*/ 1956027 h 1956027"/>
              <a:gd name="connsiteX0" fmla="*/ 0 w 920770"/>
              <a:gd name="connsiteY0" fmla="*/ 2071360 h 2080597"/>
              <a:gd name="connsiteX1" fmla="*/ 415636 w 920770"/>
              <a:gd name="connsiteY1" fmla="*/ 124570 h 2080597"/>
              <a:gd name="connsiteX2" fmla="*/ 887224 w 920770"/>
              <a:gd name="connsiteY2" fmla="*/ 402117 h 2080597"/>
              <a:gd name="connsiteX3" fmla="*/ 914400 w 920770"/>
              <a:gd name="connsiteY3" fmla="*/ 2080597 h 2080597"/>
              <a:gd name="connsiteX0" fmla="*/ 0 w 920770"/>
              <a:gd name="connsiteY0" fmla="*/ 1761222 h 1770459"/>
              <a:gd name="connsiteX1" fmla="*/ 360218 w 920770"/>
              <a:gd name="connsiteY1" fmla="*/ 668121 h 1770459"/>
              <a:gd name="connsiteX2" fmla="*/ 887224 w 920770"/>
              <a:gd name="connsiteY2" fmla="*/ 91979 h 1770459"/>
              <a:gd name="connsiteX3" fmla="*/ 914400 w 920770"/>
              <a:gd name="connsiteY3" fmla="*/ 1770459 h 1770459"/>
              <a:gd name="connsiteX0" fmla="*/ 0 w 920770"/>
              <a:gd name="connsiteY0" fmla="*/ 1733942 h 1743179"/>
              <a:gd name="connsiteX1" fmla="*/ 360218 w 920770"/>
              <a:gd name="connsiteY1" fmla="*/ 640841 h 1743179"/>
              <a:gd name="connsiteX2" fmla="*/ 887224 w 920770"/>
              <a:gd name="connsiteY2" fmla="*/ 64699 h 1743179"/>
              <a:gd name="connsiteX3" fmla="*/ 914400 w 920770"/>
              <a:gd name="connsiteY3" fmla="*/ 1743179 h 17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770" h="1743179">
                <a:moveTo>
                  <a:pt x="0" y="1733942"/>
                </a:moveTo>
                <a:cubicBezTo>
                  <a:pt x="150091" y="841863"/>
                  <a:pt x="138456" y="525041"/>
                  <a:pt x="360218" y="640841"/>
                </a:cubicBezTo>
                <a:cubicBezTo>
                  <a:pt x="581980" y="756641"/>
                  <a:pt x="804097" y="-261305"/>
                  <a:pt x="887224" y="64699"/>
                </a:cubicBezTo>
                <a:cubicBezTo>
                  <a:pt x="970351" y="390703"/>
                  <a:pt x="866768" y="1512684"/>
                  <a:pt x="914400" y="1743179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7194976" y="1445902"/>
            <a:ext cx="914400" cy="794053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894267 h 1903504"/>
              <a:gd name="connsiteX1" fmla="*/ 360218 w 914400"/>
              <a:gd name="connsiteY1" fmla="*/ 0 h 1903504"/>
              <a:gd name="connsiteX2" fmla="*/ 914400 w 914400"/>
              <a:gd name="connsiteY2" fmla="*/ 1903504 h 1903504"/>
              <a:gd name="connsiteX0" fmla="*/ 0 w 914400"/>
              <a:gd name="connsiteY0" fmla="*/ 1910443 h 1919680"/>
              <a:gd name="connsiteX1" fmla="*/ 360218 w 914400"/>
              <a:gd name="connsiteY1" fmla="*/ 16176 h 1919680"/>
              <a:gd name="connsiteX2" fmla="*/ 686062 w 914400"/>
              <a:gd name="connsiteY2" fmla="*/ 1046151 h 1919680"/>
              <a:gd name="connsiteX3" fmla="*/ 914400 w 914400"/>
              <a:gd name="connsiteY3" fmla="*/ 1919680 h 191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919680">
                <a:moveTo>
                  <a:pt x="0" y="1910443"/>
                </a:moveTo>
                <a:cubicBezTo>
                  <a:pt x="150091" y="1018364"/>
                  <a:pt x="245874" y="160225"/>
                  <a:pt x="360218" y="16176"/>
                </a:cubicBezTo>
                <a:cubicBezTo>
                  <a:pt x="474562" y="-127873"/>
                  <a:pt x="593698" y="728900"/>
                  <a:pt x="686062" y="1046151"/>
                </a:cubicBezTo>
                <a:cubicBezTo>
                  <a:pt x="778426" y="1363402"/>
                  <a:pt x="876344" y="1774092"/>
                  <a:pt x="914400" y="191968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6186864" y="1505850"/>
            <a:ext cx="914400" cy="741427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853804 h 1863041"/>
              <a:gd name="connsiteX1" fmla="*/ 327192 w 914400"/>
              <a:gd name="connsiteY1" fmla="*/ 502888 h 1863041"/>
              <a:gd name="connsiteX2" fmla="*/ 452582 w 914400"/>
              <a:gd name="connsiteY2" fmla="*/ 71186 h 1863041"/>
              <a:gd name="connsiteX3" fmla="*/ 914400 w 914400"/>
              <a:gd name="connsiteY3" fmla="*/ 1863041 h 1863041"/>
              <a:gd name="connsiteX0" fmla="*/ 0 w 914400"/>
              <a:gd name="connsiteY0" fmla="*/ 1783216 h 1792453"/>
              <a:gd name="connsiteX1" fmla="*/ 327192 w 914400"/>
              <a:gd name="connsiteY1" fmla="*/ 432300 h 1792453"/>
              <a:gd name="connsiteX2" fmla="*/ 452582 w 914400"/>
              <a:gd name="connsiteY2" fmla="*/ 598 h 1792453"/>
              <a:gd name="connsiteX3" fmla="*/ 724356 w 914400"/>
              <a:gd name="connsiteY3" fmla="*/ 499292 h 1792453"/>
              <a:gd name="connsiteX4" fmla="*/ 914400 w 914400"/>
              <a:gd name="connsiteY4" fmla="*/ 1792453 h 179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792453">
                <a:moveTo>
                  <a:pt x="0" y="1783216"/>
                </a:moveTo>
                <a:cubicBezTo>
                  <a:pt x="46835" y="1550620"/>
                  <a:pt x="251762" y="729403"/>
                  <a:pt x="327192" y="432300"/>
                </a:cubicBezTo>
                <a:cubicBezTo>
                  <a:pt x="402622" y="135197"/>
                  <a:pt x="386388" y="-10567"/>
                  <a:pt x="452582" y="598"/>
                </a:cubicBezTo>
                <a:cubicBezTo>
                  <a:pt x="518776" y="11763"/>
                  <a:pt x="647386" y="200650"/>
                  <a:pt x="724356" y="499292"/>
                </a:cubicBezTo>
                <a:cubicBezTo>
                  <a:pt x="801326" y="797934"/>
                  <a:pt x="870411" y="1599256"/>
                  <a:pt x="914400" y="1792453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5178752" y="1488569"/>
            <a:ext cx="914400" cy="758708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97925 h 1807162"/>
              <a:gd name="connsiteX1" fmla="*/ 452582 w 914400"/>
              <a:gd name="connsiteY1" fmla="*/ 15307 h 1807162"/>
              <a:gd name="connsiteX2" fmla="*/ 661050 w 914400"/>
              <a:gd name="connsiteY2" fmla="*/ 982920 h 1807162"/>
              <a:gd name="connsiteX3" fmla="*/ 914400 w 914400"/>
              <a:gd name="connsiteY3" fmla="*/ 1807162 h 1807162"/>
              <a:gd name="connsiteX0" fmla="*/ 0 w 914400"/>
              <a:gd name="connsiteY0" fmla="*/ 1824995 h 1834232"/>
              <a:gd name="connsiteX1" fmla="*/ 236177 w 914400"/>
              <a:gd name="connsiteY1" fmla="*/ 340105 h 1834232"/>
              <a:gd name="connsiteX2" fmla="*/ 452582 w 914400"/>
              <a:gd name="connsiteY2" fmla="*/ 42377 h 1834232"/>
              <a:gd name="connsiteX3" fmla="*/ 661050 w 914400"/>
              <a:gd name="connsiteY3" fmla="*/ 1009990 h 1834232"/>
              <a:gd name="connsiteX4" fmla="*/ 914400 w 914400"/>
              <a:gd name="connsiteY4" fmla="*/ 1834232 h 183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834232">
                <a:moveTo>
                  <a:pt x="0" y="1824995"/>
                </a:moveTo>
                <a:cubicBezTo>
                  <a:pt x="54757" y="1577513"/>
                  <a:pt x="160747" y="637208"/>
                  <a:pt x="236177" y="340105"/>
                </a:cubicBezTo>
                <a:cubicBezTo>
                  <a:pt x="311607" y="43002"/>
                  <a:pt x="381770" y="-69270"/>
                  <a:pt x="452582" y="42377"/>
                </a:cubicBezTo>
                <a:cubicBezTo>
                  <a:pt x="523394" y="154024"/>
                  <a:pt x="584080" y="711348"/>
                  <a:pt x="661050" y="1009990"/>
                </a:cubicBezTo>
                <a:cubicBezTo>
                  <a:pt x="738020" y="1308632"/>
                  <a:pt x="879872" y="1685694"/>
                  <a:pt x="914400" y="1834232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8193851" y="1497268"/>
            <a:ext cx="914400" cy="742688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859121 h 1868358"/>
              <a:gd name="connsiteX1" fmla="*/ 306023 w 914400"/>
              <a:gd name="connsiteY1" fmla="*/ 481247 h 1868358"/>
              <a:gd name="connsiteX2" fmla="*/ 452582 w 914400"/>
              <a:gd name="connsiteY2" fmla="*/ 76503 h 1868358"/>
              <a:gd name="connsiteX3" fmla="*/ 914400 w 914400"/>
              <a:gd name="connsiteY3" fmla="*/ 1868358 h 1868358"/>
              <a:gd name="connsiteX0" fmla="*/ 0 w 914400"/>
              <a:gd name="connsiteY0" fmla="*/ 1782709 h 1791946"/>
              <a:gd name="connsiteX1" fmla="*/ 306023 w 914400"/>
              <a:gd name="connsiteY1" fmla="*/ 404835 h 1791946"/>
              <a:gd name="connsiteX2" fmla="*/ 452582 w 914400"/>
              <a:gd name="connsiteY2" fmla="*/ 91 h 1791946"/>
              <a:gd name="connsiteX3" fmla="*/ 657005 w 914400"/>
              <a:gd name="connsiteY3" fmla="*/ 427166 h 1791946"/>
              <a:gd name="connsiteX4" fmla="*/ 914400 w 914400"/>
              <a:gd name="connsiteY4" fmla="*/ 1791946 h 1791946"/>
              <a:gd name="connsiteX0" fmla="*/ 0 w 914400"/>
              <a:gd name="connsiteY0" fmla="*/ 1782709 h 1791946"/>
              <a:gd name="connsiteX1" fmla="*/ 306023 w 914400"/>
              <a:gd name="connsiteY1" fmla="*/ 404835 h 1791946"/>
              <a:gd name="connsiteX2" fmla="*/ 452582 w 914400"/>
              <a:gd name="connsiteY2" fmla="*/ 91 h 1791946"/>
              <a:gd name="connsiteX3" fmla="*/ 657005 w 914400"/>
              <a:gd name="connsiteY3" fmla="*/ 427166 h 1791946"/>
              <a:gd name="connsiteX4" fmla="*/ 730896 w 914400"/>
              <a:gd name="connsiteY4" fmla="*/ 561143 h 1791946"/>
              <a:gd name="connsiteX5" fmla="*/ 914400 w 914400"/>
              <a:gd name="connsiteY5" fmla="*/ 1791946 h 1791946"/>
              <a:gd name="connsiteX0" fmla="*/ 0 w 914400"/>
              <a:gd name="connsiteY0" fmla="*/ 1786265 h 1795502"/>
              <a:gd name="connsiteX1" fmla="*/ 352205 w 914400"/>
              <a:gd name="connsiteY1" fmla="*/ 698676 h 1795502"/>
              <a:gd name="connsiteX2" fmla="*/ 452582 w 914400"/>
              <a:gd name="connsiteY2" fmla="*/ 3647 h 1795502"/>
              <a:gd name="connsiteX3" fmla="*/ 657005 w 914400"/>
              <a:gd name="connsiteY3" fmla="*/ 430722 h 1795502"/>
              <a:gd name="connsiteX4" fmla="*/ 730896 w 914400"/>
              <a:gd name="connsiteY4" fmla="*/ 564699 h 1795502"/>
              <a:gd name="connsiteX5" fmla="*/ 914400 w 914400"/>
              <a:gd name="connsiteY5" fmla="*/ 1795502 h 179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1795502">
                <a:moveTo>
                  <a:pt x="0" y="1786265"/>
                </a:moveTo>
                <a:cubicBezTo>
                  <a:pt x="49464" y="1538011"/>
                  <a:pt x="276775" y="995779"/>
                  <a:pt x="352205" y="698676"/>
                </a:cubicBezTo>
                <a:cubicBezTo>
                  <a:pt x="427635" y="401573"/>
                  <a:pt x="401782" y="48306"/>
                  <a:pt x="452582" y="3647"/>
                </a:cubicBezTo>
                <a:cubicBezTo>
                  <a:pt x="503382" y="-41012"/>
                  <a:pt x="615238" y="337213"/>
                  <a:pt x="657005" y="430722"/>
                </a:cubicBezTo>
                <a:cubicBezTo>
                  <a:pt x="698773" y="524231"/>
                  <a:pt x="687997" y="337236"/>
                  <a:pt x="730896" y="564699"/>
                </a:cubicBezTo>
                <a:cubicBezTo>
                  <a:pt x="773795" y="792162"/>
                  <a:pt x="879198" y="1590368"/>
                  <a:pt x="914400" y="1795502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1697367" y="3350823"/>
            <a:ext cx="282516" cy="319846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2165503 h 2174740"/>
              <a:gd name="connsiteX1" fmla="*/ 452583 w 914400"/>
              <a:gd name="connsiteY1" fmla="*/ 0 h 2174740"/>
              <a:gd name="connsiteX2" fmla="*/ 914400 w 914400"/>
              <a:gd name="connsiteY2" fmla="*/ 2174740 h 2174740"/>
              <a:gd name="connsiteX0" fmla="*/ 3884 w 918284"/>
              <a:gd name="connsiteY0" fmla="*/ 2263148 h 2272385"/>
              <a:gd name="connsiteX1" fmla="*/ 36879 w 918284"/>
              <a:gd name="connsiteY1" fmla="*/ 566208 h 2272385"/>
              <a:gd name="connsiteX2" fmla="*/ 456467 w 918284"/>
              <a:gd name="connsiteY2" fmla="*/ 97645 h 2272385"/>
              <a:gd name="connsiteX3" fmla="*/ 918284 w 918284"/>
              <a:gd name="connsiteY3" fmla="*/ 2272385 h 2272385"/>
              <a:gd name="connsiteX0" fmla="*/ 3884 w 918284"/>
              <a:gd name="connsiteY0" fmla="*/ 2200587 h 2209824"/>
              <a:gd name="connsiteX1" fmla="*/ 36879 w 918284"/>
              <a:gd name="connsiteY1" fmla="*/ 503647 h 2209824"/>
              <a:gd name="connsiteX2" fmla="*/ 456467 w 918284"/>
              <a:gd name="connsiteY2" fmla="*/ 35084 h 2209824"/>
              <a:gd name="connsiteX3" fmla="*/ 547250 w 918284"/>
              <a:gd name="connsiteY3" fmla="*/ 1269423 h 2209824"/>
              <a:gd name="connsiteX4" fmla="*/ 918284 w 918284"/>
              <a:gd name="connsiteY4" fmla="*/ 2209824 h 22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84" h="2209824">
                <a:moveTo>
                  <a:pt x="3884" y="2200587"/>
                </a:moveTo>
                <a:cubicBezTo>
                  <a:pt x="29398" y="1981578"/>
                  <a:pt x="-38551" y="864564"/>
                  <a:pt x="36879" y="503647"/>
                </a:cubicBezTo>
                <a:cubicBezTo>
                  <a:pt x="112309" y="142730"/>
                  <a:pt x="371405" y="-92545"/>
                  <a:pt x="456467" y="35084"/>
                </a:cubicBezTo>
                <a:cubicBezTo>
                  <a:pt x="541529" y="162713"/>
                  <a:pt x="470281" y="906966"/>
                  <a:pt x="547250" y="1269423"/>
                </a:cubicBezTo>
                <a:cubicBezTo>
                  <a:pt x="624220" y="1631880"/>
                  <a:pt x="891470" y="2021184"/>
                  <a:pt x="918284" y="2209824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1383016" y="3248834"/>
            <a:ext cx="281321" cy="431070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2995091 h 3004328"/>
              <a:gd name="connsiteX1" fmla="*/ 452583 w 914400"/>
              <a:gd name="connsiteY1" fmla="*/ 0 h 3004328"/>
              <a:gd name="connsiteX2" fmla="*/ 914400 w 914400"/>
              <a:gd name="connsiteY2" fmla="*/ 3004328 h 3004328"/>
              <a:gd name="connsiteX0" fmla="*/ 0 w 914400"/>
              <a:gd name="connsiteY0" fmla="*/ 2996272 h 3005509"/>
              <a:gd name="connsiteX1" fmla="*/ 452583 w 914400"/>
              <a:gd name="connsiteY1" fmla="*/ 1181 h 3005509"/>
              <a:gd name="connsiteX2" fmla="*/ 516099 w 914400"/>
              <a:gd name="connsiteY2" fmla="*/ 2639441 h 3005509"/>
              <a:gd name="connsiteX3" fmla="*/ 914400 w 914400"/>
              <a:gd name="connsiteY3" fmla="*/ 3005509 h 300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005509">
                <a:moveTo>
                  <a:pt x="0" y="2996272"/>
                </a:moveTo>
                <a:cubicBezTo>
                  <a:pt x="150091" y="2104193"/>
                  <a:pt x="366567" y="60653"/>
                  <a:pt x="452583" y="1181"/>
                </a:cubicBezTo>
                <a:cubicBezTo>
                  <a:pt x="538600" y="-58291"/>
                  <a:pt x="439130" y="2138720"/>
                  <a:pt x="516099" y="2639441"/>
                </a:cubicBezTo>
                <a:cubicBezTo>
                  <a:pt x="593069" y="3140162"/>
                  <a:pt x="888045" y="2774326"/>
                  <a:pt x="914400" y="300550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081989" y="3422522"/>
            <a:ext cx="281321" cy="257383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95239 h 1804476"/>
              <a:gd name="connsiteX1" fmla="*/ 323705 w 914400"/>
              <a:gd name="connsiteY1" fmla="*/ 1044471 h 1804476"/>
              <a:gd name="connsiteX2" fmla="*/ 452582 w 914400"/>
              <a:gd name="connsiteY2" fmla="*/ 12621 h 1804476"/>
              <a:gd name="connsiteX3" fmla="*/ 914400 w 914400"/>
              <a:gd name="connsiteY3" fmla="*/ 1804476 h 180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804476">
                <a:moveTo>
                  <a:pt x="0" y="1795239"/>
                </a:moveTo>
                <a:cubicBezTo>
                  <a:pt x="23929" y="1637734"/>
                  <a:pt x="248275" y="1341574"/>
                  <a:pt x="323705" y="1044471"/>
                </a:cubicBezTo>
                <a:cubicBezTo>
                  <a:pt x="399135" y="747368"/>
                  <a:pt x="354133" y="-114047"/>
                  <a:pt x="452582" y="12621"/>
                </a:cubicBezTo>
                <a:cubicBezTo>
                  <a:pt x="551031" y="139289"/>
                  <a:pt x="820497" y="1450415"/>
                  <a:pt x="914400" y="1804476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2010634" y="3394613"/>
            <a:ext cx="281321" cy="285291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961846 h 1971083"/>
              <a:gd name="connsiteX1" fmla="*/ 157315 w 914400"/>
              <a:gd name="connsiteY1" fmla="*/ 264906 h 1971083"/>
              <a:gd name="connsiteX2" fmla="*/ 452582 w 914400"/>
              <a:gd name="connsiteY2" fmla="*/ 179228 h 1971083"/>
              <a:gd name="connsiteX3" fmla="*/ 914400 w 914400"/>
              <a:gd name="connsiteY3" fmla="*/ 1971083 h 197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971083">
                <a:moveTo>
                  <a:pt x="0" y="1961846"/>
                </a:moveTo>
                <a:cubicBezTo>
                  <a:pt x="46234" y="1732201"/>
                  <a:pt x="81885" y="562009"/>
                  <a:pt x="157315" y="264906"/>
                </a:cubicBezTo>
                <a:cubicBezTo>
                  <a:pt x="232745" y="-32197"/>
                  <a:pt x="326401" y="-105135"/>
                  <a:pt x="452582" y="179228"/>
                </a:cubicBezTo>
                <a:cubicBezTo>
                  <a:pt x="578763" y="463591"/>
                  <a:pt x="820497" y="1617022"/>
                  <a:pt x="914400" y="1971083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4753123" y="3352602"/>
            <a:ext cx="281321" cy="324005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2229322 h 2238559"/>
              <a:gd name="connsiteX1" fmla="*/ 452583 w 914400"/>
              <a:gd name="connsiteY1" fmla="*/ 0 h 2238559"/>
              <a:gd name="connsiteX2" fmla="*/ 914400 w 914400"/>
              <a:gd name="connsiteY2" fmla="*/ 2238559 h 223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238559">
                <a:moveTo>
                  <a:pt x="0" y="2229322"/>
                </a:moveTo>
                <a:cubicBezTo>
                  <a:pt x="150091" y="1337243"/>
                  <a:pt x="300183" y="-1540"/>
                  <a:pt x="452583" y="0"/>
                </a:cubicBezTo>
                <a:cubicBezTo>
                  <a:pt x="604983" y="1539"/>
                  <a:pt x="820497" y="1884498"/>
                  <a:pt x="914400" y="2238559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4429002" y="3514668"/>
            <a:ext cx="281321" cy="161940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826997 h 836234"/>
              <a:gd name="connsiteX1" fmla="*/ 452583 w 914400"/>
              <a:gd name="connsiteY1" fmla="*/ 1589 h 836234"/>
              <a:gd name="connsiteX2" fmla="*/ 914400 w 914400"/>
              <a:gd name="connsiteY2" fmla="*/ 836234 h 836234"/>
              <a:gd name="connsiteX0" fmla="*/ 0 w 914400"/>
              <a:gd name="connsiteY0" fmla="*/ 1109611 h 1118848"/>
              <a:gd name="connsiteX1" fmla="*/ 452583 w 914400"/>
              <a:gd name="connsiteY1" fmla="*/ 284203 h 1118848"/>
              <a:gd name="connsiteX2" fmla="*/ 818179 w 914400"/>
              <a:gd name="connsiteY2" fmla="*/ 46657 h 1118848"/>
              <a:gd name="connsiteX3" fmla="*/ 914400 w 914400"/>
              <a:gd name="connsiteY3" fmla="*/ 1118848 h 111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118848">
                <a:moveTo>
                  <a:pt x="0" y="1109611"/>
                </a:moveTo>
                <a:cubicBezTo>
                  <a:pt x="150091" y="217532"/>
                  <a:pt x="316220" y="461362"/>
                  <a:pt x="452583" y="284203"/>
                </a:cubicBezTo>
                <a:cubicBezTo>
                  <a:pt x="588946" y="107044"/>
                  <a:pt x="741209" y="-92451"/>
                  <a:pt x="818179" y="46657"/>
                </a:cubicBezTo>
                <a:cubicBezTo>
                  <a:pt x="895149" y="185765"/>
                  <a:pt x="883352" y="1035871"/>
                  <a:pt x="914400" y="1118848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4127975" y="3419598"/>
            <a:ext cx="281321" cy="257010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792623 h 1801860"/>
              <a:gd name="connsiteX1" fmla="*/ 452582 w 914400"/>
              <a:gd name="connsiteY1" fmla="*/ 10005 h 1801860"/>
              <a:gd name="connsiteX2" fmla="*/ 565742 w 914400"/>
              <a:gd name="connsiteY2" fmla="*/ 1102394 h 1801860"/>
              <a:gd name="connsiteX3" fmla="*/ 914400 w 914400"/>
              <a:gd name="connsiteY3" fmla="*/ 1801860 h 180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801860">
                <a:moveTo>
                  <a:pt x="0" y="1792623"/>
                </a:moveTo>
                <a:cubicBezTo>
                  <a:pt x="150091" y="900544"/>
                  <a:pt x="358292" y="125043"/>
                  <a:pt x="452582" y="10005"/>
                </a:cubicBezTo>
                <a:cubicBezTo>
                  <a:pt x="546872" y="-105033"/>
                  <a:pt x="488772" y="803752"/>
                  <a:pt x="565742" y="1102394"/>
                </a:cubicBezTo>
                <a:cubicBezTo>
                  <a:pt x="642712" y="1401036"/>
                  <a:pt x="876305" y="1642113"/>
                  <a:pt x="914400" y="180186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5068569" y="3404515"/>
            <a:ext cx="230192" cy="275390"/>
          </a:xfrm>
          <a:custGeom>
            <a:avLst/>
            <a:gdLst>
              <a:gd name="connsiteX0" fmla="*/ 0 w 914400"/>
              <a:gd name="connsiteY0" fmla="*/ 1782619 h 1791856"/>
              <a:gd name="connsiteX1" fmla="*/ 452582 w 914400"/>
              <a:gd name="connsiteY1" fmla="*/ 1 h 1791856"/>
              <a:gd name="connsiteX2" fmla="*/ 914400 w 914400"/>
              <a:gd name="connsiteY2" fmla="*/ 1791856 h 1791856"/>
              <a:gd name="connsiteX0" fmla="*/ 0 w 914400"/>
              <a:gd name="connsiteY0" fmla="*/ 1355778 h 1365015"/>
              <a:gd name="connsiteX1" fmla="*/ 434110 w 914400"/>
              <a:gd name="connsiteY1" fmla="*/ 3 h 1365015"/>
              <a:gd name="connsiteX2" fmla="*/ 914400 w 914400"/>
              <a:gd name="connsiteY2" fmla="*/ 1365015 h 1365015"/>
              <a:gd name="connsiteX0" fmla="*/ 0 w 914400"/>
              <a:gd name="connsiteY0" fmla="*/ 1946790 h 1956027"/>
              <a:gd name="connsiteX1" fmla="*/ 415636 w 914400"/>
              <a:gd name="connsiteY1" fmla="*/ 0 h 1956027"/>
              <a:gd name="connsiteX2" fmla="*/ 914400 w 914400"/>
              <a:gd name="connsiteY2" fmla="*/ 1956027 h 1956027"/>
              <a:gd name="connsiteX0" fmla="*/ 0 w 920770"/>
              <a:gd name="connsiteY0" fmla="*/ 2071360 h 2080597"/>
              <a:gd name="connsiteX1" fmla="*/ 415636 w 920770"/>
              <a:gd name="connsiteY1" fmla="*/ 124570 h 2080597"/>
              <a:gd name="connsiteX2" fmla="*/ 887224 w 920770"/>
              <a:gd name="connsiteY2" fmla="*/ 402117 h 2080597"/>
              <a:gd name="connsiteX3" fmla="*/ 914400 w 920770"/>
              <a:gd name="connsiteY3" fmla="*/ 2080597 h 2080597"/>
              <a:gd name="connsiteX0" fmla="*/ 0 w 920770"/>
              <a:gd name="connsiteY0" fmla="*/ 1761222 h 1770459"/>
              <a:gd name="connsiteX1" fmla="*/ 360218 w 920770"/>
              <a:gd name="connsiteY1" fmla="*/ 668121 h 1770459"/>
              <a:gd name="connsiteX2" fmla="*/ 887224 w 920770"/>
              <a:gd name="connsiteY2" fmla="*/ 91979 h 1770459"/>
              <a:gd name="connsiteX3" fmla="*/ 914400 w 920770"/>
              <a:gd name="connsiteY3" fmla="*/ 1770459 h 1770459"/>
              <a:gd name="connsiteX0" fmla="*/ 0 w 920770"/>
              <a:gd name="connsiteY0" fmla="*/ 1733942 h 1743179"/>
              <a:gd name="connsiteX1" fmla="*/ 360218 w 920770"/>
              <a:gd name="connsiteY1" fmla="*/ 640841 h 1743179"/>
              <a:gd name="connsiteX2" fmla="*/ 887224 w 920770"/>
              <a:gd name="connsiteY2" fmla="*/ 64699 h 1743179"/>
              <a:gd name="connsiteX3" fmla="*/ 914400 w 920770"/>
              <a:gd name="connsiteY3" fmla="*/ 1743179 h 17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770" h="1743179">
                <a:moveTo>
                  <a:pt x="0" y="1733942"/>
                </a:moveTo>
                <a:cubicBezTo>
                  <a:pt x="150091" y="841863"/>
                  <a:pt x="138456" y="525041"/>
                  <a:pt x="360218" y="640841"/>
                </a:cubicBezTo>
                <a:cubicBezTo>
                  <a:pt x="581980" y="756641"/>
                  <a:pt x="804097" y="-261305"/>
                  <a:pt x="887224" y="64699"/>
                </a:cubicBezTo>
                <a:cubicBezTo>
                  <a:pt x="970351" y="390703"/>
                  <a:pt x="866768" y="1512684"/>
                  <a:pt x="914400" y="1743179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64374"/>
              </p:ext>
            </p:extLst>
          </p:nvPr>
        </p:nvGraphicFramePr>
        <p:xfrm>
          <a:off x="597606" y="3831309"/>
          <a:ext cx="220516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32"/>
                <a:gridCol w="441032"/>
                <a:gridCol w="441032"/>
                <a:gridCol w="441032"/>
                <a:gridCol w="441032"/>
              </a:tblGrid>
              <a:tr h="160913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Index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1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2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3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4</a:t>
                      </a:r>
                      <a:endParaRPr lang="en-GB" sz="800" b="1" dirty="0"/>
                    </a:p>
                  </a:txBody>
                  <a:tcPr/>
                </a:tc>
              </a:tr>
              <a:tr h="199127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Mean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31.4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39.4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52.5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57</a:t>
                      </a:r>
                      <a:endParaRPr lang="en-GB" sz="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38893"/>
              </p:ext>
            </p:extLst>
          </p:nvPr>
        </p:nvGraphicFramePr>
        <p:xfrm>
          <a:off x="3690709" y="3831309"/>
          <a:ext cx="220516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32"/>
                <a:gridCol w="441032"/>
                <a:gridCol w="441032"/>
                <a:gridCol w="441032"/>
                <a:gridCol w="441032"/>
              </a:tblGrid>
              <a:tr h="160913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Index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1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2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3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4</a:t>
                      </a:r>
                      <a:endParaRPr lang="en-GB" sz="800" b="1" dirty="0"/>
                    </a:p>
                  </a:txBody>
                  <a:tcPr/>
                </a:tc>
              </a:tr>
              <a:tr h="199127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Mean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32.4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40.4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52.5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60</a:t>
                      </a:r>
                      <a:endParaRPr lang="en-GB" sz="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093955" y="3903316"/>
            <a:ext cx="3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610618" y="2629943"/>
            <a:ext cx="312668" cy="43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99967" y="2629943"/>
            <a:ext cx="517076" cy="465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95042" y="998286"/>
            <a:ext cx="396220" cy="4756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41224" y="998286"/>
            <a:ext cx="602657" cy="558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207379" y="2667719"/>
            <a:ext cx="155643" cy="440695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54436" y="2667719"/>
            <a:ext cx="0" cy="44492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68254" y="2705517"/>
            <a:ext cx="3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1027" name="Picture 3" descr="C:\Users\pms69\AppData\Local\Microsoft\Windows\Temporary Internet Files\Content.IE5\J0CJUNJP\438px-Linear_regression.svg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73" y="4661750"/>
            <a:ext cx="1232333" cy="6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pms69\AppData\Local\Microsoft\Windows\Temporary Internet Files\Content.IE5\J0CJUNJP\438px-Linear_regression.svg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602" y="4661749"/>
            <a:ext cx="1232333" cy="6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3050182" y="4871113"/>
            <a:ext cx="3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cxnSp>
        <p:nvCxnSpPr>
          <p:cNvPr id="52" name="Curved Connector 51"/>
          <p:cNvCxnSpPr/>
          <p:nvPr/>
        </p:nvCxnSpPr>
        <p:spPr>
          <a:xfrm rot="5400000">
            <a:off x="5717886" y="2839053"/>
            <a:ext cx="1984732" cy="1883848"/>
          </a:xfrm>
          <a:prstGeom prst="curvedConnector3">
            <a:avLst>
              <a:gd name="adj1" fmla="val 100260"/>
            </a:avLst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96939"/>
              </p:ext>
            </p:extLst>
          </p:nvPr>
        </p:nvGraphicFramePr>
        <p:xfrm>
          <a:off x="1923286" y="5517232"/>
          <a:ext cx="25788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631"/>
                <a:gridCol w="859631"/>
                <a:gridCol w="859631"/>
              </a:tblGrid>
              <a:tr h="144016">
                <a:tc>
                  <a:txBody>
                    <a:bodyPr/>
                    <a:lstStyle/>
                    <a:p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err="1" smtClean="0"/>
                        <a:t>RegCoeff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err="1" smtClean="0"/>
                        <a:t>StdErr</a:t>
                      </a:r>
                      <a:endParaRPr lang="en-GB" sz="800" b="1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Tr1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.45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.01</a:t>
                      </a:r>
                      <a:endParaRPr lang="en-GB" sz="800" b="1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Tr2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.46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.015</a:t>
                      </a:r>
                      <a:endParaRPr lang="en-GB" sz="800" b="1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…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…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…</a:t>
                      </a:r>
                      <a:endParaRPr lang="en-GB" sz="800" b="1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en-GB" sz="800" b="1" dirty="0" err="1" smtClean="0"/>
                        <a:t>TrN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.49</a:t>
                      </a:r>
                      <a:endParaRPr lang="en-GB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/>
                        <a:t>.02</a:t>
                      </a:r>
                      <a:endParaRPr lang="en-GB" sz="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272918" y="2629943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110704" y="3823245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3057748" y="463889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158771" y="998286"/>
            <a:ext cx="13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 Base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6850307" y="2307550"/>
            <a:ext cx="13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2196282" y="2280280"/>
            <a:ext cx="122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2554400" y="3388021"/>
            <a:ext cx="146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Bootstrap Sets</a:t>
            </a:r>
            <a:endParaRPr lang="en-GB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-1493" y="252728"/>
            <a:ext cx="46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1.</a:t>
            </a:r>
            <a:endParaRPr lang="en-GB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-1493" y="1790460"/>
            <a:ext cx="46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</a:t>
            </a:r>
            <a:endParaRPr lang="en-GB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0" y="3510746"/>
            <a:ext cx="46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-1493" y="5142675"/>
            <a:ext cx="46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0439" y="1434968"/>
            <a:ext cx="7555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8263" y="2629943"/>
            <a:ext cx="7555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8263" y="4520539"/>
            <a:ext cx="7555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Scherer</dc:creator>
  <cp:lastModifiedBy>Paul Scherer</cp:lastModifiedBy>
  <cp:revision>7</cp:revision>
  <dcterms:created xsi:type="dcterms:W3CDTF">2017-03-14T14:04:48Z</dcterms:created>
  <dcterms:modified xsi:type="dcterms:W3CDTF">2017-03-14T15:14:43Z</dcterms:modified>
</cp:coreProperties>
</file>