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70" r:id="rId4"/>
    <p:sldId id="258" r:id="rId5"/>
    <p:sldId id="260" r:id="rId6"/>
    <p:sldId id="259" r:id="rId7"/>
    <p:sldId id="263" r:id="rId8"/>
    <p:sldId id="262" r:id="rId9"/>
    <p:sldId id="264" r:id="rId10"/>
    <p:sldId id="269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69DDC-6CC2-41E9-BED2-D675A7445826}" v="75" dt="2022-04-23T07:43:42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/>
  </p:normalViewPr>
  <p:slideViewPr>
    <p:cSldViewPr snapToGrid="0">
      <p:cViewPr varScale="1">
        <p:scale>
          <a:sx n="74" d="100"/>
          <a:sy n="74" d="100"/>
        </p:scale>
        <p:origin x="48" y="6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57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 Lamperd" userId="07d9e785aa8f8bc4" providerId="LiveId" clId="{1A469DDC-6CC2-41E9-BED2-D675A7445826}"/>
    <pc:docChg chg="custSel modSld">
      <pc:chgData name="Geoff Lamperd" userId="07d9e785aa8f8bc4" providerId="LiveId" clId="{1A469DDC-6CC2-41E9-BED2-D675A7445826}" dt="2022-04-23T07:30:19.465" v="88" actId="20577"/>
      <pc:docMkLst>
        <pc:docMk/>
      </pc:docMkLst>
      <pc:sldChg chg="modNotes">
        <pc:chgData name="Geoff Lamperd" userId="07d9e785aa8f8bc4" providerId="LiveId" clId="{1A469DDC-6CC2-41E9-BED2-D675A7445826}" dt="2022-04-23T07:30:19.465" v="88" actId="20577"/>
        <pc:sldMkLst>
          <pc:docMk/>
          <pc:sldMk cId="2110151849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30752-C461-4408-AF5C-1309DB8EEB8B}" type="datetimeFigureOut">
              <a:rPr lang="en-AU" smtClean="0"/>
              <a:t>23/04/2022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17CCA-ECDD-4B76-889B-47643FABF4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46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Interep</a:t>
            </a:r>
            <a:r>
              <a:rPr lang="en-AU" dirty="0"/>
              <a:t> is a project from the Ethereum Foundation’s Privacy &amp; </a:t>
            </a:r>
            <a:r>
              <a:rPr lang="en-AU" dirty="0" err="1"/>
              <a:t>ScalingExplorations</a:t>
            </a:r>
            <a:r>
              <a:rPr lang="en-AU" dirty="0"/>
              <a:t>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17CCA-ECDD-4B76-889B-47643FABF4A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93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Interep</a:t>
            </a:r>
            <a:r>
              <a:rPr lang="en-AU" dirty="0"/>
              <a:t> provides the identity layer. Semaphore provides ZK proofs</a:t>
            </a:r>
            <a:r>
              <a:rPr lang="en-AU" baseline="0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17CCA-ECDD-4B76-889B-47643FABF4A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6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5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4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15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11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78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9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6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ep ch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F303-981E-43F9-BD85-F6D931F0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6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789B4-1ED9-44ED-B3F8-6FE2DC2D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BE5DD-1827-48CF-977D-9690F7B7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037D5-172C-4798-A032-66083723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41FFA4B-E504-43C5-9CF3-3B5FF6FF38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2450" y="2528327"/>
            <a:ext cx="1735137" cy="231252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AU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723E40-91C9-4D60-AA32-E4781DFE47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19338" y="1720850"/>
            <a:ext cx="8745537" cy="400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924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7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4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7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8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1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8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2381" y="2666999"/>
            <a:ext cx="879502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2380" y="5883275"/>
            <a:ext cx="6432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01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51EA-14A6-4E83-91A8-F406DE857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 fontScale="90000"/>
          </a:bodyPr>
          <a:lstStyle/>
          <a:p>
            <a:r>
              <a:rPr lang="en-AU" sz="4000" dirty="0"/>
              <a:t>anti-sybil AS A SERVICE for decentralised applications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82591-6B45-4FEE-A394-1CB67773A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n-AU" dirty="0"/>
              <a:t> 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1778A26-4186-4EFA-89C4-56B3515E37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569" b="15322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5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0E9E-AD88-4E8B-9022-038413BB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ON-CHAIN GROUPS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FE53F-04EA-4EA1-A397-AC48421A9B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39971-6CCE-4136-B68D-BFB969226C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Group membership is maintained on-chain</a:t>
            </a:r>
          </a:p>
          <a:p>
            <a:r>
              <a:rPr lang="en-AU" dirty="0"/>
              <a:t>E.G.: A white-list of approved accounts</a:t>
            </a:r>
          </a:p>
          <a:p>
            <a:r>
              <a:rPr lang="en-AU" dirty="0"/>
              <a:t>For curated groups, or for on-chain ID sources</a:t>
            </a:r>
          </a:p>
        </p:txBody>
      </p:sp>
    </p:spTree>
    <p:extLst>
      <p:ext uri="{BB962C8B-B14F-4D97-AF65-F5344CB8AC3E}">
        <p14:creationId xmlns:p14="http://schemas.microsoft.com/office/powerpoint/2010/main" val="239526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F148-1EA2-420C-81CE-EAD291E5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F98D22-A224-4391-A8E0-E581AFCFFC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8566-DDCE-4E03-AB84-ECC0CD8D37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Private voting</a:t>
            </a:r>
          </a:p>
          <a:p>
            <a:r>
              <a:rPr lang="en-AU" dirty="0"/>
              <a:t>Social networks</a:t>
            </a:r>
          </a:p>
          <a:p>
            <a:r>
              <a:rPr lang="en-AU" dirty="0"/>
              <a:t>Anti-spam, e.g. RLN</a:t>
            </a:r>
          </a:p>
          <a:p>
            <a:r>
              <a:rPr lang="en-AU" dirty="0"/>
              <a:t>Fair airdrops</a:t>
            </a:r>
          </a:p>
          <a:p>
            <a:r>
              <a:rPr lang="en-AU" dirty="0"/>
              <a:t>Sybil-resistant Faucets</a:t>
            </a:r>
          </a:p>
        </p:txBody>
      </p:sp>
    </p:spTree>
    <p:extLst>
      <p:ext uri="{BB962C8B-B14F-4D97-AF65-F5344CB8AC3E}">
        <p14:creationId xmlns:p14="http://schemas.microsoft.com/office/powerpoint/2010/main" val="352364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A754-6633-4E92-BC2C-9ECD77A8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99613-ABF7-4DCC-B716-52F2760384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BBC5F-3167-4780-8AC7-86CFC7CFA7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65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8E50-E789-423D-B223-871A42D4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LINKS</a:t>
            </a:r>
            <a:endParaRPr lang="en-A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8D250B9-4B2C-4121-A385-7846899A57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D54A-CF6B-4DE4-AC8C-BA77702F07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19338" y="1720850"/>
            <a:ext cx="9902955" cy="4441137"/>
          </a:xfrm>
        </p:spPr>
        <p:txBody>
          <a:bodyPr/>
          <a:lstStyle/>
          <a:p>
            <a:r>
              <a:rPr lang="en-AU" dirty="0">
                <a:solidFill>
                  <a:schemeClr val="accent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APP:</a:t>
            </a:r>
            <a:r>
              <a:rPr lang="en-AU" dirty="0">
                <a:solidFill>
                  <a:schemeClr val="tx2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AU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https://interep.link</a:t>
            </a:r>
          </a:p>
          <a:p>
            <a:r>
              <a:rPr lang="en-AU" dirty="0"/>
              <a:t>Docs: </a:t>
            </a:r>
            <a:r>
              <a:rPr lang="en-GB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https://interep.link/docs</a:t>
            </a:r>
            <a:endParaRPr lang="en-AU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AU" dirty="0"/>
              <a:t>CODE: </a:t>
            </a:r>
            <a:r>
              <a:rPr lang="en-AU" sz="1600" dirty="0"/>
              <a:t>HTTPS://</a:t>
            </a:r>
            <a:r>
              <a:rPr lang="en-AU" dirty="0"/>
              <a:t>github.com/interep-project</a:t>
            </a:r>
          </a:p>
          <a:p>
            <a:r>
              <a:rPr lang="en-AU" dirty="0"/>
              <a:t>DISCORD:  https://discord.gg/JcqxBCzp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721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8535-1396-4F2F-83E3-6AA67563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Interep’s</a:t>
            </a:r>
            <a:r>
              <a:rPr lang="en-AU" dirty="0"/>
              <a:t> aims: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B24588-895E-46A3-B11B-4C3C4490C8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E389-051B-43C3-948B-4E698C76C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Integrate with sources of digital identity</a:t>
            </a:r>
          </a:p>
          <a:p>
            <a:r>
              <a:rPr lang="en-AU" dirty="0"/>
              <a:t>Bridge to Ethereum</a:t>
            </a:r>
          </a:p>
          <a:p>
            <a:r>
              <a:rPr lang="en-AU" dirty="0"/>
              <a:t>Add privacy guarantees via Semaphore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6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BD29-915C-489B-9821-F0530603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appLICATION</a:t>
            </a:r>
            <a:r>
              <a:rPr lang="en-AU" dirty="0"/>
              <a:t> stack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B0E20-3BDD-4B75-89F5-85C5A7B703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BA059-FE89-48ED-ADFE-5E64A7B16F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881796-17D6-476D-A440-FA4360324064}"/>
              </a:ext>
            </a:extLst>
          </p:cNvPr>
          <p:cNvSpPr/>
          <p:nvPr/>
        </p:nvSpPr>
        <p:spPr>
          <a:xfrm>
            <a:off x="3962400" y="2002220"/>
            <a:ext cx="4487917" cy="740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843B3F-1880-49A7-A727-83AAC3C5CC6E}"/>
              </a:ext>
            </a:extLst>
          </p:cNvPr>
          <p:cNvSpPr/>
          <p:nvPr/>
        </p:nvSpPr>
        <p:spPr>
          <a:xfrm>
            <a:off x="3962400" y="2864069"/>
            <a:ext cx="4487917" cy="740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Semaphore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219546-CE13-467D-9107-F5E284A896D2}"/>
              </a:ext>
            </a:extLst>
          </p:cNvPr>
          <p:cNvSpPr/>
          <p:nvPr/>
        </p:nvSpPr>
        <p:spPr>
          <a:xfrm>
            <a:off x="3962399" y="3744311"/>
            <a:ext cx="4487917" cy="740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bg1"/>
                </a:solidFill>
              </a:rPr>
              <a:t>Interep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6FDB7F-43E5-41D8-87AD-8AE5E04151B5}"/>
              </a:ext>
            </a:extLst>
          </p:cNvPr>
          <p:cNvSpPr/>
          <p:nvPr/>
        </p:nvSpPr>
        <p:spPr>
          <a:xfrm>
            <a:off x="3962398" y="4606160"/>
            <a:ext cx="4487917" cy="740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EVM Blockchain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49164E-A313-4355-B479-28DA9F5BC87E}"/>
              </a:ext>
            </a:extLst>
          </p:cNvPr>
          <p:cNvSpPr/>
          <p:nvPr/>
        </p:nvSpPr>
        <p:spPr>
          <a:xfrm>
            <a:off x="9454055" y="3684587"/>
            <a:ext cx="1376855" cy="921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ID SOURCES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0A50801-F48A-457F-8FFA-E3A5EB2DB7DA}"/>
              </a:ext>
            </a:extLst>
          </p:cNvPr>
          <p:cNvSpPr/>
          <p:nvPr/>
        </p:nvSpPr>
        <p:spPr>
          <a:xfrm rot="10800000">
            <a:off x="8580792" y="3920189"/>
            <a:ext cx="742786" cy="450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DA365-8C16-43EA-8A32-734F81BE8DDB}"/>
              </a:ext>
            </a:extLst>
          </p:cNvPr>
          <p:cNvSpPr txBox="1"/>
          <p:nvPr/>
        </p:nvSpPr>
        <p:spPr>
          <a:xfrm>
            <a:off x="2451989" y="3847336"/>
            <a:ext cx="144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Group</a:t>
            </a:r>
          </a:p>
          <a:p>
            <a:r>
              <a:rPr lang="en-AU" sz="14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90355-EB4F-409A-8593-081F0856AF43}"/>
              </a:ext>
            </a:extLst>
          </p:cNvPr>
          <p:cNvSpPr txBox="1"/>
          <p:nvPr/>
        </p:nvSpPr>
        <p:spPr>
          <a:xfrm>
            <a:off x="2418283" y="2972949"/>
            <a:ext cx="144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ZK</a:t>
            </a:r>
          </a:p>
        </p:txBody>
      </p:sp>
    </p:spTree>
    <p:extLst>
      <p:ext uri="{BB962C8B-B14F-4D97-AF65-F5344CB8AC3E}">
        <p14:creationId xmlns:p14="http://schemas.microsoft.com/office/powerpoint/2010/main" val="310396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D8A7-6727-4198-B886-8FECFA83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Identity Sources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82B283C-C92E-4BBB-8EE6-FB626A4130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DF81-F882-48EE-9FFD-B327D184A0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Real-world identity is mirrored in digital ID</a:t>
            </a:r>
          </a:p>
          <a:p>
            <a:r>
              <a:rPr lang="en-AU" dirty="0"/>
              <a:t>But we need to filter out the bots</a:t>
            </a:r>
          </a:p>
        </p:txBody>
      </p:sp>
    </p:spTree>
    <p:extLst>
      <p:ext uri="{BB962C8B-B14F-4D97-AF65-F5344CB8AC3E}">
        <p14:creationId xmlns:p14="http://schemas.microsoft.com/office/powerpoint/2010/main" val="102601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4A9B-7967-47C8-857F-4ABAE46A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 SOURCES: Social Networks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515AE9F-CBE4-42E0-80D4-EE11301036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25A4B-3EDB-4D99-8807-C83FA262C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68" y="1756371"/>
            <a:ext cx="1723931" cy="1723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DC7A37-BC70-4DA0-8250-B7E8351E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552" y="2630409"/>
            <a:ext cx="1597182" cy="159718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B7DC2-CBA5-4118-A898-E3EEEB756B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86930" y="3009778"/>
            <a:ext cx="2794669" cy="1568709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A7D92A4-F427-4AF0-8704-0AA34714F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786" y="3794132"/>
            <a:ext cx="3980531" cy="223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79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32DF-A7D4-46A1-A396-86A0BAC1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ID SOURCES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819157-C75F-4735-BA58-3DABB46527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7E471-B962-457B-96B2-C3BBE24E54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Email</a:t>
            </a:r>
          </a:p>
          <a:p>
            <a:r>
              <a:rPr lang="en-AU" dirty="0"/>
              <a:t>Government authorities</a:t>
            </a:r>
          </a:p>
          <a:p>
            <a:r>
              <a:rPr lang="en-AU" dirty="0"/>
              <a:t>Curated groups</a:t>
            </a:r>
          </a:p>
          <a:p>
            <a:r>
              <a:rPr lang="en-AU" dirty="0"/>
              <a:t>Other ID projects</a:t>
            </a:r>
          </a:p>
          <a:p>
            <a:r>
              <a:rPr lang="en-AU" dirty="0"/>
              <a:t>On-Chain sources</a:t>
            </a:r>
          </a:p>
        </p:txBody>
      </p:sp>
    </p:spTree>
    <p:extLst>
      <p:ext uri="{BB962C8B-B14F-4D97-AF65-F5344CB8AC3E}">
        <p14:creationId xmlns:p14="http://schemas.microsoft.com/office/powerpoint/2010/main" val="189216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5A08-7777-480E-A42D-68473202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Semaphore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471279-B50F-4C5C-B340-E00BB46D86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6AC33-DEDC-4A77-84D8-8D3F5A12A7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Semaphore groups = membership sets</a:t>
            </a:r>
          </a:p>
          <a:p>
            <a:r>
              <a:rPr lang="en-AU" dirty="0"/>
              <a:t>Members may signal on a topic</a:t>
            </a:r>
          </a:p>
          <a:p>
            <a:r>
              <a:rPr lang="en-AU" dirty="0"/>
              <a:t>E.g.: signal = vote, topic = proposal</a:t>
            </a:r>
          </a:p>
          <a:p>
            <a:r>
              <a:rPr lang="en-AU" dirty="0"/>
              <a:t>Zero-knowledge </a:t>
            </a:r>
          </a:p>
        </p:txBody>
      </p:sp>
    </p:spTree>
    <p:extLst>
      <p:ext uri="{BB962C8B-B14F-4D97-AF65-F5344CB8AC3E}">
        <p14:creationId xmlns:p14="http://schemas.microsoft.com/office/powerpoint/2010/main" val="128818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E54B-D5AC-4A47-A49E-3DAB1D71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92BC4CE-BC71-4950-B1F7-902BA6A02D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C206-C435-49EC-BBFF-D74C33867B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Users prove membership with ID source</a:t>
            </a:r>
          </a:p>
          <a:p>
            <a:r>
              <a:rPr lang="en-AU" dirty="0"/>
              <a:t>multiple tiers</a:t>
            </a:r>
          </a:p>
          <a:p>
            <a:r>
              <a:rPr lang="en-AU" dirty="0"/>
              <a:t>Groups represent different levels of guarantee</a:t>
            </a:r>
          </a:p>
          <a:p>
            <a:r>
              <a:rPr lang="en-AU" dirty="0"/>
              <a:t>Strong guarantees/smaller pool vs weaker guarantees/large pool</a:t>
            </a:r>
          </a:p>
        </p:txBody>
      </p:sp>
    </p:spTree>
    <p:extLst>
      <p:ext uri="{BB962C8B-B14F-4D97-AF65-F5344CB8AC3E}">
        <p14:creationId xmlns:p14="http://schemas.microsoft.com/office/powerpoint/2010/main" val="19509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5719-B7FD-4570-B651-0264895B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Joining Groups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08336FF-D0F0-4C84-9300-B8A6A76B94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10CA-43A9-4EBB-ABD5-FFC6FB15C5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Users prove membership with the ID source</a:t>
            </a:r>
          </a:p>
          <a:p>
            <a:r>
              <a:rPr lang="en-AU" dirty="0"/>
              <a:t>Group tier will be assessed</a:t>
            </a:r>
          </a:p>
          <a:p>
            <a:r>
              <a:rPr lang="en-AU" dirty="0"/>
              <a:t>Join by signing with ETH address</a:t>
            </a:r>
          </a:p>
          <a:p>
            <a:r>
              <a:rPr lang="en-AU" dirty="0"/>
              <a:t>The link remains private</a:t>
            </a:r>
          </a:p>
        </p:txBody>
      </p:sp>
    </p:spTree>
    <p:extLst>
      <p:ext uri="{BB962C8B-B14F-4D97-AF65-F5344CB8AC3E}">
        <p14:creationId xmlns:p14="http://schemas.microsoft.com/office/powerpoint/2010/main" val="3431162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5901</TotalTime>
  <Words>250</Words>
  <Application>Microsoft Office PowerPoint</Application>
  <PresentationFormat>Widescreen</PresentationFormat>
  <Paragraphs>62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Constantia</vt:lpstr>
      <vt:lpstr>Mesh</vt:lpstr>
      <vt:lpstr>anti-sybil AS A SERVICE for decentralised applications</vt:lpstr>
      <vt:lpstr>Interep’s aims:</vt:lpstr>
      <vt:lpstr>the appLICATION stack</vt:lpstr>
      <vt:lpstr>Identity Sources</vt:lpstr>
      <vt:lpstr>ID SOURCES: Social Networks</vt:lpstr>
      <vt:lpstr>More ID SOURCES</vt:lpstr>
      <vt:lpstr>Semaphore</vt:lpstr>
      <vt:lpstr>Groups</vt:lpstr>
      <vt:lpstr>Joining Groups</vt:lpstr>
      <vt:lpstr>ON-CHAIN GROUPS</vt:lpstr>
      <vt:lpstr>Applications</vt:lpstr>
      <vt:lpstr>DEMO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&lt;interep logo&gt;</dc:title>
  <dc:creator>Geoff Lamperd</dc:creator>
  <cp:lastModifiedBy>Geoff Lamperd</cp:lastModifiedBy>
  <cp:revision>8</cp:revision>
  <dcterms:created xsi:type="dcterms:W3CDTF">2022-04-17T08:30:39Z</dcterms:created>
  <dcterms:modified xsi:type="dcterms:W3CDTF">2022-04-23T07:46:50Z</dcterms:modified>
</cp:coreProperties>
</file>