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48B7-D83C-4B06-A5F3-BF34373E5FE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974-6339-4046-BC09-02EA1CDC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8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48B7-D83C-4B06-A5F3-BF34373E5FE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974-6339-4046-BC09-02EA1CDC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2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48B7-D83C-4B06-A5F3-BF34373E5FE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974-6339-4046-BC09-02EA1CDC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48B7-D83C-4B06-A5F3-BF34373E5FE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974-6339-4046-BC09-02EA1CDC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48B7-D83C-4B06-A5F3-BF34373E5FE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974-6339-4046-BC09-02EA1CDC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48B7-D83C-4B06-A5F3-BF34373E5FE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974-6339-4046-BC09-02EA1CDC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48B7-D83C-4B06-A5F3-BF34373E5FE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974-6339-4046-BC09-02EA1CDC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48B7-D83C-4B06-A5F3-BF34373E5FE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974-6339-4046-BC09-02EA1CDC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7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48B7-D83C-4B06-A5F3-BF34373E5FE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974-6339-4046-BC09-02EA1CDC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4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48B7-D83C-4B06-A5F3-BF34373E5FE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974-6339-4046-BC09-02EA1CDC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5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48B7-D83C-4B06-A5F3-BF34373E5FE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974-6339-4046-BC09-02EA1CDC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4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48B7-D83C-4B06-A5F3-BF34373E5FE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D974-6339-4046-BC09-02EA1CDC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3275" y="3244361"/>
            <a:ext cx="8648702" cy="2382716"/>
          </a:xfrm>
        </p:spPr>
        <p:txBody>
          <a:bodyPr>
            <a:normAutofit/>
          </a:bodyPr>
          <a:lstStyle/>
          <a:p>
            <a:pPr algn="l"/>
            <a:r>
              <a:rPr lang="ka-GE" sz="1800" dirty="0" smtClean="0"/>
              <a:t>არის სტანდარტი სკრიპტირების ენებისთვის, ის ყველაზე ცნობილია, როგორც </a:t>
            </a:r>
            <a:r>
              <a:rPr lang="en-US" sz="1800" dirty="0" smtClean="0"/>
              <a:t>JavaScript </a:t>
            </a:r>
            <a:r>
              <a:rPr lang="ka-GE" sz="1800" dirty="0" smtClean="0"/>
              <a:t>სტანდარტი, რომელიც განკუთვნილია ვებ გვერდების თავსებადობის უზრუნველსაყოფად სხვადასხვა ვებ ბრაუზერებში. ის სტანდარტიზებულია </a:t>
            </a:r>
            <a:r>
              <a:rPr lang="en-US" sz="1800" dirty="0" err="1" smtClean="0"/>
              <a:t>Ecma</a:t>
            </a:r>
            <a:r>
              <a:rPr lang="en-US" sz="1800" dirty="0" smtClean="0"/>
              <a:t> International-</a:t>
            </a:r>
            <a:r>
              <a:rPr lang="ka-GE" sz="1800" dirty="0" smtClean="0"/>
              <a:t>ის მიერ დოკუმენტში </a:t>
            </a:r>
            <a:r>
              <a:rPr lang="en-US" sz="1800" dirty="0" smtClean="0"/>
              <a:t>ECMA-262</a:t>
            </a:r>
            <a:r>
              <a:rPr lang="ka-GE" sz="1800" dirty="0" smtClean="0"/>
              <a:t>.</a:t>
            </a:r>
            <a:r>
              <a:rPr lang="en-US" sz="1800" dirty="0" smtClean="0"/>
              <a:t>ECMAScript </a:t>
            </a:r>
            <a:r>
              <a:rPr lang="ka-GE" sz="1800" dirty="0" smtClean="0"/>
              <a:t>საყოველთაოდ გამოიყენება მსოფლიო ქსელში კლიენტის მხარის სკრიპტირებისთვის და ის სულ უფრო ხშირად გამოიყენება სერვერის მხარის აპლიკაციებისა და სერვისებისთვის, რომლებიც იყენებენ გაშვების გარემოს, როგორიცაა </a:t>
            </a:r>
            <a:r>
              <a:rPr lang="en-US" sz="1800" dirty="0" smtClean="0"/>
              <a:t>Node.js </a:t>
            </a:r>
            <a:r>
              <a:rPr lang="ka-GE" sz="1800" dirty="0" smtClean="0"/>
              <a:t>და სხვა...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97" y="647821"/>
            <a:ext cx="7181697" cy="19195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1354" y="184638"/>
            <a:ext cx="11623431" cy="6488724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9746274" y="1015511"/>
            <a:ext cx="2233245" cy="87043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H="1">
            <a:off x="-29308" y="4720002"/>
            <a:ext cx="2233245" cy="870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2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7" y="882893"/>
            <a:ext cx="10986519" cy="48584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7054" y="114300"/>
            <a:ext cx="11834446" cy="636563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2257" y="882893"/>
            <a:ext cx="10270881" cy="4858483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5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Sylfaen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mylaptop.ge</dc:creator>
  <cp:lastModifiedBy>mylaptop.ge</cp:lastModifiedBy>
  <cp:revision>3</cp:revision>
  <dcterms:created xsi:type="dcterms:W3CDTF">2024-12-21T17:05:40Z</dcterms:created>
  <dcterms:modified xsi:type="dcterms:W3CDTF">2024-12-21T19:01:08Z</dcterms:modified>
</cp:coreProperties>
</file>