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E9D0A29-368F-4A33-B1F4-0EF4ACC5C815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513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51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1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0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E9D0A29-368F-4A33-B1F4-0EF4ACC5C815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27367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3871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4922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20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20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E9D0A29-368F-4A33-B1F4-0EF4ACC5C815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0135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E9D0A29-368F-4A33-B1F4-0EF4ACC5C815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89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9D0A29-368F-4A33-B1F4-0EF4ACC5C815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067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8128AB-2C4D-4530-B8A9-1F9518836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625" y="1290028"/>
            <a:ext cx="11054210" cy="3397412"/>
          </a:xfrm>
        </p:spPr>
        <p:txBody>
          <a:bodyPr/>
          <a:lstStyle/>
          <a:p>
            <a:r>
              <a:rPr lang="en-US" sz="7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Skateshop-baku</a:t>
            </a:r>
            <a:endParaRPr lang="en-GB" sz="7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E562E1-2BF9-4956-B3FF-A691DF3EF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3" y="3699628"/>
            <a:ext cx="8045373" cy="74227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Простой дизайн</a:t>
            </a:r>
          </a:p>
          <a:p>
            <a:r>
              <a:rPr lang="ru-RU" dirty="0"/>
              <a:t>Удобный интерфейс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E83916-3F37-44CB-9B56-C6DDACBCF498}"/>
              </a:ext>
            </a:extLst>
          </p:cNvPr>
          <p:cNvSpPr txBox="1"/>
          <p:nvPr/>
        </p:nvSpPr>
        <p:spPr>
          <a:xfrm>
            <a:off x="195125" y="5567972"/>
            <a:ext cx="42818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Студент: </a:t>
            </a:r>
            <a:r>
              <a:rPr lang="ru-RU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Маммедзаде Али Джалал</a:t>
            </a:r>
            <a:endParaRPr lang="en-US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Группа: WEWA_12011_ru</a:t>
            </a:r>
            <a:endParaRPr lang="ru-RU" b="0" dirty="0">
              <a:solidFill>
                <a:schemeClr val="bg1"/>
              </a:solidFill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Факультет: Front-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end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разработка</a:t>
            </a:r>
            <a:endParaRPr lang="ru-RU" b="0" dirty="0">
              <a:solidFill>
                <a:schemeClr val="bg1"/>
              </a:solidFill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Преподаватель: 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Вахид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Гасымов</a:t>
            </a:r>
            <a:endParaRPr lang="ru-RU" b="0" dirty="0">
              <a:solidFill>
                <a:schemeClr val="bg1"/>
              </a:solidFill>
              <a:effectLst/>
            </a:endParaRPr>
          </a:p>
          <a:p>
            <a:br>
              <a:rPr lang="ru-RU" dirty="0"/>
            </a:b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EE3B31-58F3-4F19-B577-F6E70E938641}"/>
              </a:ext>
            </a:extLst>
          </p:cNvPr>
          <p:cNvSpPr txBox="1"/>
          <p:nvPr/>
        </p:nvSpPr>
        <p:spPr>
          <a:xfrm>
            <a:off x="4326466" y="181770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Магазин Скейтбордов</a:t>
            </a:r>
            <a:endParaRPr lang="en-GB" sz="28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12B61F-D39C-458A-BCFD-DB3B90BC4F6B}"/>
              </a:ext>
            </a:extLst>
          </p:cNvPr>
          <p:cNvSpPr txBox="1"/>
          <p:nvPr/>
        </p:nvSpPr>
        <p:spPr>
          <a:xfrm>
            <a:off x="9007174" y="5569510"/>
            <a:ext cx="29897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Мои контакты: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(077)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311-58-11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interestingali.1@gmail.com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Правая фигурная скобка 8">
            <a:extLst>
              <a:ext uri="{FF2B5EF4-FFF2-40B4-BE49-F238E27FC236}">
                <a16:creationId xmlns:a16="http://schemas.microsoft.com/office/drawing/2014/main" id="{101314B9-7829-4552-89BC-79933A048715}"/>
              </a:ext>
            </a:extLst>
          </p:cNvPr>
          <p:cNvSpPr/>
          <p:nvPr/>
        </p:nvSpPr>
        <p:spPr>
          <a:xfrm>
            <a:off x="10260416" y="897467"/>
            <a:ext cx="957917" cy="16425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19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5F52B9-540A-4717-9334-613B98AE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554" y="298364"/>
            <a:ext cx="6340519" cy="16384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300" dirty="0" err="1"/>
              <a:t>Какие</a:t>
            </a:r>
            <a:r>
              <a:rPr lang="en-US" sz="4300" dirty="0"/>
              <a:t> </a:t>
            </a:r>
            <a:r>
              <a:rPr lang="en-US" sz="4300" dirty="0" err="1"/>
              <a:t>возможности</a:t>
            </a:r>
            <a:r>
              <a:rPr lang="en-US" sz="4300" dirty="0"/>
              <a:t> </a:t>
            </a:r>
            <a:r>
              <a:rPr lang="en-US" sz="4300" dirty="0" err="1"/>
              <a:t>были</a:t>
            </a:r>
            <a:r>
              <a:rPr lang="en-US" sz="4300" dirty="0"/>
              <a:t> </a:t>
            </a:r>
            <a:r>
              <a:rPr lang="en-US" sz="4300" dirty="0" err="1"/>
              <a:t>использованы</a:t>
            </a:r>
            <a:r>
              <a:rPr lang="en-US" sz="4300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D9C49-BC10-4522-BCFE-EEE49A08BB4F}"/>
              </a:ext>
            </a:extLst>
          </p:cNvPr>
          <p:cNvSpPr txBox="1"/>
          <p:nvPr/>
        </p:nvSpPr>
        <p:spPr>
          <a:xfrm>
            <a:off x="988059" y="2443140"/>
            <a:ext cx="6306309" cy="393022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ANGULAR</a:t>
            </a:r>
          </a:p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endParaRPr lang="en-US" sz="1700" dirty="0"/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HTML, CSS</a:t>
            </a:r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BOOTSTRAP</a:t>
            </a:r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ng-bootstrap</a:t>
            </a:r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Firebase Hosting &amp; Auth..</a:t>
            </a:r>
          </a:p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endParaRPr lang="en-US" sz="1700" dirty="0"/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NODE JS</a:t>
            </a:r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NODE MODULES</a:t>
            </a:r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JavaScript, JSON</a:t>
            </a:r>
          </a:p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endParaRPr lang="en-US" sz="1700" dirty="0"/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FONT-AWESOME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4CE35A-CB1A-4B58-9EBE-84B02A5A8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787" y="1600709"/>
            <a:ext cx="3656581" cy="365658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2335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0DF49E-F561-4534-A21E-CEE874B9A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89" y="1184414"/>
            <a:ext cx="4132307" cy="131431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1F37F47-3272-4801-A066-038BF31B9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5800108" cy="102446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2F46FA6-DC11-4525-93C3-C4F71DC000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6415"/>
            <a:ext cx="7344800" cy="419158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1CF53C3-B122-4A08-A559-1723ABD599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268" y="1928660"/>
            <a:ext cx="2610214" cy="488700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5EBEB17-7F2A-4046-8C47-0931D89ED8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574" y="1928660"/>
            <a:ext cx="1795517" cy="219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C0892A-CEEF-4B1C-A614-E785334E6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90" y="3640186"/>
            <a:ext cx="5210902" cy="311511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01CA35-AD25-4594-BA06-D362366C6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810" y="3607362"/>
            <a:ext cx="5329409" cy="3180757"/>
          </a:xfrm>
          <a:prstGeom prst="rect">
            <a:avLst/>
          </a:prstGeom>
        </p:spPr>
      </p:pic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B29FCDE-31CE-4A22-AB20-6346BD909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53" y="649357"/>
            <a:ext cx="10964894" cy="260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0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9C26894-D099-46D9-862A-FEC24B670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426" y="523462"/>
            <a:ext cx="10178322" cy="3593591"/>
          </a:xfrm>
        </p:spPr>
        <p:txBody>
          <a:bodyPr/>
          <a:lstStyle/>
          <a:p>
            <a:r>
              <a:rPr lang="en-US" dirty="0"/>
              <a:t>Popular Products</a:t>
            </a:r>
          </a:p>
          <a:p>
            <a:r>
              <a:rPr lang="en-US" dirty="0"/>
              <a:t>Account function</a:t>
            </a:r>
          </a:p>
          <a:p>
            <a:r>
              <a:rPr lang="en-US" dirty="0"/>
              <a:t>API</a:t>
            </a:r>
            <a:endParaRPr lang="en-GB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33D415-AC13-4B56-ABEB-0E8FF9B5B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117" y="97319"/>
            <a:ext cx="7779026" cy="321756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40A35A2-AC4D-479B-B65E-AADC96E02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04" y="3011281"/>
            <a:ext cx="6668061" cy="364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23192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72</TotalTime>
  <Words>71</Words>
  <Application>Microsoft Office PowerPoint</Application>
  <PresentationFormat>Широкоэкранный</PresentationFormat>
  <Paragraphs>30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Corbel</vt:lpstr>
      <vt:lpstr>Gill Sans MT</vt:lpstr>
      <vt:lpstr>Impact</vt:lpstr>
      <vt:lpstr>Segoe UI</vt:lpstr>
      <vt:lpstr>Эмблема</vt:lpstr>
      <vt:lpstr>Skateshop-baku</vt:lpstr>
      <vt:lpstr>Какие возможности были использованы?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Skateshop-baku</dc:title>
  <dc:creator>Маммедзаде Али Джалал</dc:creator>
  <cp:lastModifiedBy>Маммедзаде Али Джалал</cp:lastModifiedBy>
  <cp:revision>10</cp:revision>
  <dcterms:created xsi:type="dcterms:W3CDTF">2021-11-07T09:42:05Z</dcterms:created>
  <dcterms:modified xsi:type="dcterms:W3CDTF">2021-11-12T21:52:19Z</dcterms:modified>
</cp:coreProperties>
</file>