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6131F-8D61-4AB8-B77A-C4C9EF2C1E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0E8CB4-FD88-431B-B614-654DEF3CF687}">
      <dgm:prSet/>
      <dgm:spPr/>
      <dgm:t>
        <a:bodyPr/>
        <a:lstStyle/>
        <a:p>
          <a:r>
            <a:rPr lang="ru-RU"/>
            <a:t>Удобность интерфейса</a:t>
          </a:r>
          <a:endParaRPr lang="en-US"/>
        </a:p>
      </dgm:t>
    </dgm:pt>
    <dgm:pt modelId="{40D41095-9EF2-4EC4-A167-75AA7FAE6AD2}" type="parTrans" cxnId="{CEA8D29F-4E34-4FB2-B476-8D5D5600EAA4}">
      <dgm:prSet/>
      <dgm:spPr/>
      <dgm:t>
        <a:bodyPr/>
        <a:lstStyle/>
        <a:p>
          <a:endParaRPr lang="en-US"/>
        </a:p>
      </dgm:t>
    </dgm:pt>
    <dgm:pt modelId="{CB30F1F1-0B0C-4EFC-9BBD-C210C7411F04}" type="sibTrans" cxnId="{CEA8D29F-4E34-4FB2-B476-8D5D5600EAA4}">
      <dgm:prSet/>
      <dgm:spPr/>
      <dgm:t>
        <a:bodyPr/>
        <a:lstStyle/>
        <a:p>
          <a:endParaRPr lang="en-US"/>
        </a:p>
      </dgm:t>
    </dgm:pt>
    <dgm:pt modelId="{A8F17FB2-6F9F-436B-8C31-97D318BB0096}">
      <dgm:prSet/>
      <dgm:spPr/>
      <dgm:t>
        <a:bodyPr/>
        <a:lstStyle/>
        <a:p>
          <a:r>
            <a:rPr lang="ru-RU"/>
            <a:t>Чистый код</a:t>
          </a:r>
          <a:endParaRPr lang="en-US"/>
        </a:p>
      </dgm:t>
    </dgm:pt>
    <dgm:pt modelId="{0977E5BC-9F95-42CC-9CD1-C3D78500C728}" type="parTrans" cxnId="{3A5C02DD-22D5-43ED-AFDC-F89888CA7395}">
      <dgm:prSet/>
      <dgm:spPr/>
      <dgm:t>
        <a:bodyPr/>
        <a:lstStyle/>
        <a:p>
          <a:endParaRPr lang="en-US"/>
        </a:p>
      </dgm:t>
    </dgm:pt>
    <dgm:pt modelId="{0A121D5F-4717-4DDC-8807-B81167FE3D97}" type="sibTrans" cxnId="{3A5C02DD-22D5-43ED-AFDC-F89888CA7395}">
      <dgm:prSet/>
      <dgm:spPr/>
      <dgm:t>
        <a:bodyPr/>
        <a:lstStyle/>
        <a:p>
          <a:endParaRPr lang="en-US"/>
        </a:p>
      </dgm:t>
    </dgm:pt>
    <dgm:pt modelId="{CC105CE0-0220-4D1A-82D5-E9FED46224DC}">
      <dgm:prSet/>
      <dgm:spPr/>
      <dgm:t>
        <a:bodyPr/>
        <a:lstStyle/>
        <a:p>
          <a:r>
            <a:rPr lang="ru-RU"/>
            <a:t>Респонсивность</a:t>
          </a:r>
          <a:endParaRPr lang="en-US"/>
        </a:p>
      </dgm:t>
    </dgm:pt>
    <dgm:pt modelId="{49E6B6D5-FCCC-40D2-9B70-0F8AEDC98C64}" type="parTrans" cxnId="{ECF512D4-6DDC-4819-80E5-4A1F59643665}">
      <dgm:prSet/>
      <dgm:spPr/>
      <dgm:t>
        <a:bodyPr/>
        <a:lstStyle/>
        <a:p>
          <a:endParaRPr lang="en-US"/>
        </a:p>
      </dgm:t>
    </dgm:pt>
    <dgm:pt modelId="{58C2FC5E-384B-46E6-AF24-361B478032F5}" type="sibTrans" cxnId="{ECF512D4-6DDC-4819-80E5-4A1F59643665}">
      <dgm:prSet/>
      <dgm:spPr/>
      <dgm:t>
        <a:bodyPr/>
        <a:lstStyle/>
        <a:p>
          <a:endParaRPr lang="en-US"/>
        </a:p>
      </dgm:t>
    </dgm:pt>
    <dgm:pt modelId="{118AC619-59AB-4053-A074-7FE4B26335B1}">
      <dgm:prSet/>
      <dgm:spPr/>
      <dgm:t>
        <a:bodyPr/>
        <a:lstStyle/>
        <a:p>
          <a:r>
            <a:rPr lang="ru-RU"/>
            <a:t>Оригинальность</a:t>
          </a:r>
          <a:endParaRPr lang="en-US"/>
        </a:p>
      </dgm:t>
    </dgm:pt>
    <dgm:pt modelId="{E3016972-2937-41E9-B63F-FAF696F59974}" type="parTrans" cxnId="{B9B42E2D-D8C6-4308-8CB5-CE327589009F}">
      <dgm:prSet/>
      <dgm:spPr/>
      <dgm:t>
        <a:bodyPr/>
        <a:lstStyle/>
        <a:p>
          <a:endParaRPr lang="en-US"/>
        </a:p>
      </dgm:t>
    </dgm:pt>
    <dgm:pt modelId="{46400557-4973-4E64-BCEB-6DE0F891C4FE}" type="sibTrans" cxnId="{B9B42E2D-D8C6-4308-8CB5-CE327589009F}">
      <dgm:prSet/>
      <dgm:spPr/>
      <dgm:t>
        <a:bodyPr/>
        <a:lstStyle/>
        <a:p>
          <a:endParaRPr lang="en-US"/>
        </a:p>
      </dgm:t>
    </dgm:pt>
    <dgm:pt modelId="{F58BBA1D-9F70-47FC-B3E5-E9BD78C6C5CF}" type="pres">
      <dgm:prSet presAssocID="{7956131F-8D61-4AB8-B77A-C4C9EF2C1E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DDC97F-C775-43A3-908C-4F619A7C094C}" type="pres">
      <dgm:prSet presAssocID="{230E8CB4-FD88-431B-B614-654DEF3CF687}" presName="hierRoot1" presStyleCnt="0"/>
      <dgm:spPr/>
    </dgm:pt>
    <dgm:pt modelId="{726A6BD6-4E6D-4A67-BFDF-B20459551A18}" type="pres">
      <dgm:prSet presAssocID="{230E8CB4-FD88-431B-B614-654DEF3CF687}" presName="composite" presStyleCnt="0"/>
      <dgm:spPr/>
    </dgm:pt>
    <dgm:pt modelId="{705F0131-CE78-435F-9531-E8F23FBE5392}" type="pres">
      <dgm:prSet presAssocID="{230E8CB4-FD88-431B-B614-654DEF3CF687}" presName="background" presStyleLbl="node0" presStyleIdx="0" presStyleCnt="4"/>
      <dgm:spPr/>
    </dgm:pt>
    <dgm:pt modelId="{40445638-B585-4489-B945-3CD678C2CD4B}" type="pres">
      <dgm:prSet presAssocID="{230E8CB4-FD88-431B-B614-654DEF3CF687}" presName="text" presStyleLbl="fgAcc0" presStyleIdx="0" presStyleCnt="4">
        <dgm:presLayoutVars>
          <dgm:chPref val="3"/>
        </dgm:presLayoutVars>
      </dgm:prSet>
      <dgm:spPr/>
    </dgm:pt>
    <dgm:pt modelId="{0BA72E27-074F-4EAC-B690-0F5D3B30DB56}" type="pres">
      <dgm:prSet presAssocID="{230E8CB4-FD88-431B-B614-654DEF3CF687}" presName="hierChild2" presStyleCnt="0"/>
      <dgm:spPr/>
    </dgm:pt>
    <dgm:pt modelId="{A811F153-F92D-41D0-88F8-DE50286F22C8}" type="pres">
      <dgm:prSet presAssocID="{A8F17FB2-6F9F-436B-8C31-97D318BB0096}" presName="hierRoot1" presStyleCnt="0"/>
      <dgm:spPr/>
    </dgm:pt>
    <dgm:pt modelId="{FBB29231-2A98-421B-8B2D-F75401962898}" type="pres">
      <dgm:prSet presAssocID="{A8F17FB2-6F9F-436B-8C31-97D318BB0096}" presName="composite" presStyleCnt="0"/>
      <dgm:spPr/>
    </dgm:pt>
    <dgm:pt modelId="{AAE57561-0CD7-4573-83BB-95EA04EDA5AF}" type="pres">
      <dgm:prSet presAssocID="{A8F17FB2-6F9F-436B-8C31-97D318BB0096}" presName="background" presStyleLbl="node0" presStyleIdx="1" presStyleCnt="4"/>
      <dgm:spPr/>
    </dgm:pt>
    <dgm:pt modelId="{77CD2AB4-7461-4A00-B708-8D003CC4E0B7}" type="pres">
      <dgm:prSet presAssocID="{A8F17FB2-6F9F-436B-8C31-97D318BB0096}" presName="text" presStyleLbl="fgAcc0" presStyleIdx="1" presStyleCnt="4">
        <dgm:presLayoutVars>
          <dgm:chPref val="3"/>
        </dgm:presLayoutVars>
      </dgm:prSet>
      <dgm:spPr/>
    </dgm:pt>
    <dgm:pt modelId="{7015EC9B-21AB-4653-8512-2A3A62734CA3}" type="pres">
      <dgm:prSet presAssocID="{A8F17FB2-6F9F-436B-8C31-97D318BB0096}" presName="hierChild2" presStyleCnt="0"/>
      <dgm:spPr/>
    </dgm:pt>
    <dgm:pt modelId="{9AAB5D67-EFDA-4B88-B50D-9BF3A12F40AE}" type="pres">
      <dgm:prSet presAssocID="{CC105CE0-0220-4D1A-82D5-E9FED46224DC}" presName="hierRoot1" presStyleCnt="0"/>
      <dgm:spPr/>
    </dgm:pt>
    <dgm:pt modelId="{7DDF0280-5B71-404A-B1CB-FFA3E3FC6714}" type="pres">
      <dgm:prSet presAssocID="{CC105CE0-0220-4D1A-82D5-E9FED46224DC}" presName="composite" presStyleCnt="0"/>
      <dgm:spPr/>
    </dgm:pt>
    <dgm:pt modelId="{8749C842-023C-4889-AEFB-ED6107BC57EB}" type="pres">
      <dgm:prSet presAssocID="{CC105CE0-0220-4D1A-82D5-E9FED46224DC}" presName="background" presStyleLbl="node0" presStyleIdx="2" presStyleCnt="4"/>
      <dgm:spPr/>
    </dgm:pt>
    <dgm:pt modelId="{63A325EF-4A97-4D98-8E43-8ED4035696C3}" type="pres">
      <dgm:prSet presAssocID="{CC105CE0-0220-4D1A-82D5-E9FED46224DC}" presName="text" presStyleLbl="fgAcc0" presStyleIdx="2" presStyleCnt="4">
        <dgm:presLayoutVars>
          <dgm:chPref val="3"/>
        </dgm:presLayoutVars>
      </dgm:prSet>
      <dgm:spPr/>
    </dgm:pt>
    <dgm:pt modelId="{41395547-ED95-44FF-ABE3-E637833AF83B}" type="pres">
      <dgm:prSet presAssocID="{CC105CE0-0220-4D1A-82D5-E9FED46224DC}" presName="hierChild2" presStyleCnt="0"/>
      <dgm:spPr/>
    </dgm:pt>
    <dgm:pt modelId="{FC522E9F-077B-4CA7-8AB8-DAB2565005C2}" type="pres">
      <dgm:prSet presAssocID="{118AC619-59AB-4053-A074-7FE4B26335B1}" presName="hierRoot1" presStyleCnt="0"/>
      <dgm:spPr/>
    </dgm:pt>
    <dgm:pt modelId="{74D93094-AFA6-493F-9872-14B80E7B5DB0}" type="pres">
      <dgm:prSet presAssocID="{118AC619-59AB-4053-A074-7FE4B26335B1}" presName="composite" presStyleCnt="0"/>
      <dgm:spPr/>
    </dgm:pt>
    <dgm:pt modelId="{EEEA90DE-AD87-4861-B556-C22B7C4D629F}" type="pres">
      <dgm:prSet presAssocID="{118AC619-59AB-4053-A074-7FE4B26335B1}" presName="background" presStyleLbl="node0" presStyleIdx="3" presStyleCnt="4"/>
      <dgm:spPr/>
    </dgm:pt>
    <dgm:pt modelId="{F803F0F6-BFCD-49E0-AECD-3FCDC322E8B8}" type="pres">
      <dgm:prSet presAssocID="{118AC619-59AB-4053-A074-7FE4B26335B1}" presName="text" presStyleLbl="fgAcc0" presStyleIdx="3" presStyleCnt="4">
        <dgm:presLayoutVars>
          <dgm:chPref val="3"/>
        </dgm:presLayoutVars>
      </dgm:prSet>
      <dgm:spPr/>
    </dgm:pt>
    <dgm:pt modelId="{406C36B2-BE9F-46FC-969B-C0A8741F1888}" type="pres">
      <dgm:prSet presAssocID="{118AC619-59AB-4053-A074-7FE4B26335B1}" presName="hierChild2" presStyleCnt="0"/>
      <dgm:spPr/>
    </dgm:pt>
  </dgm:ptLst>
  <dgm:cxnLst>
    <dgm:cxn modelId="{DFF5471D-4356-41D3-90DE-DCF597F76FF9}" type="presOf" srcId="{118AC619-59AB-4053-A074-7FE4B26335B1}" destId="{F803F0F6-BFCD-49E0-AECD-3FCDC322E8B8}" srcOrd="0" destOrd="0" presId="urn:microsoft.com/office/officeart/2005/8/layout/hierarchy1"/>
    <dgm:cxn modelId="{B9B42E2D-D8C6-4308-8CB5-CE327589009F}" srcId="{7956131F-8D61-4AB8-B77A-C4C9EF2C1E83}" destId="{118AC619-59AB-4053-A074-7FE4B26335B1}" srcOrd="3" destOrd="0" parTransId="{E3016972-2937-41E9-B63F-FAF696F59974}" sibTransId="{46400557-4973-4E64-BCEB-6DE0F891C4FE}"/>
    <dgm:cxn modelId="{A1034466-0BCA-4E7C-BD40-046B1453D952}" type="presOf" srcId="{7956131F-8D61-4AB8-B77A-C4C9EF2C1E83}" destId="{F58BBA1D-9F70-47FC-B3E5-E9BD78C6C5CF}" srcOrd="0" destOrd="0" presId="urn:microsoft.com/office/officeart/2005/8/layout/hierarchy1"/>
    <dgm:cxn modelId="{C8E0B747-EB8F-4F64-8EF2-ACF518B636F1}" type="presOf" srcId="{CC105CE0-0220-4D1A-82D5-E9FED46224DC}" destId="{63A325EF-4A97-4D98-8E43-8ED4035696C3}" srcOrd="0" destOrd="0" presId="urn:microsoft.com/office/officeart/2005/8/layout/hierarchy1"/>
    <dgm:cxn modelId="{CEA8D29F-4E34-4FB2-B476-8D5D5600EAA4}" srcId="{7956131F-8D61-4AB8-B77A-C4C9EF2C1E83}" destId="{230E8CB4-FD88-431B-B614-654DEF3CF687}" srcOrd="0" destOrd="0" parTransId="{40D41095-9EF2-4EC4-A167-75AA7FAE6AD2}" sibTransId="{CB30F1F1-0B0C-4EFC-9BBD-C210C7411F04}"/>
    <dgm:cxn modelId="{2D8C46BA-1351-4099-A47A-02CDFB32C3B5}" type="presOf" srcId="{230E8CB4-FD88-431B-B614-654DEF3CF687}" destId="{40445638-B585-4489-B945-3CD678C2CD4B}" srcOrd="0" destOrd="0" presId="urn:microsoft.com/office/officeart/2005/8/layout/hierarchy1"/>
    <dgm:cxn modelId="{ECF512D4-6DDC-4819-80E5-4A1F59643665}" srcId="{7956131F-8D61-4AB8-B77A-C4C9EF2C1E83}" destId="{CC105CE0-0220-4D1A-82D5-E9FED46224DC}" srcOrd="2" destOrd="0" parTransId="{49E6B6D5-FCCC-40D2-9B70-0F8AEDC98C64}" sibTransId="{58C2FC5E-384B-46E6-AF24-361B478032F5}"/>
    <dgm:cxn modelId="{3A5C02DD-22D5-43ED-AFDC-F89888CA7395}" srcId="{7956131F-8D61-4AB8-B77A-C4C9EF2C1E83}" destId="{A8F17FB2-6F9F-436B-8C31-97D318BB0096}" srcOrd="1" destOrd="0" parTransId="{0977E5BC-9F95-42CC-9CD1-C3D78500C728}" sibTransId="{0A121D5F-4717-4DDC-8807-B81167FE3D97}"/>
    <dgm:cxn modelId="{B4ADC0EE-8571-401D-BB91-416DE09E6686}" type="presOf" srcId="{A8F17FB2-6F9F-436B-8C31-97D318BB0096}" destId="{77CD2AB4-7461-4A00-B708-8D003CC4E0B7}" srcOrd="0" destOrd="0" presId="urn:microsoft.com/office/officeart/2005/8/layout/hierarchy1"/>
    <dgm:cxn modelId="{E85BBD44-D7B5-4CC5-89E7-41D54284D249}" type="presParOf" srcId="{F58BBA1D-9F70-47FC-B3E5-E9BD78C6C5CF}" destId="{8FDDC97F-C775-43A3-908C-4F619A7C094C}" srcOrd="0" destOrd="0" presId="urn:microsoft.com/office/officeart/2005/8/layout/hierarchy1"/>
    <dgm:cxn modelId="{F41C4300-7DDA-4433-A9BE-0E3D2A70E3F9}" type="presParOf" srcId="{8FDDC97F-C775-43A3-908C-4F619A7C094C}" destId="{726A6BD6-4E6D-4A67-BFDF-B20459551A18}" srcOrd="0" destOrd="0" presId="urn:microsoft.com/office/officeart/2005/8/layout/hierarchy1"/>
    <dgm:cxn modelId="{5407D400-8BBB-481C-A9FD-4BE9E3FD7FF1}" type="presParOf" srcId="{726A6BD6-4E6D-4A67-BFDF-B20459551A18}" destId="{705F0131-CE78-435F-9531-E8F23FBE5392}" srcOrd="0" destOrd="0" presId="urn:microsoft.com/office/officeart/2005/8/layout/hierarchy1"/>
    <dgm:cxn modelId="{5B1B1E4C-5056-4AD6-B7CB-4DF718BBF47E}" type="presParOf" srcId="{726A6BD6-4E6D-4A67-BFDF-B20459551A18}" destId="{40445638-B585-4489-B945-3CD678C2CD4B}" srcOrd="1" destOrd="0" presId="urn:microsoft.com/office/officeart/2005/8/layout/hierarchy1"/>
    <dgm:cxn modelId="{07030319-A0AE-4A4B-B53A-33BC5EB47FFB}" type="presParOf" srcId="{8FDDC97F-C775-43A3-908C-4F619A7C094C}" destId="{0BA72E27-074F-4EAC-B690-0F5D3B30DB56}" srcOrd="1" destOrd="0" presId="urn:microsoft.com/office/officeart/2005/8/layout/hierarchy1"/>
    <dgm:cxn modelId="{82C21A18-1E09-45A4-8C31-C57EFC3F135A}" type="presParOf" srcId="{F58BBA1D-9F70-47FC-B3E5-E9BD78C6C5CF}" destId="{A811F153-F92D-41D0-88F8-DE50286F22C8}" srcOrd="1" destOrd="0" presId="urn:microsoft.com/office/officeart/2005/8/layout/hierarchy1"/>
    <dgm:cxn modelId="{237C698B-BD59-4E0E-AD0E-C875574599E6}" type="presParOf" srcId="{A811F153-F92D-41D0-88F8-DE50286F22C8}" destId="{FBB29231-2A98-421B-8B2D-F75401962898}" srcOrd="0" destOrd="0" presId="urn:microsoft.com/office/officeart/2005/8/layout/hierarchy1"/>
    <dgm:cxn modelId="{41F71532-CD37-4FDC-BC1C-19F9BEC133EF}" type="presParOf" srcId="{FBB29231-2A98-421B-8B2D-F75401962898}" destId="{AAE57561-0CD7-4573-83BB-95EA04EDA5AF}" srcOrd="0" destOrd="0" presId="urn:microsoft.com/office/officeart/2005/8/layout/hierarchy1"/>
    <dgm:cxn modelId="{83B328B1-A01F-4C01-8573-BC6F91AAF203}" type="presParOf" srcId="{FBB29231-2A98-421B-8B2D-F75401962898}" destId="{77CD2AB4-7461-4A00-B708-8D003CC4E0B7}" srcOrd="1" destOrd="0" presId="urn:microsoft.com/office/officeart/2005/8/layout/hierarchy1"/>
    <dgm:cxn modelId="{74D58A31-923E-4CF9-910A-D60AAAEA3FED}" type="presParOf" srcId="{A811F153-F92D-41D0-88F8-DE50286F22C8}" destId="{7015EC9B-21AB-4653-8512-2A3A62734CA3}" srcOrd="1" destOrd="0" presId="urn:microsoft.com/office/officeart/2005/8/layout/hierarchy1"/>
    <dgm:cxn modelId="{CB720703-6971-485A-9237-14B05B0EC94E}" type="presParOf" srcId="{F58BBA1D-9F70-47FC-B3E5-E9BD78C6C5CF}" destId="{9AAB5D67-EFDA-4B88-B50D-9BF3A12F40AE}" srcOrd="2" destOrd="0" presId="urn:microsoft.com/office/officeart/2005/8/layout/hierarchy1"/>
    <dgm:cxn modelId="{5CB38CC3-3326-4183-BA0C-340F7921E386}" type="presParOf" srcId="{9AAB5D67-EFDA-4B88-B50D-9BF3A12F40AE}" destId="{7DDF0280-5B71-404A-B1CB-FFA3E3FC6714}" srcOrd="0" destOrd="0" presId="urn:microsoft.com/office/officeart/2005/8/layout/hierarchy1"/>
    <dgm:cxn modelId="{1AB37B1C-91A8-4D31-AF03-CB3D4BE41F7D}" type="presParOf" srcId="{7DDF0280-5B71-404A-B1CB-FFA3E3FC6714}" destId="{8749C842-023C-4889-AEFB-ED6107BC57EB}" srcOrd="0" destOrd="0" presId="urn:microsoft.com/office/officeart/2005/8/layout/hierarchy1"/>
    <dgm:cxn modelId="{E189A54E-3668-4A0D-84C8-69E467299152}" type="presParOf" srcId="{7DDF0280-5B71-404A-B1CB-FFA3E3FC6714}" destId="{63A325EF-4A97-4D98-8E43-8ED4035696C3}" srcOrd="1" destOrd="0" presId="urn:microsoft.com/office/officeart/2005/8/layout/hierarchy1"/>
    <dgm:cxn modelId="{9B3795B6-05C6-4137-B0AB-3FEC33150E06}" type="presParOf" srcId="{9AAB5D67-EFDA-4B88-B50D-9BF3A12F40AE}" destId="{41395547-ED95-44FF-ABE3-E637833AF83B}" srcOrd="1" destOrd="0" presId="urn:microsoft.com/office/officeart/2005/8/layout/hierarchy1"/>
    <dgm:cxn modelId="{865AA49B-173B-4E03-A980-F093D2196182}" type="presParOf" srcId="{F58BBA1D-9F70-47FC-B3E5-E9BD78C6C5CF}" destId="{FC522E9F-077B-4CA7-8AB8-DAB2565005C2}" srcOrd="3" destOrd="0" presId="urn:microsoft.com/office/officeart/2005/8/layout/hierarchy1"/>
    <dgm:cxn modelId="{DD8DD997-A82E-4EBD-B2D6-693B0F13F4B7}" type="presParOf" srcId="{FC522E9F-077B-4CA7-8AB8-DAB2565005C2}" destId="{74D93094-AFA6-493F-9872-14B80E7B5DB0}" srcOrd="0" destOrd="0" presId="urn:microsoft.com/office/officeart/2005/8/layout/hierarchy1"/>
    <dgm:cxn modelId="{92A43B2B-121B-401E-8CED-B802E501F68C}" type="presParOf" srcId="{74D93094-AFA6-493F-9872-14B80E7B5DB0}" destId="{EEEA90DE-AD87-4861-B556-C22B7C4D629F}" srcOrd="0" destOrd="0" presId="urn:microsoft.com/office/officeart/2005/8/layout/hierarchy1"/>
    <dgm:cxn modelId="{7531394E-FEAB-4007-BADD-C4B61EBD9BF0}" type="presParOf" srcId="{74D93094-AFA6-493F-9872-14B80E7B5DB0}" destId="{F803F0F6-BFCD-49E0-AECD-3FCDC322E8B8}" srcOrd="1" destOrd="0" presId="urn:microsoft.com/office/officeart/2005/8/layout/hierarchy1"/>
    <dgm:cxn modelId="{6F1AF984-7209-474F-A8C0-EBCFDF2F04E5}" type="presParOf" srcId="{FC522E9F-077B-4CA7-8AB8-DAB2565005C2}" destId="{406C36B2-BE9F-46FC-969B-C0A8741F18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0131-CE78-435F-9531-E8F23FBE5392}">
      <dsp:nvSpPr>
        <dsp:cNvPr id="0" name=""/>
        <dsp:cNvSpPr/>
      </dsp:nvSpPr>
      <dsp:spPr>
        <a:xfrm>
          <a:off x="2981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45638-B585-4489-B945-3CD678C2CD4B}">
      <dsp:nvSpPr>
        <dsp:cNvPr id="0" name=""/>
        <dsp:cNvSpPr/>
      </dsp:nvSpPr>
      <dsp:spPr>
        <a:xfrm>
          <a:off x="239548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Удобность интерфейса</a:t>
          </a:r>
          <a:endParaRPr lang="en-US" sz="2000" kern="1200"/>
        </a:p>
      </dsp:txBody>
      <dsp:txXfrm>
        <a:off x="279146" y="1272773"/>
        <a:ext cx="2049902" cy="1272781"/>
      </dsp:txXfrm>
    </dsp:sp>
    <dsp:sp modelId="{AAE57561-0CD7-4573-83BB-95EA04EDA5AF}">
      <dsp:nvSpPr>
        <dsp:cNvPr id="0" name=""/>
        <dsp:cNvSpPr/>
      </dsp:nvSpPr>
      <dsp:spPr>
        <a:xfrm>
          <a:off x="2605213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D2AB4-7461-4A00-B708-8D003CC4E0B7}">
      <dsp:nvSpPr>
        <dsp:cNvPr id="0" name=""/>
        <dsp:cNvSpPr/>
      </dsp:nvSpPr>
      <dsp:spPr>
        <a:xfrm>
          <a:off x="2841779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Чистый код</a:t>
          </a:r>
          <a:endParaRPr lang="en-US" sz="2000" kern="1200"/>
        </a:p>
      </dsp:txBody>
      <dsp:txXfrm>
        <a:off x="2881377" y="1272773"/>
        <a:ext cx="2049902" cy="1272781"/>
      </dsp:txXfrm>
    </dsp:sp>
    <dsp:sp modelId="{8749C842-023C-4889-AEFB-ED6107BC57EB}">
      <dsp:nvSpPr>
        <dsp:cNvPr id="0" name=""/>
        <dsp:cNvSpPr/>
      </dsp:nvSpPr>
      <dsp:spPr>
        <a:xfrm>
          <a:off x="5207444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25EF-4A97-4D98-8E43-8ED4035696C3}">
      <dsp:nvSpPr>
        <dsp:cNvPr id="0" name=""/>
        <dsp:cNvSpPr/>
      </dsp:nvSpPr>
      <dsp:spPr>
        <a:xfrm>
          <a:off x="5444010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Респонсивность</a:t>
          </a:r>
          <a:endParaRPr lang="en-US" sz="2000" kern="1200"/>
        </a:p>
      </dsp:txBody>
      <dsp:txXfrm>
        <a:off x="5483608" y="1272773"/>
        <a:ext cx="2049902" cy="1272781"/>
      </dsp:txXfrm>
    </dsp:sp>
    <dsp:sp modelId="{EEEA90DE-AD87-4861-B556-C22B7C4D629F}">
      <dsp:nvSpPr>
        <dsp:cNvPr id="0" name=""/>
        <dsp:cNvSpPr/>
      </dsp:nvSpPr>
      <dsp:spPr>
        <a:xfrm>
          <a:off x="7809675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F0F6-BFCD-49E0-AECD-3FCDC322E8B8}">
      <dsp:nvSpPr>
        <dsp:cNvPr id="0" name=""/>
        <dsp:cNvSpPr/>
      </dsp:nvSpPr>
      <dsp:spPr>
        <a:xfrm>
          <a:off x="8046241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Оригинальность</a:t>
          </a:r>
          <a:endParaRPr lang="en-US" sz="2000" kern="1200"/>
        </a:p>
      </dsp:txBody>
      <dsp:txXfrm>
        <a:off x="8085839" y="1272773"/>
        <a:ext cx="2049902" cy="127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3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429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0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3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89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765051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HTML, CSS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JS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MODULES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JavaScript, JSON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6B417-0B7A-40A1-8E59-4F2B92D8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НАШ ПРОДУКТ?</a:t>
            </a:r>
            <a:endParaRPr lang="en-GB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976511B2-D5D6-437C-A475-89590597F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DF49E-F561-4534-A21E-CEE874B9A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1" y="382385"/>
            <a:ext cx="353426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20</TotalTime>
  <Words>34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Impact</vt:lpstr>
      <vt:lpstr>Эмблема</vt:lpstr>
      <vt:lpstr>Skateshop-baku</vt:lpstr>
      <vt:lpstr>Какие возможности были использованы?</vt:lpstr>
      <vt:lpstr>ПОЧЕМУ НАШ ПРОДУКТ?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3</cp:revision>
  <dcterms:created xsi:type="dcterms:W3CDTF">2021-11-07T09:42:05Z</dcterms:created>
  <dcterms:modified xsi:type="dcterms:W3CDTF">2021-11-09T06:52:23Z</dcterms:modified>
</cp:coreProperties>
</file>