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87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13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9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3916-3F37-44CB-9B56-C6DDACBCF498}"/>
              </a:ext>
            </a:extLst>
          </p:cNvPr>
          <p:cNvSpPr txBox="1"/>
          <p:nvPr/>
        </p:nvSpPr>
        <p:spPr>
          <a:xfrm>
            <a:off x="195125" y="5567972"/>
            <a:ext cx="4281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</a:endParaRPr>
          </a:p>
          <a:p>
            <a:br>
              <a:rPr lang="ru-RU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E3B31-58F3-4F19-B577-F6E70E938641}"/>
              </a:ext>
            </a:extLst>
          </p:cNvPr>
          <p:cNvSpPr txBox="1"/>
          <p:nvPr/>
        </p:nvSpPr>
        <p:spPr>
          <a:xfrm>
            <a:off x="4326466" y="18177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Магазин Скейтбордов</a:t>
            </a:r>
            <a:endParaRPr lang="en-GB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B61F-D39C-458A-BCFD-DB3B90BC4F6B}"/>
              </a:ext>
            </a:extLst>
          </p:cNvPr>
          <p:cNvSpPr txBox="1"/>
          <p:nvPr/>
        </p:nvSpPr>
        <p:spPr>
          <a:xfrm>
            <a:off x="9007174" y="5730376"/>
            <a:ext cx="298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101314B9-7829-4552-89BC-79933A048715}"/>
              </a:ext>
            </a:extLst>
          </p:cNvPr>
          <p:cNvSpPr/>
          <p:nvPr/>
        </p:nvSpPr>
        <p:spPr>
          <a:xfrm>
            <a:off x="10260416" y="897467"/>
            <a:ext cx="957917" cy="1642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54" y="298364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988059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 err="1"/>
              <a:t>RxJS</a:t>
            </a: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Firebase Hosting,  Authentication, Realtime-Database 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95" y="1936833"/>
            <a:ext cx="3656581" cy="3656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0C612C-C5C0-400E-8674-EFCD0CD1DAFA}"/>
              </a:ext>
            </a:extLst>
          </p:cNvPr>
          <p:cNvSpPr/>
          <p:nvPr/>
        </p:nvSpPr>
        <p:spPr>
          <a:xfrm>
            <a:off x="0" y="-31288"/>
            <a:ext cx="12192000" cy="688928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29FCDE-31CE-4A22-AB20-6346BD90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3" y="0"/>
            <a:ext cx="10964894" cy="260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B7DC2-79E7-44E9-8DE5-5790CAB18C8B}"/>
              </a:ext>
            </a:extLst>
          </p:cNvPr>
          <p:cNvSpPr txBox="1"/>
          <p:nvPr/>
        </p:nvSpPr>
        <p:spPr>
          <a:xfrm>
            <a:off x="5232110" y="-31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endParaRPr lang="en-GB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813591-9123-43F1-81AE-7C1D593CD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29" b="94578" l="4175" r="94307">
                        <a14:foregroundMark x1="3795" y1="6928" x2="5123" y2="85241"/>
                        <a14:foregroundMark x1="5123" y1="85241" x2="20304" y2="93675"/>
                        <a14:foregroundMark x1="20304" y1="93675" x2="40038" y2="92771"/>
                        <a14:foregroundMark x1="40038" y1="92771" x2="88425" y2="93675"/>
                        <a14:foregroundMark x1="88425" y1="93675" x2="94687" y2="72289"/>
                        <a14:foregroundMark x1="94687" y1="72289" x2="95825" y2="26205"/>
                        <a14:foregroundMark x1="95825" y1="26205" x2="88235" y2="8735"/>
                        <a14:foregroundMark x1="88235" y1="8735" x2="4364" y2="7229"/>
                        <a14:foregroundMark x1="29981" y1="14458" x2="21822" y2="25301"/>
                        <a14:foregroundMark x1="21822" y1="25301" x2="15939" y2="39458"/>
                        <a14:foregroundMark x1="17837" y1="12651" x2="12524" y2="40060"/>
                        <a14:foregroundMark x1="10626" y1="16566" x2="11006" y2="31928"/>
                        <a14:foregroundMark x1="11006" y1="31928" x2="16129" y2="49699"/>
                        <a14:foregroundMark x1="11575" y1="21084" x2="14991" y2="17470"/>
                        <a14:foregroundMark x1="8729" y1="16867" x2="29602" y2="35843"/>
                        <a14:foregroundMark x1="29602" y1="35843" x2="40038" y2="27711"/>
                        <a14:foregroundMark x1="40038" y1="27711" x2="39279" y2="38554"/>
                        <a14:foregroundMark x1="41935" y1="28313" x2="37192" y2="42169"/>
                        <a14:foregroundMark x1="37192" y1="42169" x2="49336" y2="28012"/>
                        <a14:foregroundMark x1="49336" y1="28012" x2="37571" y2="31928"/>
                        <a14:foregroundMark x1="22011" y1="23795" x2="45161" y2="20482"/>
                        <a14:foregroundMark x1="33017" y1="18373" x2="45731" y2="18072"/>
                        <a14:foregroundMark x1="45731" y1="18072" x2="63947" y2="19277"/>
                        <a14:foregroundMark x1="64706" y1="20482" x2="74194" y2="21386"/>
                        <a14:foregroundMark x1="67552" y1="27711" x2="75332" y2="27108"/>
                        <a14:foregroundMark x1="79696" y1="26506" x2="85389" y2="23494"/>
                        <a14:foregroundMark x1="85199" y1="19578" x2="83302" y2="31325"/>
                        <a14:foregroundMark x1="87856" y1="26205" x2="88805" y2="26506"/>
                        <a14:foregroundMark x1="90323" y1="21386" x2="92220" y2="16867"/>
                        <a14:foregroundMark x1="92979" y1="16265" x2="93738" y2="13253"/>
                        <a14:foregroundMark x1="93928" y1="12952" x2="94497" y2="18675"/>
                        <a14:foregroundMark x1="89753" y1="74096" x2="90323" y2="86747"/>
                        <a14:foregroundMark x1="89564" y1="75000" x2="87097" y2="86747"/>
                        <a14:foregroundMark x1="85579" y1="75000" x2="84061" y2="94578"/>
                        <a14:foregroundMark x1="82732" y1="78313" x2="83871" y2="92470"/>
                        <a14:foregroundMark x1="84250" y1="72289" x2="78748" y2="88855"/>
                        <a14:foregroundMark x1="79507" y1="77108" x2="75712" y2="89157"/>
                        <a14:foregroundMark x1="75142" y1="76506" x2="71537" y2="89458"/>
                        <a14:foregroundMark x1="73624" y1="76807" x2="69070" y2="86145"/>
                        <a14:foregroundMark x1="71347" y1="77108" x2="65655" y2="88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57" y="2327498"/>
            <a:ext cx="5020376" cy="3162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3B0920-2C5C-41D9-AA0F-CECF6D70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" y="2601281"/>
            <a:ext cx="1756130" cy="2218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47E034-F383-4D3D-A0C8-A8130E5B7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4" y="4442344"/>
            <a:ext cx="1981477" cy="226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B39C751-C6AF-4FD3-A087-04A33BA00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43" y="3801534"/>
            <a:ext cx="4896250" cy="2908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104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530626-82BC-447A-AE59-0383C694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" y="377432"/>
            <a:ext cx="11978588" cy="61031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02319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77B90C-CBBE-45DB-8CE4-734D032E5D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615181-9CC0-446D-92C0-18D8650F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985"/>
            <a:ext cx="12192000" cy="51120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1938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358AEA-7F21-4E28-B6FB-B0CA40B1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" y="-190575"/>
            <a:ext cx="4857624" cy="72391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A270B4-E070-4E49-9ADA-97EBB78B1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14" y="0"/>
            <a:ext cx="4398344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FA4537-9E60-419A-80DD-B25D3B5EDA17}"/>
              </a:ext>
            </a:extLst>
          </p:cNvPr>
          <p:cNvSpPr/>
          <p:nvPr/>
        </p:nvSpPr>
        <p:spPr>
          <a:xfrm>
            <a:off x="5965371" y="-113211"/>
            <a:ext cx="600892" cy="6971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A4F1E9-C036-4CAF-BDCE-1AADF20DD8C6}"/>
              </a:ext>
            </a:extLst>
          </p:cNvPr>
          <p:cNvSpPr/>
          <p:nvPr/>
        </p:nvSpPr>
        <p:spPr>
          <a:xfrm>
            <a:off x="11295018" y="-113212"/>
            <a:ext cx="896982" cy="7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7B1D1B-8242-4D30-A20B-EE0864C66E8A}"/>
              </a:ext>
            </a:extLst>
          </p:cNvPr>
          <p:cNvSpPr/>
          <p:nvPr/>
        </p:nvSpPr>
        <p:spPr>
          <a:xfrm>
            <a:off x="-38572" y="-158932"/>
            <a:ext cx="896982" cy="7062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6923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5D5C9-6078-4424-98BE-9A8708649CF2}"/>
              </a:ext>
            </a:extLst>
          </p:cNvPr>
          <p:cNvSpPr txBox="1"/>
          <p:nvPr/>
        </p:nvSpPr>
        <p:spPr>
          <a:xfrm>
            <a:off x="4641114" y="142394"/>
            <a:ext cx="2909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+mj-lt"/>
              </a:rPr>
              <a:t>Вопросы?</a:t>
            </a:r>
            <a:endParaRPr lang="en-GB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2B843-A4E8-4EE3-B122-A7197FD03E50}"/>
              </a:ext>
            </a:extLst>
          </p:cNvPr>
          <p:cNvSpPr txBox="1"/>
          <p:nvPr/>
        </p:nvSpPr>
        <p:spPr>
          <a:xfrm>
            <a:off x="1722921" y="5515277"/>
            <a:ext cx="3980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Маммедзаде Али Джалал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Группа: WEWA_12011_ru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Факультет: Front-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разработка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Вахид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Гасымов</a:t>
            </a:r>
            <a:endParaRPr lang="ru-RU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21EA7E-6949-4C96-AA0B-70CFA56E5107}"/>
              </a:ext>
            </a:extLst>
          </p:cNvPr>
          <p:cNvSpPr/>
          <p:nvPr/>
        </p:nvSpPr>
        <p:spPr>
          <a:xfrm>
            <a:off x="10469078" y="0"/>
            <a:ext cx="17229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6E191E-205F-4565-96C0-357AACBFF06E}"/>
              </a:ext>
            </a:extLst>
          </p:cNvPr>
          <p:cNvSpPr/>
          <p:nvPr/>
        </p:nvSpPr>
        <p:spPr>
          <a:xfrm>
            <a:off x="-1" y="0"/>
            <a:ext cx="172292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017C7-FA4E-48F6-85DF-8E7B0034A827}"/>
              </a:ext>
            </a:extLst>
          </p:cNvPr>
          <p:cNvSpPr txBox="1"/>
          <p:nvPr/>
        </p:nvSpPr>
        <p:spPr>
          <a:xfrm>
            <a:off x="7550885" y="5653776"/>
            <a:ext cx="3118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Мои контакты: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(077)</a:t>
            </a:r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311-58-11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interestingali.1@gmail.com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152</TotalTime>
  <Words>95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Segoe UI</vt:lpstr>
      <vt:lpstr>Эмблема</vt:lpstr>
      <vt:lpstr>Skateshop-baku</vt:lpstr>
      <vt:lpstr>Какие возможности были использованы?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16</cp:revision>
  <dcterms:created xsi:type="dcterms:W3CDTF">2021-11-07T09:42:05Z</dcterms:created>
  <dcterms:modified xsi:type="dcterms:W3CDTF">2021-12-03T17:47:36Z</dcterms:modified>
</cp:coreProperties>
</file>