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736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8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13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9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83916-3F37-44CB-9B56-C6DDACBCF498}"/>
              </a:ext>
            </a:extLst>
          </p:cNvPr>
          <p:cNvSpPr txBox="1"/>
          <p:nvPr/>
        </p:nvSpPr>
        <p:spPr>
          <a:xfrm>
            <a:off x="195125" y="5567972"/>
            <a:ext cx="4281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br>
              <a:rPr lang="ru-RU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3B31-58F3-4F19-B577-F6E70E938641}"/>
              </a:ext>
            </a:extLst>
          </p:cNvPr>
          <p:cNvSpPr txBox="1"/>
          <p:nvPr/>
        </p:nvSpPr>
        <p:spPr>
          <a:xfrm>
            <a:off x="4326466" y="18177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Магазин Скейтбордов</a:t>
            </a:r>
            <a:endParaRPr lang="en-GB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B61F-D39C-458A-BCFD-DB3B90BC4F6B}"/>
              </a:ext>
            </a:extLst>
          </p:cNvPr>
          <p:cNvSpPr txBox="1"/>
          <p:nvPr/>
        </p:nvSpPr>
        <p:spPr>
          <a:xfrm>
            <a:off x="9007174" y="5730376"/>
            <a:ext cx="298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101314B9-7829-4552-89BC-79933A048715}"/>
              </a:ext>
            </a:extLst>
          </p:cNvPr>
          <p:cNvSpPr/>
          <p:nvPr/>
        </p:nvSpPr>
        <p:spPr>
          <a:xfrm>
            <a:off x="10260416" y="897467"/>
            <a:ext cx="957917" cy="1642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54" y="298364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988059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HTML, CSS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Firebase Hosting &amp; Auth..</a:t>
            </a:r>
          </a:p>
          <a:p>
            <a:pPr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JavaScript, JSON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FONT-AWESOME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0892A-CEEF-4B1C-A614-E785334E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0" y="3640186"/>
            <a:ext cx="5210902" cy="31151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01CA35-AD25-4594-BA06-D362366C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10" y="3607362"/>
            <a:ext cx="5329409" cy="3180757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29FCDE-31CE-4A22-AB20-6346BD909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" y="649357"/>
            <a:ext cx="10964894" cy="26012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8604D4-3B6D-47E0-9B59-0A4F7A54A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43" y="3513364"/>
            <a:ext cx="1795517" cy="21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02319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73</TotalTime>
  <Words>62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Segoe UI</vt:lpstr>
      <vt:lpstr>Эмблема</vt:lpstr>
      <vt:lpstr>Skateshop-baku</vt:lpstr>
      <vt:lpstr>Какие возможности были использованы?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11</cp:revision>
  <dcterms:created xsi:type="dcterms:W3CDTF">2021-11-07T09:42:05Z</dcterms:created>
  <dcterms:modified xsi:type="dcterms:W3CDTF">2021-12-02T16:00:46Z</dcterms:modified>
</cp:coreProperties>
</file>