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1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7367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8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0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13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9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6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28AB-2C4D-4530-B8A9-1F951883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25" y="1290028"/>
            <a:ext cx="11054210" cy="3397412"/>
          </a:xfrm>
        </p:spPr>
        <p:txBody>
          <a:bodyPr/>
          <a:lstStyle/>
          <a:p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Skateshop-baku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562E1-2BF9-4956-B3FF-A691DF3E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3" y="369962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Простой дизайн</a:t>
            </a:r>
          </a:p>
          <a:p>
            <a:r>
              <a:rPr lang="ru-RU" dirty="0"/>
              <a:t>Удобный интерфейс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83916-3F37-44CB-9B56-C6DDACBCF498}"/>
              </a:ext>
            </a:extLst>
          </p:cNvPr>
          <p:cNvSpPr txBox="1"/>
          <p:nvPr/>
        </p:nvSpPr>
        <p:spPr>
          <a:xfrm>
            <a:off x="195125" y="5567972"/>
            <a:ext cx="4281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Студент: </a:t>
            </a:r>
            <a:r>
              <a:rPr lang="ru-RU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Маммедзаде Али Джалал</a:t>
            </a: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Группа: WEWA_12011_ru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Факультет: Front-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разработка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Преподаватель: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Вахид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Гасымов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br>
              <a:rPr lang="ru-RU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E3B31-58F3-4F19-B577-F6E70E938641}"/>
              </a:ext>
            </a:extLst>
          </p:cNvPr>
          <p:cNvSpPr txBox="1"/>
          <p:nvPr/>
        </p:nvSpPr>
        <p:spPr>
          <a:xfrm>
            <a:off x="4326466" y="18177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Магазин Скейтбордов</a:t>
            </a:r>
            <a:endParaRPr lang="en-GB" sz="2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2B61F-D39C-458A-BCFD-DB3B90BC4F6B}"/>
              </a:ext>
            </a:extLst>
          </p:cNvPr>
          <p:cNvSpPr txBox="1"/>
          <p:nvPr/>
        </p:nvSpPr>
        <p:spPr>
          <a:xfrm>
            <a:off x="9007174" y="5569510"/>
            <a:ext cx="2989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Мои контакты: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(077)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311-58-11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interestingali.1@gmail.com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101314B9-7829-4552-89BC-79933A048715}"/>
              </a:ext>
            </a:extLst>
          </p:cNvPr>
          <p:cNvSpPr/>
          <p:nvPr/>
        </p:nvSpPr>
        <p:spPr>
          <a:xfrm>
            <a:off x="10260416" y="897467"/>
            <a:ext cx="957917" cy="1642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F52B9-540A-4717-9334-613B98A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54" y="298364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 err="1"/>
              <a:t>Какие</a:t>
            </a:r>
            <a:r>
              <a:rPr lang="en-US" sz="4300" dirty="0"/>
              <a:t> </a:t>
            </a:r>
            <a:r>
              <a:rPr lang="en-US" sz="4300" dirty="0" err="1"/>
              <a:t>возможности</a:t>
            </a:r>
            <a:r>
              <a:rPr lang="en-US" sz="4300" dirty="0"/>
              <a:t> </a:t>
            </a:r>
            <a:r>
              <a:rPr lang="en-US" sz="4300" dirty="0" err="1"/>
              <a:t>были</a:t>
            </a:r>
            <a:r>
              <a:rPr lang="en-US" sz="4300" dirty="0"/>
              <a:t> </a:t>
            </a:r>
            <a:r>
              <a:rPr lang="en-US" sz="4300" dirty="0" err="1"/>
              <a:t>использованы</a:t>
            </a:r>
            <a:r>
              <a:rPr lang="en-US" sz="43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C49-BC10-4522-BCFE-EEE49A08BB4F}"/>
              </a:ext>
            </a:extLst>
          </p:cNvPr>
          <p:cNvSpPr txBox="1"/>
          <p:nvPr/>
        </p:nvSpPr>
        <p:spPr>
          <a:xfrm>
            <a:off x="988059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ANGULAR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HTML, CSS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ng-bootstrap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Firebase Hosting &amp; Auth..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NODE JS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NODE MODULES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JavaScript, JSON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FONT-AWESOME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CE35A-CB1A-4B58-9EBE-84B02A5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3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0DF49E-F561-4534-A21E-CEE874B9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89" y="1184414"/>
            <a:ext cx="4132307" cy="13143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F37F47-3272-4801-A066-038BF31B9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5800108" cy="10244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F46FA6-DC11-4525-93C3-C4F71DC00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6415"/>
            <a:ext cx="7344800" cy="41915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CF53C3-B122-4A08-A559-1723ABD59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68" y="1928660"/>
            <a:ext cx="2610214" cy="48870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5EBEB17-7F2A-4046-8C47-0931D89ED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574" y="1928660"/>
            <a:ext cx="1795517" cy="21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0892A-CEEF-4B1C-A614-E785334E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0" y="3640186"/>
            <a:ext cx="5210902" cy="31151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01CA35-AD25-4594-BA06-D362366C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10" y="3607362"/>
            <a:ext cx="5329409" cy="3180757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29FCDE-31CE-4A22-AB20-6346BD909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3" y="649357"/>
            <a:ext cx="10964894" cy="26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459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64</TotalTime>
  <Words>66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Segoe UI</vt:lpstr>
      <vt:lpstr>Эмблема</vt:lpstr>
      <vt:lpstr>Skateshop-baku</vt:lpstr>
      <vt:lpstr>Какие возможности были использованы?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Skateshop-baku</dc:title>
  <dc:creator>Маммедзаде Али Джалал</dc:creator>
  <cp:lastModifiedBy>Маммедзаде Али Джалал</cp:lastModifiedBy>
  <cp:revision>9</cp:revision>
  <dcterms:created xsi:type="dcterms:W3CDTF">2021-11-07T09:42:05Z</dcterms:created>
  <dcterms:modified xsi:type="dcterms:W3CDTF">2021-11-12T15:44:21Z</dcterms:modified>
</cp:coreProperties>
</file>