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9" r:id="rId4"/>
    <p:sldId id="265" r:id="rId5"/>
    <p:sldId id="264" r:id="rId6"/>
    <p:sldId id="266" r:id="rId7"/>
    <p:sldId id="260" r:id="rId8"/>
    <p:sldId id="261" r:id="rId9"/>
    <p:sldId id="262" r:id="rId10"/>
    <p:sldId id="268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E9D0A29-368F-4A33-B1F4-0EF4ACC5C815}" type="datetimeFigureOut">
              <a:rPr lang="en-GB" smtClean="0"/>
              <a:t>04/12/2021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1EDFDB-91A4-4B5E-B687-C8B3F7ADA95C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6513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0A29-368F-4A33-B1F4-0EF4ACC5C815}" type="datetimeFigureOut">
              <a:rPr lang="en-GB" smtClean="0"/>
              <a:t>04/12/2021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DFDB-91A4-4B5E-B687-C8B3F7ADA9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512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0A29-368F-4A33-B1F4-0EF4ACC5C815}" type="datetimeFigureOut">
              <a:rPr lang="en-GB" smtClean="0"/>
              <a:t>04/12/2021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DFDB-91A4-4B5E-B687-C8B3F7ADA9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511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0A29-368F-4A33-B1F4-0EF4ACC5C815}" type="datetimeFigureOut">
              <a:rPr lang="en-GB" smtClean="0"/>
              <a:t>04/12/2021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DFDB-91A4-4B5E-B687-C8B3F7ADA9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702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E9D0A29-368F-4A33-B1F4-0EF4ACC5C815}" type="datetimeFigureOut">
              <a:rPr lang="en-GB" smtClean="0"/>
              <a:t>04/12/2021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71EDFDB-91A4-4B5E-B687-C8B3F7ADA95C}" type="slidenum">
              <a:rPr lang="en-GB" smtClean="0"/>
              <a:t>‹#›</a:t>
            </a:fld>
            <a:endParaRPr lang="en-GB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27367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0A29-368F-4A33-B1F4-0EF4ACC5C815}" type="datetimeFigureOut">
              <a:rPr lang="en-GB" smtClean="0"/>
              <a:t>04/12/2021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DFDB-91A4-4B5E-B687-C8B3F7ADA9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83871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0A29-368F-4A33-B1F4-0EF4ACC5C815}" type="datetimeFigureOut">
              <a:rPr lang="en-GB" smtClean="0"/>
              <a:t>04/12/2021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DFDB-91A4-4B5E-B687-C8B3F7ADA9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4922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0A29-368F-4A33-B1F4-0EF4ACC5C815}" type="datetimeFigureOut">
              <a:rPr lang="en-GB" smtClean="0"/>
              <a:t>04/12/2021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DFDB-91A4-4B5E-B687-C8B3F7ADA9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320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0A29-368F-4A33-B1F4-0EF4ACC5C815}" type="datetimeFigureOut">
              <a:rPr lang="en-GB" smtClean="0"/>
              <a:t>04/12/2021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DFDB-91A4-4B5E-B687-C8B3F7ADA9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209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2E9D0A29-368F-4A33-B1F4-0EF4ACC5C815}" type="datetimeFigureOut">
              <a:rPr lang="en-GB" smtClean="0"/>
              <a:t>04/12/2021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F71EDFDB-91A4-4B5E-B687-C8B3F7ADA95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01351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2E9D0A29-368F-4A33-B1F4-0EF4ACC5C815}" type="datetimeFigureOut">
              <a:rPr lang="en-GB" smtClean="0"/>
              <a:t>04/12/2021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F71EDFDB-91A4-4B5E-B687-C8B3F7ADA9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7896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9D0A29-368F-4A33-B1F4-0EF4ACC5C815}" type="datetimeFigureOut">
              <a:rPr lang="en-GB" smtClean="0"/>
              <a:t>04/12/2021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71EDFDB-91A4-4B5E-B687-C8B3F7ADA95C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0670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8128AB-2C4D-4530-B8A9-1F9518836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0625" y="1290028"/>
            <a:ext cx="11054210" cy="3397412"/>
          </a:xfrm>
        </p:spPr>
        <p:txBody>
          <a:bodyPr/>
          <a:lstStyle/>
          <a:p>
            <a:r>
              <a:rPr lang="en-US" sz="7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Skateshop-baku</a:t>
            </a:r>
            <a:endParaRPr lang="en-GB" sz="7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FE562E1-2BF9-4956-B3FF-A691DF3EF2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5043" y="3699628"/>
            <a:ext cx="8045373" cy="742279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Простой дизайн</a:t>
            </a:r>
          </a:p>
          <a:p>
            <a:r>
              <a:rPr lang="ru-RU" dirty="0"/>
              <a:t>Удобный интерфейс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E83916-3F37-44CB-9B56-C6DDACBCF498}"/>
              </a:ext>
            </a:extLst>
          </p:cNvPr>
          <p:cNvSpPr txBox="1"/>
          <p:nvPr/>
        </p:nvSpPr>
        <p:spPr>
          <a:xfrm>
            <a:off x="195125" y="5567972"/>
            <a:ext cx="42818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Студент: </a:t>
            </a:r>
            <a:r>
              <a:rPr lang="ru-RU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Маммедзаде Али Джалал</a:t>
            </a:r>
            <a:endParaRPr lang="en-US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Группа: WEWA_12011_ru</a:t>
            </a:r>
            <a:endParaRPr lang="ru-RU" b="0" dirty="0">
              <a:solidFill>
                <a:schemeClr val="bg1"/>
              </a:solidFill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Факультет: Front-</a:t>
            </a:r>
            <a:r>
              <a:rPr lang="ru-RU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end</a:t>
            </a:r>
            <a:r>
              <a:rPr lang="ru-RU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разработка</a:t>
            </a:r>
            <a:endParaRPr lang="ru-RU" b="0" dirty="0">
              <a:solidFill>
                <a:schemeClr val="bg1"/>
              </a:solidFill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Преподаватель: </a:t>
            </a:r>
            <a:r>
              <a:rPr lang="ru-RU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Вахид</a:t>
            </a:r>
            <a:r>
              <a:rPr lang="ru-RU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Гасымов</a:t>
            </a:r>
            <a:endParaRPr lang="ru-RU" b="0" dirty="0">
              <a:solidFill>
                <a:schemeClr val="bg1"/>
              </a:solidFill>
              <a:effectLst/>
            </a:endParaRPr>
          </a:p>
          <a:p>
            <a:br>
              <a:rPr lang="ru-RU" dirty="0"/>
            </a:b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EE3B31-58F3-4F19-B577-F6E70E938641}"/>
              </a:ext>
            </a:extLst>
          </p:cNvPr>
          <p:cNvSpPr txBox="1"/>
          <p:nvPr/>
        </p:nvSpPr>
        <p:spPr>
          <a:xfrm>
            <a:off x="4326466" y="181770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</a:rPr>
              <a:t>Магазин Скейтбордов</a:t>
            </a:r>
            <a:endParaRPr lang="en-GB" sz="2800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12B61F-D39C-458A-BCFD-DB3B90BC4F6B}"/>
              </a:ext>
            </a:extLst>
          </p:cNvPr>
          <p:cNvSpPr txBox="1"/>
          <p:nvPr/>
        </p:nvSpPr>
        <p:spPr>
          <a:xfrm>
            <a:off x="9007174" y="5730376"/>
            <a:ext cx="29897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Мои контакты:</a:t>
            </a:r>
          </a:p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(077)</a:t>
            </a:r>
            <a:r>
              <a:rPr lang="ru-RU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311-58-11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interestingali.1@gmail.com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" name="Правая фигурная скобка 8">
            <a:extLst>
              <a:ext uri="{FF2B5EF4-FFF2-40B4-BE49-F238E27FC236}">
                <a16:creationId xmlns:a16="http://schemas.microsoft.com/office/drawing/2014/main" id="{101314B9-7829-4552-89BC-79933A048715}"/>
              </a:ext>
            </a:extLst>
          </p:cNvPr>
          <p:cNvSpPr/>
          <p:nvPr/>
        </p:nvSpPr>
        <p:spPr>
          <a:xfrm>
            <a:off x="10260416" y="897467"/>
            <a:ext cx="957917" cy="164253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19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1447499-223E-42D5-8705-177FC9C9B56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DEMO</a:t>
            </a:r>
            <a:endParaRPr lang="en-GB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44330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E5D5C9-6078-4424-98BE-9A8708649CF2}"/>
              </a:ext>
            </a:extLst>
          </p:cNvPr>
          <p:cNvSpPr txBox="1"/>
          <p:nvPr/>
        </p:nvSpPr>
        <p:spPr>
          <a:xfrm>
            <a:off x="4641114" y="142394"/>
            <a:ext cx="29097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>
                <a:solidFill>
                  <a:schemeClr val="bg1"/>
                </a:solidFill>
                <a:latin typeface="+mj-lt"/>
              </a:rPr>
              <a:t>Вопросы?</a:t>
            </a:r>
            <a:endParaRPr lang="en-GB" sz="4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12B843-A4E8-4EE3-B122-A7197FD03E50}"/>
              </a:ext>
            </a:extLst>
          </p:cNvPr>
          <p:cNvSpPr txBox="1"/>
          <p:nvPr/>
        </p:nvSpPr>
        <p:spPr>
          <a:xfrm>
            <a:off x="1722921" y="5515277"/>
            <a:ext cx="39807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Студент: </a:t>
            </a:r>
            <a:r>
              <a:rPr lang="ru-RU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Маммедзаде Али Джалал</a:t>
            </a:r>
            <a:endParaRPr lang="en-US" b="0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Группа: WEWA_12011_ru</a:t>
            </a:r>
            <a:endParaRPr lang="ru-RU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Факультет: Front-</a:t>
            </a:r>
            <a:r>
              <a:rPr lang="ru-RU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r>
              <a:rPr lang="ru-RU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разработка</a:t>
            </a:r>
            <a:endParaRPr lang="ru-RU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Преподаватель: </a:t>
            </a:r>
            <a:r>
              <a:rPr lang="ru-RU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Вахид</a:t>
            </a:r>
            <a:r>
              <a:rPr lang="ru-RU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Гасымов</a:t>
            </a:r>
            <a:endParaRPr lang="ru-RU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321EA7E-6949-4C96-AA0B-70CFA56E5107}"/>
              </a:ext>
            </a:extLst>
          </p:cNvPr>
          <p:cNvSpPr/>
          <p:nvPr/>
        </p:nvSpPr>
        <p:spPr>
          <a:xfrm>
            <a:off x="10469078" y="0"/>
            <a:ext cx="1722922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26E191E-205F-4565-96C0-357AACBFF06E}"/>
              </a:ext>
            </a:extLst>
          </p:cNvPr>
          <p:cNvSpPr/>
          <p:nvPr/>
        </p:nvSpPr>
        <p:spPr>
          <a:xfrm>
            <a:off x="-1" y="0"/>
            <a:ext cx="1722922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E017C7-FA4E-48F6-85DF-8E7B0034A827}"/>
              </a:ext>
            </a:extLst>
          </p:cNvPr>
          <p:cNvSpPr txBox="1"/>
          <p:nvPr/>
        </p:nvSpPr>
        <p:spPr>
          <a:xfrm>
            <a:off x="7550885" y="5653776"/>
            <a:ext cx="311858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Мои контакты:</a:t>
            </a:r>
          </a:p>
          <a:p>
            <a:pPr algn="ctr"/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(077)</a:t>
            </a:r>
            <a:r>
              <a:rPr lang="ru-RU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311-58-11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interestingali.1@gmail.com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60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5F52B9-540A-4717-9334-613B98AEA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554" y="298364"/>
            <a:ext cx="6340519" cy="16384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300" dirty="0" err="1"/>
              <a:t>Какие</a:t>
            </a:r>
            <a:r>
              <a:rPr lang="en-US" sz="4300" dirty="0"/>
              <a:t> </a:t>
            </a:r>
            <a:r>
              <a:rPr lang="en-US" sz="4300" dirty="0" err="1"/>
              <a:t>возможности</a:t>
            </a:r>
            <a:r>
              <a:rPr lang="en-US" sz="4300" dirty="0"/>
              <a:t> </a:t>
            </a:r>
            <a:r>
              <a:rPr lang="en-US" sz="4300" dirty="0" err="1"/>
              <a:t>были</a:t>
            </a:r>
            <a:r>
              <a:rPr lang="en-US" sz="4300" dirty="0"/>
              <a:t> </a:t>
            </a:r>
            <a:r>
              <a:rPr lang="en-US" sz="4300" dirty="0" err="1"/>
              <a:t>использованы</a:t>
            </a:r>
            <a:r>
              <a:rPr lang="en-US" sz="4300" dirty="0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DD9C49-BC10-4522-BCFE-EEE49A08BB4F}"/>
              </a:ext>
            </a:extLst>
          </p:cNvPr>
          <p:cNvSpPr txBox="1"/>
          <p:nvPr/>
        </p:nvSpPr>
        <p:spPr>
          <a:xfrm>
            <a:off x="988059" y="2443140"/>
            <a:ext cx="6306309" cy="39302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" indent="-285750" defTabSz="914400"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700" dirty="0"/>
              <a:t>ANGULAR</a:t>
            </a:r>
          </a:p>
          <a:p>
            <a:pPr marL="57150" indent="-285750" defTabSz="914400"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700" dirty="0" err="1"/>
              <a:t>RxJS</a:t>
            </a:r>
            <a:endParaRPr lang="en-US" sz="1700" dirty="0"/>
          </a:p>
          <a:p>
            <a:pPr indent="-228600" defTabSz="914400">
              <a:spcBef>
                <a:spcPts val="700"/>
              </a:spcBef>
              <a:buClr>
                <a:schemeClr val="tx2"/>
              </a:buClr>
            </a:pPr>
            <a:endParaRPr lang="en-US" sz="1700" dirty="0"/>
          </a:p>
          <a:p>
            <a:pPr marL="57150" indent="-285750" defTabSz="914400"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700" dirty="0"/>
              <a:t>Bootstrap</a:t>
            </a:r>
          </a:p>
          <a:p>
            <a:pPr marL="57150" indent="-285750" defTabSz="914400"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ng-bootstrap</a:t>
            </a:r>
          </a:p>
          <a:p>
            <a:pPr marL="57150" indent="-285750" defTabSz="914400"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57150" indent="-285750" defTabSz="914400"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Firebase Hosting,  Authentication, </a:t>
            </a:r>
            <a:r>
              <a:rPr lang="en-US" sz="1700">
                <a:solidFill>
                  <a:schemeClr val="tx2">
                    <a:lumMod val="75000"/>
                    <a:lumOff val="25000"/>
                  </a:schemeClr>
                </a:solidFill>
              </a:rPr>
              <a:t>Realtime-Database </a:t>
            </a:r>
            <a:endParaRPr lang="en-US" sz="17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54CE35A-CB1A-4B58-9EBE-84B02A5A88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895" y="1936833"/>
            <a:ext cx="3656581" cy="365658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82335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430C612C-C5C0-400E-8674-EFCD0CD1DAFA}"/>
              </a:ext>
            </a:extLst>
          </p:cNvPr>
          <p:cNvSpPr/>
          <p:nvPr/>
        </p:nvSpPr>
        <p:spPr>
          <a:xfrm>
            <a:off x="0" y="-31288"/>
            <a:ext cx="12192000" cy="688928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B29FCDE-31CE-4A22-AB20-6346BD909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53" y="0"/>
            <a:ext cx="10964894" cy="26012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C6B7DC2-79E7-44E9-8DE5-5790CAB18C8B}"/>
              </a:ext>
            </a:extLst>
          </p:cNvPr>
          <p:cNvSpPr txBox="1"/>
          <p:nvPr/>
        </p:nvSpPr>
        <p:spPr>
          <a:xfrm>
            <a:off x="5232110" y="-7588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Authentication</a:t>
            </a:r>
            <a:endParaRPr lang="en-GB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B813591-9123-43F1-81AE-7C1D593CD2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229" b="94578" l="4175" r="94307">
                        <a14:foregroundMark x1="3795" y1="6928" x2="5123" y2="85241"/>
                        <a14:foregroundMark x1="5123" y1="85241" x2="20304" y2="93675"/>
                        <a14:foregroundMark x1="20304" y1="93675" x2="40038" y2="92771"/>
                        <a14:foregroundMark x1="40038" y1="92771" x2="88425" y2="93675"/>
                        <a14:foregroundMark x1="88425" y1="93675" x2="94687" y2="72289"/>
                        <a14:foregroundMark x1="94687" y1="72289" x2="95825" y2="26205"/>
                        <a14:foregroundMark x1="95825" y1="26205" x2="88235" y2="8735"/>
                        <a14:foregroundMark x1="88235" y1="8735" x2="4364" y2="7229"/>
                        <a14:foregroundMark x1="29981" y1="14458" x2="21822" y2="25301"/>
                        <a14:foregroundMark x1="21822" y1="25301" x2="15939" y2="39458"/>
                        <a14:foregroundMark x1="17837" y1="12651" x2="12524" y2="40060"/>
                        <a14:foregroundMark x1="10626" y1="16566" x2="11006" y2="31928"/>
                        <a14:foregroundMark x1="11006" y1="31928" x2="16129" y2="49699"/>
                        <a14:foregroundMark x1="11575" y1="21084" x2="14991" y2="17470"/>
                        <a14:foregroundMark x1="8729" y1="16867" x2="29602" y2="35843"/>
                        <a14:foregroundMark x1="29602" y1="35843" x2="40038" y2="27711"/>
                        <a14:foregroundMark x1="40038" y1="27711" x2="39279" y2="38554"/>
                        <a14:foregroundMark x1="41935" y1="28313" x2="37192" y2="42169"/>
                        <a14:foregroundMark x1="37192" y1="42169" x2="49336" y2="28012"/>
                        <a14:foregroundMark x1="49336" y1="28012" x2="37571" y2="31928"/>
                        <a14:foregroundMark x1="22011" y1="23795" x2="45161" y2="20482"/>
                        <a14:foregroundMark x1="33017" y1="18373" x2="45731" y2="18072"/>
                        <a14:foregroundMark x1="45731" y1="18072" x2="63947" y2="19277"/>
                        <a14:foregroundMark x1="64706" y1="20482" x2="74194" y2="21386"/>
                        <a14:foregroundMark x1="67552" y1="27711" x2="75332" y2="27108"/>
                        <a14:foregroundMark x1="79696" y1="26506" x2="85389" y2="23494"/>
                        <a14:foregroundMark x1="85199" y1="19578" x2="83302" y2="31325"/>
                        <a14:foregroundMark x1="87856" y1="26205" x2="88805" y2="26506"/>
                        <a14:foregroundMark x1="90323" y1="21386" x2="92220" y2="16867"/>
                        <a14:foregroundMark x1="92979" y1="16265" x2="93738" y2="13253"/>
                        <a14:foregroundMark x1="93928" y1="12952" x2="94497" y2="18675"/>
                        <a14:foregroundMark x1="89753" y1="74096" x2="90323" y2="86747"/>
                        <a14:foregroundMark x1="89564" y1="75000" x2="87097" y2="86747"/>
                        <a14:foregroundMark x1="85579" y1="75000" x2="84061" y2="94578"/>
                        <a14:foregroundMark x1="82732" y1="78313" x2="83871" y2="92470"/>
                        <a14:foregroundMark x1="84250" y1="72289" x2="78748" y2="88855"/>
                        <a14:foregroundMark x1="79507" y1="77108" x2="75712" y2="89157"/>
                        <a14:foregroundMark x1="75142" y1="76506" x2="71537" y2="89458"/>
                        <a14:foregroundMark x1="73624" y1="76807" x2="69070" y2="86145"/>
                        <a14:foregroundMark x1="71347" y1="77108" x2="65655" y2="888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057" y="2327498"/>
            <a:ext cx="5020376" cy="31627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F3B0920-2C5C-41D9-AA0F-CECF6D70EE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73" y="2601281"/>
            <a:ext cx="1756130" cy="22187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D347E034-F383-4D3D-A0C8-A8130E5B77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44" y="4442344"/>
            <a:ext cx="1981477" cy="22672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BB39C751-C6AF-4FD3-A087-04A33BA00E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843" y="3801534"/>
            <a:ext cx="4896250" cy="29080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2104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1447499-223E-42D5-8705-177FC9C9B56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DEMO</a:t>
            </a:r>
            <a:endParaRPr lang="en-GB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32514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F55908C-B756-4B56-866D-1D42093F0EA2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35B708D-EDAA-43BE-A6B8-4394349A2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364871" cy="623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154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1447499-223E-42D5-8705-177FC9C9B56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DEMO</a:t>
            </a:r>
            <a:endParaRPr lang="en-GB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21049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3530626-82BC-447A-AE59-0383C6943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06" y="377432"/>
            <a:ext cx="11978588" cy="6103135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0023192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A358AEA-7F21-4E28-B6FB-B0CA40B18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96" y="-190575"/>
            <a:ext cx="4857624" cy="7239149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5A270B4-E070-4E49-9ADA-97EBB78B1B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714" y="0"/>
            <a:ext cx="4398344" cy="6858000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8FA4537-9E60-419A-80DD-B25D3B5EDA17}"/>
              </a:ext>
            </a:extLst>
          </p:cNvPr>
          <p:cNvSpPr/>
          <p:nvPr/>
        </p:nvSpPr>
        <p:spPr>
          <a:xfrm>
            <a:off x="5965371" y="-113211"/>
            <a:ext cx="600892" cy="69712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4A4F1E9-C036-4CAF-BDCE-1AADF20DD8C6}"/>
              </a:ext>
            </a:extLst>
          </p:cNvPr>
          <p:cNvSpPr/>
          <p:nvPr/>
        </p:nvSpPr>
        <p:spPr>
          <a:xfrm>
            <a:off x="11295018" y="-113212"/>
            <a:ext cx="896982" cy="70626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17B1D1B-8242-4D30-A20B-EE0864C66E8A}"/>
              </a:ext>
            </a:extLst>
          </p:cNvPr>
          <p:cNvSpPr/>
          <p:nvPr/>
        </p:nvSpPr>
        <p:spPr>
          <a:xfrm>
            <a:off x="-38572" y="-158932"/>
            <a:ext cx="896982" cy="70626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9769237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377B90C-CBBE-45DB-8CE4-734D032E5D5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D615181-9CC0-446D-92C0-18D8650F3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2985"/>
            <a:ext cx="12192000" cy="5112030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319385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Эмблема">
  <a:themeElements>
    <a:clrScheme name="Эмблема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Эмблема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Эмблема</Template>
  <TotalTime>167</TotalTime>
  <Words>97</Words>
  <Application>Microsoft Office PowerPoint</Application>
  <PresentationFormat>Широкоэкранный</PresentationFormat>
  <Paragraphs>32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Corbel</vt:lpstr>
      <vt:lpstr>Gill Sans MT</vt:lpstr>
      <vt:lpstr>Impact</vt:lpstr>
      <vt:lpstr>Segoe UI</vt:lpstr>
      <vt:lpstr>Эмблема</vt:lpstr>
      <vt:lpstr>Skateshop-baku</vt:lpstr>
      <vt:lpstr>Какие возможности были использованы?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Skateshop-baku</dc:title>
  <dc:creator>Маммедзаде Али Джалал</dc:creator>
  <cp:lastModifiedBy>Маммедзаде Али Джалал</cp:lastModifiedBy>
  <cp:revision>18</cp:revision>
  <dcterms:created xsi:type="dcterms:W3CDTF">2021-11-07T09:42:05Z</dcterms:created>
  <dcterms:modified xsi:type="dcterms:W3CDTF">2021-12-04T06:21:11Z</dcterms:modified>
</cp:coreProperties>
</file>