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E9D0A29-368F-4A33-B1F4-0EF4ACC5C815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51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51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1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0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9D0A29-368F-4A33-B1F4-0EF4ACC5C815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27367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387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492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20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20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E9D0A29-368F-4A33-B1F4-0EF4ACC5C815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0135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E9D0A29-368F-4A33-B1F4-0EF4ACC5C815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89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9D0A29-368F-4A33-B1F4-0EF4ACC5C815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067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128AB-2C4D-4530-B8A9-1F9518836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625" y="1290028"/>
            <a:ext cx="11054210" cy="3397412"/>
          </a:xfrm>
        </p:spPr>
        <p:txBody>
          <a:bodyPr/>
          <a:lstStyle/>
          <a:p>
            <a:r>
              <a:rPr lang="en-US" sz="7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Skateshop-baku</a:t>
            </a:r>
            <a:endParaRPr lang="en-GB" sz="7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E562E1-2BF9-4956-B3FF-A691DF3EF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3" y="3699628"/>
            <a:ext cx="8045373" cy="74227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Простой дизайн</a:t>
            </a:r>
          </a:p>
          <a:p>
            <a:r>
              <a:rPr lang="ru-RU" dirty="0"/>
              <a:t>Удобный интерфейс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83916-3F37-44CB-9B56-C6DDACBCF498}"/>
              </a:ext>
            </a:extLst>
          </p:cNvPr>
          <p:cNvSpPr txBox="1"/>
          <p:nvPr/>
        </p:nvSpPr>
        <p:spPr>
          <a:xfrm>
            <a:off x="195125" y="5567972"/>
            <a:ext cx="42818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Студент: </a:t>
            </a:r>
            <a:r>
              <a:rPr lang="ru-RU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Маммедзаде Али Джалал</a:t>
            </a:r>
            <a:endParaRPr lang="en-US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Группа: WEWA_12011_ru</a:t>
            </a:r>
            <a:endParaRPr lang="ru-RU" b="0" dirty="0">
              <a:solidFill>
                <a:schemeClr val="bg1"/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Факультет: Front-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end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разработка</a:t>
            </a:r>
            <a:endParaRPr lang="ru-RU" b="0" dirty="0">
              <a:solidFill>
                <a:schemeClr val="bg1"/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Преподаватель: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Вахид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Гасымов</a:t>
            </a:r>
            <a:endParaRPr lang="ru-RU" b="0" dirty="0">
              <a:solidFill>
                <a:schemeClr val="bg1"/>
              </a:solidFill>
              <a:effectLst/>
            </a:endParaRPr>
          </a:p>
          <a:p>
            <a:br>
              <a:rPr lang="ru-RU" dirty="0"/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E3B31-58F3-4F19-B577-F6E70E938641}"/>
              </a:ext>
            </a:extLst>
          </p:cNvPr>
          <p:cNvSpPr txBox="1"/>
          <p:nvPr/>
        </p:nvSpPr>
        <p:spPr>
          <a:xfrm>
            <a:off x="4326466" y="18177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Магазин Скейтбордов</a:t>
            </a:r>
            <a:endParaRPr lang="en-GB" sz="28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2B61F-D39C-458A-BCFD-DB3B90BC4F6B}"/>
              </a:ext>
            </a:extLst>
          </p:cNvPr>
          <p:cNvSpPr txBox="1"/>
          <p:nvPr/>
        </p:nvSpPr>
        <p:spPr>
          <a:xfrm>
            <a:off x="9007174" y="5730376"/>
            <a:ext cx="29897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Мои контакты: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(077)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311-58-11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interestingali.1@gmail.com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Правая фигурная скобка 8">
            <a:extLst>
              <a:ext uri="{FF2B5EF4-FFF2-40B4-BE49-F238E27FC236}">
                <a16:creationId xmlns:a16="http://schemas.microsoft.com/office/drawing/2014/main" id="{101314B9-7829-4552-89BC-79933A048715}"/>
              </a:ext>
            </a:extLst>
          </p:cNvPr>
          <p:cNvSpPr/>
          <p:nvPr/>
        </p:nvSpPr>
        <p:spPr>
          <a:xfrm>
            <a:off x="10260416" y="897467"/>
            <a:ext cx="957917" cy="16425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19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F52B9-540A-4717-9334-613B98A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554" y="298364"/>
            <a:ext cx="6340519" cy="16384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300" dirty="0" err="1"/>
              <a:t>Какие</a:t>
            </a:r>
            <a:r>
              <a:rPr lang="en-US" sz="4300" dirty="0"/>
              <a:t> </a:t>
            </a:r>
            <a:r>
              <a:rPr lang="en-US" sz="4300" dirty="0" err="1"/>
              <a:t>возможности</a:t>
            </a:r>
            <a:r>
              <a:rPr lang="en-US" sz="4300" dirty="0"/>
              <a:t> </a:t>
            </a:r>
            <a:r>
              <a:rPr lang="en-US" sz="4300" dirty="0" err="1"/>
              <a:t>были</a:t>
            </a:r>
            <a:r>
              <a:rPr lang="en-US" sz="4300" dirty="0"/>
              <a:t> </a:t>
            </a:r>
            <a:r>
              <a:rPr lang="en-US" sz="4300" dirty="0" err="1"/>
              <a:t>использованы</a:t>
            </a:r>
            <a:r>
              <a:rPr lang="en-US" sz="43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D9C49-BC10-4522-BCFE-EEE49A08BB4F}"/>
              </a:ext>
            </a:extLst>
          </p:cNvPr>
          <p:cNvSpPr txBox="1"/>
          <p:nvPr/>
        </p:nvSpPr>
        <p:spPr>
          <a:xfrm>
            <a:off x="988059" y="2443140"/>
            <a:ext cx="6306309" cy="3930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ANGULAR</a:t>
            </a:r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 err="1"/>
              <a:t>RxJS</a:t>
            </a:r>
            <a:endParaRPr lang="en-US" sz="1700" dirty="0"/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endParaRPr lang="en-US" sz="1700" dirty="0"/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Bootstrap</a:t>
            </a:r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ng-bootstrap</a:t>
            </a:r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Firebase Hosting,  Authentication, </a:t>
            </a:r>
            <a:r>
              <a:rPr lang="en-US" sz="1700">
                <a:solidFill>
                  <a:schemeClr val="tx2">
                    <a:lumMod val="75000"/>
                    <a:lumOff val="25000"/>
                  </a:schemeClr>
                </a:solidFill>
              </a:rPr>
              <a:t>Realtime-Database </a:t>
            </a:r>
            <a:endParaRPr lang="en-US" sz="17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4CE35A-CB1A-4B58-9EBE-84B02A5A8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895" y="1936833"/>
            <a:ext cx="3656581" cy="36565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2335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30C612C-C5C0-400E-8674-EFCD0CD1DAFA}"/>
              </a:ext>
            </a:extLst>
          </p:cNvPr>
          <p:cNvSpPr/>
          <p:nvPr/>
        </p:nvSpPr>
        <p:spPr>
          <a:xfrm>
            <a:off x="0" y="-31288"/>
            <a:ext cx="12192000" cy="688928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B29FCDE-31CE-4A22-AB20-6346BD909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3" y="0"/>
            <a:ext cx="10964894" cy="260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6B7DC2-79E7-44E9-8DE5-5790CAB18C8B}"/>
              </a:ext>
            </a:extLst>
          </p:cNvPr>
          <p:cNvSpPr txBox="1"/>
          <p:nvPr/>
        </p:nvSpPr>
        <p:spPr>
          <a:xfrm>
            <a:off x="5232110" y="-312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  <a:endParaRPr lang="en-GB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B813591-9123-43F1-81AE-7C1D593CD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29" b="94578" l="4175" r="94307">
                        <a14:foregroundMark x1="3795" y1="6928" x2="5123" y2="85241"/>
                        <a14:foregroundMark x1="5123" y1="85241" x2="20304" y2="93675"/>
                        <a14:foregroundMark x1="20304" y1="93675" x2="40038" y2="92771"/>
                        <a14:foregroundMark x1="40038" y1="92771" x2="88425" y2="93675"/>
                        <a14:foregroundMark x1="88425" y1="93675" x2="94687" y2="72289"/>
                        <a14:foregroundMark x1="94687" y1="72289" x2="95825" y2="26205"/>
                        <a14:foregroundMark x1="95825" y1="26205" x2="88235" y2="8735"/>
                        <a14:foregroundMark x1="88235" y1="8735" x2="4364" y2="7229"/>
                        <a14:foregroundMark x1="29981" y1="14458" x2="21822" y2="25301"/>
                        <a14:foregroundMark x1="21822" y1="25301" x2="15939" y2="39458"/>
                        <a14:foregroundMark x1="17837" y1="12651" x2="12524" y2="40060"/>
                        <a14:foregroundMark x1="10626" y1="16566" x2="11006" y2="31928"/>
                        <a14:foregroundMark x1="11006" y1="31928" x2="16129" y2="49699"/>
                        <a14:foregroundMark x1="11575" y1="21084" x2="14991" y2="17470"/>
                        <a14:foregroundMark x1="8729" y1="16867" x2="29602" y2="35843"/>
                        <a14:foregroundMark x1="29602" y1="35843" x2="40038" y2="27711"/>
                        <a14:foregroundMark x1="40038" y1="27711" x2="39279" y2="38554"/>
                        <a14:foregroundMark x1="41935" y1="28313" x2="37192" y2="42169"/>
                        <a14:foregroundMark x1="37192" y1="42169" x2="49336" y2="28012"/>
                        <a14:foregroundMark x1="49336" y1="28012" x2="37571" y2="31928"/>
                        <a14:foregroundMark x1="22011" y1="23795" x2="45161" y2="20482"/>
                        <a14:foregroundMark x1="33017" y1="18373" x2="45731" y2="18072"/>
                        <a14:foregroundMark x1="45731" y1="18072" x2="63947" y2="19277"/>
                        <a14:foregroundMark x1="64706" y1="20482" x2="74194" y2="21386"/>
                        <a14:foregroundMark x1="67552" y1="27711" x2="75332" y2="27108"/>
                        <a14:foregroundMark x1="79696" y1="26506" x2="85389" y2="23494"/>
                        <a14:foregroundMark x1="85199" y1="19578" x2="83302" y2="31325"/>
                        <a14:foregroundMark x1="87856" y1="26205" x2="88805" y2="26506"/>
                        <a14:foregroundMark x1="90323" y1="21386" x2="92220" y2="16867"/>
                        <a14:foregroundMark x1="92979" y1="16265" x2="93738" y2="13253"/>
                        <a14:foregroundMark x1="93928" y1="12952" x2="94497" y2="18675"/>
                        <a14:foregroundMark x1="89753" y1="74096" x2="90323" y2="86747"/>
                        <a14:foregroundMark x1="89564" y1="75000" x2="87097" y2="86747"/>
                        <a14:foregroundMark x1="85579" y1="75000" x2="84061" y2="94578"/>
                        <a14:foregroundMark x1="82732" y1="78313" x2="83871" y2="92470"/>
                        <a14:foregroundMark x1="84250" y1="72289" x2="78748" y2="88855"/>
                        <a14:foregroundMark x1="79507" y1="77108" x2="75712" y2="89157"/>
                        <a14:foregroundMark x1="75142" y1="76506" x2="71537" y2="89458"/>
                        <a14:foregroundMark x1="73624" y1="76807" x2="69070" y2="86145"/>
                        <a14:foregroundMark x1="71347" y1="77108" x2="65655" y2="888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057" y="2327498"/>
            <a:ext cx="5020376" cy="31627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F3B0920-2C5C-41D9-AA0F-CECF6D70EE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3" y="2601281"/>
            <a:ext cx="1756130" cy="2218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347E034-F383-4D3D-A0C8-A8130E5B77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44" y="4442344"/>
            <a:ext cx="1981477" cy="2267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B39C751-C6AF-4FD3-A087-04A33BA00E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843" y="3801534"/>
            <a:ext cx="4896250" cy="2908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2104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530626-82BC-447A-AE59-0383C6943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6" y="377432"/>
            <a:ext cx="11978588" cy="610313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0023192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377B90C-CBBE-45DB-8CE4-734D032E5D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D615181-9CC0-446D-92C0-18D8650F3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985"/>
            <a:ext cx="12192000" cy="511203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319385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358AEA-7F21-4E28-B6FB-B0CA40B18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6" y="-190575"/>
            <a:ext cx="4857624" cy="723914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5A270B4-E070-4E49-9ADA-97EBB78B1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14" y="0"/>
            <a:ext cx="4398344" cy="68580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8FA4537-9E60-419A-80DD-B25D3B5EDA17}"/>
              </a:ext>
            </a:extLst>
          </p:cNvPr>
          <p:cNvSpPr/>
          <p:nvPr/>
        </p:nvSpPr>
        <p:spPr>
          <a:xfrm>
            <a:off x="5965371" y="-113211"/>
            <a:ext cx="600892" cy="6971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A4F1E9-C036-4CAF-BDCE-1AADF20DD8C6}"/>
              </a:ext>
            </a:extLst>
          </p:cNvPr>
          <p:cNvSpPr/>
          <p:nvPr/>
        </p:nvSpPr>
        <p:spPr>
          <a:xfrm>
            <a:off x="11295018" y="-113212"/>
            <a:ext cx="896982" cy="70626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17B1D1B-8242-4D30-A20B-EE0864C66E8A}"/>
              </a:ext>
            </a:extLst>
          </p:cNvPr>
          <p:cNvSpPr/>
          <p:nvPr/>
        </p:nvSpPr>
        <p:spPr>
          <a:xfrm>
            <a:off x="-38572" y="-158932"/>
            <a:ext cx="896982" cy="70626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69237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E5D5C9-6078-4424-98BE-9A8708649CF2}"/>
              </a:ext>
            </a:extLst>
          </p:cNvPr>
          <p:cNvSpPr txBox="1"/>
          <p:nvPr/>
        </p:nvSpPr>
        <p:spPr>
          <a:xfrm>
            <a:off x="4641114" y="142394"/>
            <a:ext cx="2909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+mj-lt"/>
              </a:rPr>
              <a:t>Вопросы?</a:t>
            </a:r>
            <a:endParaRPr lang="en-GB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2B843-A4E8-4EE3-B122-A7197FD03E50}"/>
              </a:ext>
            </a:extLst>
          </p:cNvPr>
          <p:cNvSpPr txBox="1"/>
          <p:nvPr/>
        </p:nvSpPr>
        <p:spPr>
          <a:xfrm>
            <a:off x="1722921" y="5515277"/>
            <a:ext cx="39807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Студент: 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Маммедзаде Али Джалал</a:t>
            </a: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Группа: WEWA_12011_ru</a:t>
            </a:r>
            <a:endParaRPr lang="ru-RU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Факультет: Front-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разработка</a:t>
            </a:r>
            <a:endParaRPr lang="ru-RU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Преподаватель: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Вахид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Гасымов</a:t>
            </a:r>
            <a:endParaRPr lang="ru-RU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321EA7E-6949-4C96-AA0B-70CFA56E5107}"/>
              </a:ext>
            </a:extLst>
          </p:cNvPr>
          <p:cNvSpPr/>
          <p:nvPr/>
        </p:nvSpPr>
        <p:spPr>
          <a:xfrm>
            <a:off x="10469078" y="0"/>
            <a:ext cx="1722922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26E191E-205F-4565-96C0-357AACBFF06E}"/>
              </a:ext>
            </a:extLst>
          </p:cNvPr>
          <p:cNvSpPr/>
          <p:nvPr/>
        </p:nvSpPr>
        <p:spPr>
          <a:xfrm>
            <a:off x="-1" y="0"/>
            <a:ext cx="1722922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E017C7-FA4E-48F6-85DF-8E7B0034A827}"/>
              </a:ext>
            </a:extLst>
          </p:cNvPr>
          <p:cNvSpPr txBox="1"/>
          <p:nvPr/>
        </p:nvSpPr>
        <p:spPr>
          <a:xfrm>
            <a:off x="7550885" y="5653776"/>
            <a:ext cx="31185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Мои контакты: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(077)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311-58-11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interestingali.1@gmail.com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60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154</TotalTime>
  <Words>94</Words>
  <Application>Microsoft Office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Corbel</vt:lpstr>
      <vt:lpstr>Gill Sans MT</vt:lpstr>
      <vt:lpstr>Impact</vt:lpstr>
      <vt:lpstr>Segoe UI</vt:lpstr>
      <vt:lpstr>Эмблема</vt:lpstr>
      <vt:lpstr>Skateshop-baku</vt:lpstr>
      <vt:lpstr>Какие возможности были использованы?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Skateshop-baku</dc:title>
  <dc:creator>Маммедзаде Али Джалал</dc:creator>
  <cp:lastModifiedBy>Маммедзаде Али Джалал</cp:lastModifiedBy>
  <cp:revision>17</cp:revision>
  <dcterms:created xsi:type="dcterms:W3CDTF">2021-11-07T09:42:05Z</dcterms:created>
  <dcterms:modified xsi:type="dcterms:W3CDTF">2021-12-03T17:58:33Z</dcterms:modified>
</cp:coreProperties>
</file>