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3" r:id="rId5"/>
    <p:sldId id="265" r:id="rId6"/>
    <p:sldId id="266" r:id="rId7"/>
    <p:sldId id="268" r:id="rId8"/>
    <p:sldId id="260" r:id="rId9"/>
    <p:sldId id="270" r:id="rId10"/>
    <p:sldId id="271" r:id="rId11"/>
    <p:sldId id="274" r:id="rId12"/>
    <p:sldId id="27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94" autoAdjust="0"/>
  </p:normalViewPr>
  <p:slideViewPr>
    <p:cSldViewPr snapToGrid="0">
      <p:cViewPr>
        <p:scale>
          <a:sx n="64" d="100"/>
          <a:sy n="64" d="100"/>
        </p:scale>
        <p:origin x="-108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1/25/2019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1/25/2019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1/25/2019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1/25/2019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="" xmlns:a16="http://schemas.microsoft.com/office/drawing/2014/main" id="{BBC0CAF5-0DE6-4BEA-824E-124A54A76A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="" xmlns:a16="http://schemas.microsoft.com/office/drawing/2014/main" id="{ED008080-B2F5-441A-8B15-30AE86BBF9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15068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38515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50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3420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1/25/2019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1/25/2019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1/25/2019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1/25/2019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1/25/2019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1/25/2019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1/25/2019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1/25/2019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1/25/2019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ock.interface11.com/" TargetMode="External"/><Relationship Id="rId2" Type="http://schemas.openxmlformats.org/officeDocument/2006/relationships/hyperlink" Target="http://www.hcc.interface11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hyperlink" Target="https://play.google.com/store/apps/details?id=com.shrenoid.apps.besocialz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lay.google.com/store/apps/details?id=com.mindscripts.mindscriptsapp" TargetMode="External"/><Relationship Id="rId5" Type="http://schemas.openxmlformats.org/officeDocument/2006/relationships/hyperlink" Target="https://play.google.com/store/apps/details?id=com.gennxt.olympiadprep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hapeupfitness-warje.business.site/" TargetMode="External"/><Relationship Id="rId2" Type="http://schemas.openxmlformats.org/officeDocument/2006/relationships/hyperlink" Target="http://shrenoid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hyperlink" Target="https://www.mindscripts.com/" TargetMode="External"/><Relationship Id="rId4" Type="http://schemas.openxmlformats.org/officeDocument/2006/relationships/hyperlink" Target="http://www.speakmantra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jf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jpg"/><Relationship Id="rId11" Type="http://schemas.openxmlformats.org/officeDocument/2006/relationships/image" Target="../media/image2.png"/><Relationship Id="rId5" Type="http://schemas.openxmlformats.org/officeDocument/2006/relationships/image" Target="../media/image12.jfif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=""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67365" y="467059"/>
            <a:ext cx="10715223" cy="5911963"/>
          </a:xfrm>
        </p:spPr>
      </p:pic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9843" y="3701380"/>
            <a:ext cx="2776330" cy="580921"/>
          </a:xfrm>
        </p:spPr>
        <p:txBody>
          <a:bodyPr/>
          <a:lstStyle/>
          <a:p>
            <a:r>
              <a:rPr lang="en-ZA" dirty="0" smtClean="0"/>
              <a:t>Let’s Simplify Business</a:t>
            </a:r>
            <a:endParaRPr lang="en-ZA" dirty="0"/>
          </a:p>
        </p:txBody>
      </p:sp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9843" y="2440085"/>
            <a:ext cx="2776330" cy="1261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636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42652" y="2837073"/>
            <a:ext cx="3964976" cy="1233424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0069" y="0"/>
            <a:ext cx="1991932" cy="1004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48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2400" y="377219"/>
            <a:ext cx="8181594" cy="60708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About Us:-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Interface11 is a Global IT Consulting Company, that has been providing high value-added business </a:t>
            </a:r>
            <a:r>
              <a:rPr lang="en-US" dirty="0"/>
              <a:t>solutions to enterprises of all sizes.Interface11 has proven competencies in business and technology areas. </a:t>
            </a:r>
          </a:p>
          <a:p>
            <a:pPr marL="0" indent="0">
              <a:buNone/>
            </a:pPr>
            <a:r>
              <a:rPr lang="en-US" dirty="0"/>
              <a:t>At Interface11 we believe in one bare fact i.e. we make relationships, not clients. Whether it may be a Business Giant or a SME, it is dealt with utmost care and ultimate satisfaction which exceeds client’s expectation.</a:t>
            </a:r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Services:-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Online/Digital Marketing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Offline Marketing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Business Solutions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Commercial Websites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Application Development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Media Advertisement </a:t>
            </a:r>
            <a:endParaRPr lang="en-US" dirty="0"/>
          </a:p>
        </p:txBody>
      </p:sp>
      <p:pic>
        <p:nvPicPr>
          <p:cNvPr id="5" name="Picture 1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497" y="3657600"/>
            <a:ext cx="6715503" cy="290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92743" y="0"/>
            <a:ext cx="2099257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6842004" y="3149634"/>
            <a:ext cx="398448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Technologies we Expertise on</a:t>
            </a:r>
            <a:endParaRPr lang="en-US" sz="1600" b="1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75" y="338944"/>
            <a:ext cx="4620865" cy="562204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Simplify Business 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4475" y="1872412"/>
            <a:ext cx="6096000" cy="25658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are a few commonly made systems by us-: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ERP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LMS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WFM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CRM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Billing Software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Inventory Management Software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Organizational Management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4475" y="1489323"/>
            <a:ext cx="143859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Products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706" y="5134798"/>
            <a:ext cx="6096000" cy="13222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Please Click on the links below for a demo of our products -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www.hcc.interface11.com</a:t>
            </a:r>
            <a:r>
              <a:rPr lang="en-US" b="1" dirty="0"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br>
              <a:rPr lang="en-US" b="1" dirty="0"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u="sng" dirty="0" smtClean="0"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www.stock.interface11.com</a:t>
            </a:r>
            <a:endParaRPr lang="en-US" b="1" u="sng" dirty="0" smtClean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 smtClean="0">
                <a:solidFill>
                  <a:srgbClr val="00B0F0"/>
                </a:solidFill>
                <a:cs typeface="Calibri" panose="020F0502020204030204" pitchFamily="34" charset="0"/>
              </a:rPr>
              <a:t>www.shapeupfitness.co.in</a:t>
            </a:r>
            <a:endParaRPr lang="en-US" b="1" dirty="0">
              <a:solidFill>
                <a:srgbClr val="00B0F0"/>
              </a:solidFill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19177" y="1538822"/>
            <a:ext cx="3790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3600" dirty="0"/>
              <a:t>Business Solutions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7309050" y="2135654"/>
            <a:ext cx="401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/>
              <a:t>Our Mantra:- Better, Faster and Cheaper 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8765" y="2596377"/>
            <a:ext cx="6003235" cy="2094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ease our partners complicated business procedures by creating systems/software that suits their unique requirements.</a:t>
            </a:r>
          </a:p>
          <a:p>
            <a:r>
              <a:rPr lang="en-US" dirty="0"/>
              <a:t> We provide personalized solutions to all our clients and we make sure to provide the best at the lowest cost.</a:t>
            </a:r>
          </a:p>
          <a:p>
            <a:r>
              <a:rPr lang="en-ZA" b="1" dirty="0"/>
              <a:t> </a:t>
            </a:r>
            <a:r>
              <a:rPr lang="en-US" b="1" dirty="0"/>
              <a:t>“Because we believe every unique business </a:t>
            </a:r>
            <a:r>
              <a:rPr lang="en-US" b="1" dirty="0" smtClean="0"/>
              <a:t>needs an </a:t>
            </a:r>
            <a:r>
              <a:rPr lang="en-US" b="1" dirty="0"/>
              <a:t>unique solutions.”</a:t>
            </a:r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="" xmlns:a16="http://schemas.microsoft.com/office/drawing/2014/main" id="{7F65E93D-09FF-42EE-B9DD-7506389666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21686" y="128730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="" xmlns:a16="http://schemas.microsoft.com/office/drawing/2014/main" id="{A7CD04AE-9A8B-4DED-855D-F51B510D0B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21686" y="492378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pic>
        <p:nvPicPr>
          <p:cNvPr id="12" name="Picture 1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92743" y="0"/>
            <a:ext cx="2099257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92743" y="-26504"/>
            <a:ext cx="2099257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 txBox="1">
            <a:spLocks/>
          </p:cNvSpPr>
          <p:nvPr/>
        </p:nvSpPr>
        <p:spPr>
          <a:xfrm>
            <a:off x="7453481" y="2716695"/>
            <a:ext cx="4738519" cy="7297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 smtClean="0"/>
              <a:t>Application Development</a:t>
            </a:r>
            <a:endParaRPr lang="en-ZA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851" y="2196679"/>
            <a:ext cx="1674630" cy="1249747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</p:spPr>
      </p:pic>
      <p:sp>
        <p:nvSpPr>
          <p:cNvPr id="8" name="Rectangle 7"/>
          <p:cNvSpPr/>
          <p:nvPr/>
        </p:nvSpPr>
        <p:spPr>
          <a:xfrm>
            <a:off x="195487" y="702365"/>
            <a:ext cx="6099295" cy="167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Products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applications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E-commerce applications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 applications 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Educational applications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5488" y="2807139"/>
            <a:ext cx="5583363" cy="3602012"/>
          </a:xfrm>
          <a:prstGeom prst="rect">
            <a:avLst/>
          </a:prstGeom>
          <a:pattFill prst="pct5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Please click on the below links to get a few glimpses of our excellence.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563C1"/>
                </a:solidFill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https://play.google.com/store/apps/details?id=com.gennxt.olympiadprep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b="1" dirty="0" smtClean="0">
              <a:solidFill>
                <a:srgbClr val="0563C1"/>
              </a:solidFill>
              <a:ea typeface="Calibri" panose="020F0502020204030204" pitchFamily="34" charset="0"/>
              <a:cs typeface="Calibri" panose="020F0502020204030204" pitchFamily="34" charset="0"/>
              <a:hlinkClick r:id="rId6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solidFill>
                  <a:srgbClr val="0563C1"/>
                </a:solidFill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</a:t>
            </a:r>
            <a:r>
              <a:rPr lang="en-US" b="1" dirty="0">
                <a:solidFill>
                  <a:srgbClr val="0563C1"/>
                </a:solidFill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://play.google.com/store/apps/details?id=com.mindscripts.mindscriptsapp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rgbClr val="0563C1"/>
              </a:solidFill>
              <a:ea typeface="Calibri" panose="020F0502020204030204" pitchFamily="34" charset="0"/>
              <a:cs typeface="Calibri" panose="020F0502020204030204" pitchFamily="34" charset="0"/>
              <a:hlinkClick r:id="rId7"/>
            </a:endParaRPr>
          </a:p>
          <a:p>
            <a:r>
              <a:rPr lang="en-US" b="1" dirty="0" smtClean="0">
                <a:solidFill>
                  <a:srgbClr val="0563C1"/>
                </a:solidFill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https</a:t>
            </a:r>
            <a:r>
              <a:rPr lang="en-US" b="1" dirty="0">
                <a:solidFill>
                  <a:srgbClr val="0563C1"/>
                </a:solidFill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://play.google.com/store/apps/details?id=com.shrenoid.apps.besocialz</a:t>
            </a:r>
            <a:endParaRPr lang="en-US" b="1" dirty="0"/>
          </a:p>
        </p:txBody>
      </p:sp>
      <p:sp>
        <p:nvSpPr>
          <p:cNvPr id="23" name="Text Placeholder 13">
            <a:extLst>
              <a:ext uri="{FF2B5EF4-FFF2-40B4-BE49-F238E27FC236}">
                <a16:creationId xmlns="" xmlns:a16="http://schemas.microsoft.com/office/drawing/2014/main" id="{F278402B-CA7D-4F5B-B3FA-ED74AB3CFB6C}"/>
              </a:ext>
            </a:extLst>
          </p:cNvPr>
          <p:cNvSpPr txBox="1">
            <a:spLocks/>
          </p:cNvSpPr>
          <p:nvPr/>
        </p:nvSpPr>
        <p:spPr>
          <a:xfrm>
            <a:off x="8043911" y="3543506"/>
            <a:ext cx="3557657" cy="845872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smtClean="0"/>
              <a:t>En-power your phone </a:t>
            </a:r>
            <a:endParaRPr lang="en-ZA" b="1" dirty="0"/>
          </a:p>
        </p:txBody>
      </p:sp>
      <p:sp>
        <p:nvSpPr>
          <p:cNvPr id="24" name="Rectangle 23" descr="Accent block left">
            <a:extLst>
              <a:ext uri="{FF2B5EF4-FFF2-40B4-BE49-F238E27FC236}">
                <a16:creationId xmlns="" xmlns:a16="http://schemas.microsoft.com/office/drawing/2014/main" id="{7F65E93D-09FF-42EE-B9DD-7506389666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8754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26" name="Rectangle 25" descr="Accent bar right&#10;">
            <a:extLst>
              <a:ext uri="{FF2B5EF4-FFF2-40B4-BE49-F238E27FC236}">
                <a16:creationId xmlns="" xmlns:a16="http://schemas.microsoft.com/office/drawing/2014/main" id="{A7CD04AE-9A8B-4DED-855D-F51B510D0B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8244" y="260187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783" y="2286363"/>
            <a:ext cx="9462052" cy="3774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excel in building commercial websites right from general to E-commerce websites including Portfolio and Designing websites at the best possible cost.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“So that getting your business an online platform doesn’t bother your pocket.”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 click on the below links for checking a few of our active client websites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http://shrenoid.com/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https://shapeupfitness-warje.business.site/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http://www.speakmantra.com/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https://www.mindscripts.com/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71" y="119270"/>
            <a:ext cx="4902200" cy="1166191"/>
          </a:xfrm>
        </p:spPr>
        <p:txBody>
          <a:bodyPr/>
          <a:lstStyle/>
          <a:p>
            <a:r>
              <a:rPr lang="en-ZA" dirty="0"/>
              <a:t>Commercial Websites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4371" y="1378226"/>
            <a:ext cx="4902200" cy="676496"/>
          </a:xfrm>
          <a:prstGeom prst="rect">
            <a:avLst/>
          </a:prstGeom>
        </p:spPr>
        <p:txBody>
          <a:bodyPr/>
          <a:lstStyle/>
          <a:p>
            <a:pPr marL="45720" indent="0">
              <a:buNone/>
            </a:pPr>
            <a:r>
              <a:rPr lang="en-ZA" dirty="0" smtClean="0"/>
              <a:t>We Provide services other People Love!!!!</a:t>
            </a:r>
            <a:endParaRPr lang="en-ZA" dirty="0"/>
          </a:p>
        </p:txBody>
      </p:sp>
      <p:pic>
        <p:nvPicPr>
          <p:cNvPr id="10" name="Picture 9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92743" y="1"/>
            <a:ext cx="2099257" cy="901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 descr="Accent block left">
            <a:extLst>
              <a:ext uri="{FF2B5EF4-FFF2-40B4-BE49-F238E27FC236}">
                <a16:creationId xmlns="" xmlns:a16="http://schemas.microsoft.com/office/drawing/2014/main" id="{7F65E93D-09FF-42EE-B9DD-7506389666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98783" y="58754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="" xmlns:a16="http://schemas.microsoft.com/office/drawing/2014/main" id="{A7CD04AE-9A8B-4DED-855D-F51B510D0B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98783" y="2171539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Digital Marketing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ZA" i="1" dirty="0" smtClean="0"/>
              <a:t>Strategies focused on increasing the reach and visibility of your Business</a:t>
            </a:r>
            <a:endParaRPr lang="en-ZA" i="1" dirty="0"/>
          </a:p>
        </p:txBody>
      </p:sp>
      <p:sp>
        <p:nvSpPr>
          <p:cNvPr id="12" name="Rectangle 11" descr="Accent block left">
            <a:extLst>
              <a:ext uri="{FF2B5EF4-FFF2-40B4-BE49-F238E27FC236}">
                <a16:creationId xmlns="" xmlns:a16="http://schemas.microsoft.com/office/drawing/2014/main" id="{7F65E93D-09FF-42EE-B9DD-7506389666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634" y="2501939"/>
            <a:ext cx="5472000" cy="36000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We </a:t>
            </a:r>
            <a:r>
              <a:rPr lang="en-US" sz="8000" dirty="0"/>
              <a:t>provide the services that are listed below. “So that our clients maintains a constant hold over their positions on google.”</a:t>
            </a:r>
            <a:br>
              <a:rPr lang="en-US" sz="8000" dirty="0"/>
            </a:br>
            <a:endParaRPr lang="en-US" sz="8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815" y="4499879"/>
            <a:ext cx="1469320" cy="1413970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SEO </a:t>
            </a:r>
            <a:endParaRPr lang="en-US" dirty="0"/>
          </a:p>
          <a:p>
            <a:pPr lvl="0"/>
            <a:r>
              <a:rPr lang="en-US" b="1" dirty="0"/>
              <a:t>SEM </a:t>
            </a:r>
            <a:endParaRPr lang="en-US" dirty="0"/>
          </a:p>
          <a:p>
            <a:pPr lvl="0"/>
            <a:r>
              <a:rPr lang="en-US" b="1" dirty="0"/>
              <a:t>SMO</a:t>
            </a:r>
            <a:r>
              <a:rPr lang="en-US" dirty="0"/>
              <a:t> </a:t>
            </a:r>
          </a:p>
        </p:txBody>
      </p:sp>
      <p:cxnSp>
        <p:nvCxnSpPr>
          <p:cNvPr id="11" name="Straight Connector 10" descr="Slide divider">
            <a:extLst>
              <a:ext uri="{FF2B5EF4-FFF2-40B4-BE49-F238E27FC236}">
                <a16:creationId xmlns="" xmlns:a16="http://schemas.microsoft.com/office/drawing/2014/main" id="{5A563457-1EC8-4978-BCCB-AFD88C9ED0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 descr="Accent bar right&#10;">
            <a:extLst>
              <a:ext uri="{FF2B5EF4-FFF2-40B4-BE49-F238E27FC236}">
                <a16:creationId xmlns="" xmlns:a16="http://schemas.microsoft.com/office/drawing/2014/main" id="{A7CD04AE-9A8B-4DED-855D-F51B510D0B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087438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>
            <a:normAutofit fontScale="92500" lnSpcReduction="20000"/>
          </a:bodyPr>
          <a:lstStyle/>
          <a:p>
            <a:r>
              <a:rPr lang="en-ZA" dirty="0" smtClean="0"/>
              <a:t>Social Media Marketing</a:t>
            </a:r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33589" y="3877693"/>
            <a:ext cx="3895149" cy="2036155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/>
              <a:t>Facebook </a:t>
            </a:r>
            <a:endParaRPr lang="en-US" dirty="0"/>
          </a:p>
          <a:p>
            <a:pPr lvl="0"/>
            <a:r>
              <a:rPr lang="en-US" b="1" dirty="0"/>
              <a:t>Instagram</a:t>
            </a:r>
            <a:endParaRPr lang="en-US" dirty="0"/>
          </a:p>
          <a:p>
            <a:pPr lvl="0"/>
            <a:r>
              <a:rPr lang="en-US" b="1" dirty="0"/>
              <a:t>Twitter</a:t>
            </a:r>
            <a:endParaRPr lang="en-US" dirty="0"/>
          </a:p>
          <a:p>
            <a:pPr lvl="0"/>
            <a:r>
              <a:rPr lang="en-US" b="1" dirty="0" err="1"/>
              <a:t>Quora</a:t>
            </a:r>
            <a:r>
              <a:rPr lang="en-US" b="1" dirty="0"/>
              <a:t> and word press</a:t>
            </a:r>
            <a:endParaRPr lang="en-US" dirty="0"/>
          </a:p>
          <a:p>
            <a:r>
              <a:rPr lang="en-US" b="1" dirty="0"/>
              <a:t>You Tube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64463" y="68633"/>
            <a:ext cx="1927538" cy="939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238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Sample posts for some of our Valued Clients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467360"/>
            <a:ext cx="11339513" cy="900640"/>
          </a:xfrm>
        </p:spPr>
        <p:txBody>
          <a:bodyPr>
            <a:normAutofit/>
          </a:bodyPr>
          <a:lstStyle/>
          <a:p>
            <a:r>
              <a:rPr lang="en-ZA" b="1" i="1" dirty="0" smtClean="0"/>
              <a:t>Topics Covered here are sensitive as we believe in serious business.</a:t>
            </a:r>
            <a:br>
              <a:rPr lang="en-ZA" b="1" i="1" dirty="0" smtClean="0"/>
            </a:br>
            <a:r>
              <a:rPr lang="en-ZA" b="1" i="1" dirty="0" smtClean="0"/>
              <a:t> Its never meant to make every one happy.</a:t>
            </a:r>
            <a:endParaRPr lang="en-ZA" b="1" i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10" name="Picture 9" descr="indiakuchkarpost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38" y="1852355"/>
            <a:ext cx="3587750" cy="3846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gvr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830" y="1852355"/>
            <a:ext cx="6893170" cy="363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15774" y="55090"/>
            <a:ext cx="1876226" cy="102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 descr="Accent bar right&#10;">
            <a:extLst>
              <a:ext uri="{FF2B5EF4-FFF2-40B4-BE49-F238E27FC236}">
                <a16:creationId xmlns="" xmlns:a16="http://schemas.microsoft.com/office/drawing/2014/main" id="{A7CD04AE-9A8B-4DED-855D-F51B510D0B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5438" y="35253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8173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786" y="514013"/>
            <a:ext cx="3113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400" dirty="0"/>
              <a:t>Offline Marketing</a:t>
            </a:r>
            <a:endParaRPr lang="en-US" sz="2400" dirty="0"/>
          </a:p>
        </p:txBody>
      </p:sp>
      <p:pic>
        <p:nvPicPr>
          <p:cNvPr id="6" name="Picture 5" descr="im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86" y="2188410"/>
            <a:ext cx="4901899" cy="374505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206062" y="1039821"/>
            <a:ext cx="5374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 assure you highest market penetration every time.</a:t>
            </a:r>
            <a:endParaRPr lang="en-ZA" dirty="0"/>
          </a:p>
        </p:txBody>
      </p:sp>
      <p:sp>
        <p:nvSpPr>
          <p:cNvPr id="9" name="Rectangle 8"/>
          <p:cNvSpPr/>
          <p:nvPr/>
        </p:nvSpPr>
        <p:spPr>
          <a:xfrm>
            <a:off x="5889255" y="175688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b="1" dirty="0"/>
              <a:t>Our Offline Services-: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ATL- </a:t>
            </a:r>
            <a:r>
              <a:rPr lang="en-US" b="1" dirty="0"/>
              <a:t>“Value for Money”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BTL- </a:t>
            </a:r>
            <a:r>
              <a:rPr lang="en-US" b="1" dirty="0"/>
              <a:t>“We proudly claim to have only the best people at work”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Guerrilla Marketing- </a:t>
            </a:r>
            <a:r>
              <a:rPr lang="en-US" b="1" dirty="0"/>
              <a:t>“We believe money is not the only solution to everything”.</a:t>
            </a:r>
            <a:br>
              <a:rPr lang="en-US" b="1" dirty="0"/>
            </a:br>
            <a:endParaRPr lang="en-US" dirty="0"/>
          </a:p>
          <a:p>
            <a:pPr lvl="0"/>
            <a:r>
              <a:rPr lang="en-US" dirty="0"/>
              <a:t>Events Management-</a:t>
            </a:r>
            <a:r>
              <a:rPr lang="en-US" b="1" dirty="0"/>
              <a:t>“We love to create experiences that would give the best Memories”   </a:t>
            </a:r>
            <a:br>
              <a:rPr lang="en-US" b="1" dirty="0"/>
            </a:br>
            <a:endParaRPr lang="en-US" dirty="0"/>
          </a:p>
          <a:p>
            <a:pPr lvl="0"/>
            <a:r>
              <a:rPr lang="en-US" dirty="0"/>
              <a:t>Franchise Building- </a:t>
            </a:r>
            <a:r>
              <a:rPr lang="en-US" b="1" dirty="0"/>
              <a:t>“So that growing bigger doesn’t weaken your roots”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Vendor Management- </a:t>
            </a:r>
            <a:r>
              <a:rPr lang="en-US" b="1" dirty="0"/>
              <a:t>“Believe us we have it all”</a:t>
            </a:r>
            <a:r>
              <a:rPr lang="en-US" dirty="0"/>
              <a:t>.</a:t>
            </a:r>
          </a:p>
        </p:txBody>
      </p:sp>
      <p:sp>
        <p:nvSpPr>
          <p:cNvPr id="10" name="Rectangle 9" descr="Accent bar right&#10;">
            <a:extLst>
              <a:ext uri="{FF2B5EF4-FFF2-40B4-BE49-F238E27FC236}">
                <a16:creationId xmlns="" xmlns:a16="http://schemas.microsoft.com/office/drawing/2014/main" id="{A7CD04AE-9A8B-4DED-855D-F51B510D0B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91415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pic>
        <p:nvPicPr>
          <p:cNvPr id="11" name="Pictur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25825" y="16842"/>
            <a:ext cx="1966175" cy="95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565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11" name="Title 10" hidden="1">
            <a:extLst>
              <a:ext uri="{FF2B5EF4-FFF2-40B4-BE49-F238E27FC236}">
                <a16:creationId xmlns=""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70" y="281715"/>
            <a:ext cx="2989834" cy="1713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9" y="2460121"/>
            <a:ext cx="2134606" cy="1765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737" y="281715"/>
            <a:ext cx="1805181" cy="17971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452" y="311858"/>
            <a:ext cx="1584453" cy="17368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63" y="2400319"/>
            <a:ext cx="2079248" cy="19434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9" y="311857"/>
            <a:ext cx="1990219" cy="17368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652" y="2436697"/>
            <a:ext cx="2398815" cy="17497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9" y="4431809"/>
            <a:ext cx="2693612" cy="18609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327" y="4785524"/>
            <a:ext cx="3607299" cy="1260074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0329545" y="0"/>
            <a:ext cx="1862455" cy="1004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7741397"/>
      </p:ext>
    </p:extLst>
  </p:cSld>
  <p:clrMapOvr>
    <a:masterClrMapping/>
  </p:clrMapOvr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40262f94-9f35-4ac3-9a90-690165a166b7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a4f35948-e619-41b3-aa29-22878b09cfd2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269</TotalTime>
  <Words>355</Words>
  <Application>Microsoft Office PowerPoint</Application>
  <PresentationFormat>Custom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Banded Design Teal 16x9</vt:lpstr>
      <vt:lpstr>PowerPoint Presentation</vt:lpstr>
      <vt:lpstr>PowerPoint Presentation</vt:lpstr>
      <vt:lpstr>Let’s Simplify Business </vt:lpstr>
      <vt:lpstr>PowerPoint Presentation</vt:lpstr>
      <vt:lpstr>Commercial Websites</vt:lpstr>
      <vt:lpstr>Digital Marketing</vt:lpstr>
      <vt:lpstr>Sample posts for some of our Valued Clients</vt:lpstr>
      <vt:lpstr>PowerPoint Presentation</vt:lpstr>
      <vt:lpstr>Large image</vt:lpstr>
      <vt:lpstr>THANK YOU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Marketing</dc:title>
  <dc:creator>Ghaisas, Amey</dc:creator>
  <cp:lastModifiedBy>Interface11</cp:lastModifiedBy>
  <cp:revision>21</cp:revision>
  <dcterms:created xsi:type="dcterms:W3CDTF">2018-11-27T06:57:38Z</dcterms:created>
  <dcterms:modified xsi:type="dcterms:W3CDTF">2019-01-25T06:16:11Z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