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>
        <p:scale>
          <a:sx n="75" d="100"/>
          <a:sy n="75" d="100"/>
        </p:scale>
        <p:origin x="61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34AB-70EB-4ED0-922B-BDD864BE5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0E73F-6C44-4E75-A9D3-0F77AD730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01A57-F1F5-4D05-A194-E60EBEB3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F83D-7306-4405-B061-6A4CF430976E}" type="datetimeFigureOut">
              <a:rPr lang="en-CA" smtClean="0"/>
              <a:t>2021-09-22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75A6-3345-4308-9E1E-C29238E6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A6751-1338-401D-9250-24DF75E5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B20C-F0CB-4477-AAB9-093D708C11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327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ABBD-0636-4EFF-A23B-739A87CE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011B5-A0BB-4782-B60F-972ECC6E8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AD361-5BD2-4B68-8AE2-F91FA8BF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F83D-7306-4405-B061-6A4CF430976E}" type="datetimeFigureOut">
              <a:rPr lang="en-CA" smtClean="0"/>
              <a:t>2021-09-22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FB5CD-2ADD-4BF3-BDFB-E3C3C80A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F8015-5451-4632-9EF2-8B9E2BFB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B20C-F0CB-4477-AAB9-093D708C11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2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C9F43-B12F-4E4E-BC3E-506722986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8D3B4-1451-4A7D-BE6A-D6D24ECC1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8688-63D2-4C9E-8614-E0C94453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F83D-7306-4405-B061-6A4CF430976E}" type="datetimeFigureOut">
              <a:rPr lang="en-CA" smtClean="0"/>
              <a:t>2021-09-22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23E06-5123-423F-9408-3C7ACA7B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30230-AA4B-4ABD-A51A-F16FCEC3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B20C-F0CB-4477-AAB9-093D708C11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3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017B-5A87-4E55-B7A6-E63A1FF0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BBC4D-C9A0-424D-A738-8FBEB4834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D52FD-C271-4E8F-B078-D4912E4F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F83D-7306-4405-B061-6A4CF430976E}" type="datetimeFigureOut">
              <a:rPr lang="en-CA" smtClean="0"/>
              <a:t>2021-09-22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166D1-A3BA-4F67-94D2-08577811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E730-2AC9-4E77-B334-778C2C09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B20C-F0CB-4477-AAB9-093D708C11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89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E62A-0457-4ADB-812F-E3C24933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1D290-4550-4D2E-A82F-985902EA6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FD735-C40E-4F19-BF4C-4B2036DB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F83D-7306-4405-B061-6A4CF430976E}" type="datetimeFigureOut">
              <a:rPr lang="en-CA" smtClean="0"/>
              <a:t>2021-09-22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2D2E8-E061-4EEC-AE08-576B588F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4180-F7C6-4CA2-823F-FBCC7703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B20C-F0CB-4477-AAB9-093D708C11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19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92FB-975A-4E64-9B6B-9FCA8F34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3261-E623-409B-9056-F099EF8D4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A6F31-1DB5-4A9E-9941-6256E2E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52772-FE95-44DD-AC7E-157A6D35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F83D-7306-4405-B061-6A4CF430976E}" type="datetimeFigureOut">
              <a:rPr lang="en-CA" smtClean="0"/>
              <a:t>2021-09-22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1E9DC-0FE4-4CD0-AA0B-BB2B59C4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5B87F-C878-4311-8545-22528505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B20C-F0CB-4477-AAB9-093D708C11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85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4077-D9B8-412E-B32A-F44E52DD8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2F3E6-CCFE-4102-AC54-BA88F7796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043FB-F886-41CE-AECA-DDF5375BC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878FF-982A-4E52-8BE6-BC9134C0B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CF221-C6FD-4933-A0CA-947490998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A0028-ED78-478B-8404-5D1065B3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F83D-7306-4405-B061-6A4CF430976E}" type="datetimeFigureOut">
              <a:rPr lang="en-CA" smtClean="0"/>
              <a:t>2021-09-22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B192B-D633-4589-8101-25BD4D7C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63147-7CAA-434D-86F1-31E882F0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B20C-F0CB-4477-AAB9-093D708C11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22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62F1-D6AD-42F1-8112-B1D5FB78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75073-D350-4890-98CC-ECAF94CB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F83D-7306-4405-B061-6A4CF430976E}" type="datetimeFigureOut">
              <a:rPr lang="en-CA" smtClean="0"/>
              <a:t>2021-09-22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3F9BE-C6C6-44F4-AAA3-6794109E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45FE0-4603-445D-BD9C-D81A5D0B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B20C-F0CB-4477-AAB9-093D708C11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103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22CA8-33D8-4466-928F-95CA32A3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F83D-7306-4405-B061-6A4CF430976E}" type="datetimeFigureOut">
              <a:rPr lang="en-CA" smtClean="0"/>
              <a:t>2021-09-22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EEF99-DEC8-481A-9F5F-065292C7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523F0-8CD1-4D7C-8A2F-B42D3CE2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B20C-F0CB-4477-AAB9-093D708C11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139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79E1-CF51-44BA-8881-D4B8B82A4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F9D4-88C8-4F81-9BC1-4814B4B0B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A6DB6-DA33-49BE-8638-85E9109E7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FAF88-1810-4C00-A4BF-8E8A34F0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F83D-7306-4405-B061-6A4CF430976E}" type="datetimeFigureOut">
              <a:rPr lang="en-CA" smtClean="0"/>
              <a:t>2021-09-22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4A930-32EB-4194-9CBD-E8087D91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4D9BF-F0E6-4361-80B7-09809B7C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B20C-F0CB-4477-AAB9-093D708C11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11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1A2B-7943-4B5A-8313-A61D5700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D33FC-766B-4DB5-9676-753E1E99B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69C77-B1A0-4E6A-BFB1-8FF652FDD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DE46A-4A24-4566-B635-97C0306B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F83D-7306-4405-B061-6A4CF430976E}" type="datetimeFigureOut">
              <a:rPr lang="en-CA" smtClean="0"/>
              <a:t>2021-09-22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5D353-5751-4AC3-8FD0-273A6F56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AD179-E5FD-4923-8070-75454805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B20C-F0CB-4477-AAB9-093D708C11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50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85D5EC-F528-453A-B386-C1217975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F67A1-076B-477C-A3BD-31B566CA5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ABE8E-56AA-45FF-B02C-FF60CD540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FF83D-7306-4405-B061-6A4CF430976E}" type="datetimeFigureOut">
              <a:rPr lang="en-CA" smtClean="0"/>
              <a:t>2021-09-22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D71B5-D915-4F55-B1A3-D3A9A8561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BDDA1-5F0E-4731-A987-356441CA3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FB20C-F0CB-4477-AAB9-093D708C11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086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F0FC622-8EBB-4F57-BAAA-DA1802144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"/>
          <a:stretch/>
        </p:blipFill>
        <p:spPr>
          <a:xfrm>
            <a:off x="103517" y="100167"/>
            <a:ext cx="11984966" cy="662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9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Vinogradov</dc:creator>
  <cp:lastModifiedBy>Michael Vinogradov</cp:lastModifiedBy>
  <cp:revision>2</cp:revision>
  <dcterms:created xsi:type="dcterms:W3CDTF">2021-09-21T15:07:28Z</dcterms:created>
  <dcterms:modified xsi:type="dcterms:W3CDTF">2021-09-22T16:04:38Z</dcterms:modified>
</cp:coreProperties>
</file>