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Robo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Roboto-bold.fntdata"/><Relationship Id="rId27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vox.com/recode/2019/12/31/21043467/google-union-cafeteria-workers-unionized-alphabet-silicon-valley-mountainview" TargetMode="Externa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76c766e68f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76c766e68f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76c766e68f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76c766e68f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76c766e68f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76c766e68f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6c766e68f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76c766e68f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76c766e68f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76c766e68f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76c766e68f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76c766e68f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76c766e68f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76c766e68f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76c766e68f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76c766e68f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6c766e68f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76c766e68f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76c766e68f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76c766e68f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6c766e68f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6c766e68f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76c766e68f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76c766e68f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76c766e68f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76c766e68f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76c766e68f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76c766e68f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76c766e68f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76c766e68f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76c766e68f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76c766e68f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https://www.vox.com/recode/2019/12/31/21043467/google-union-cafeteria-workers-unionized-alphabet-silicon-valley-mountainview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76c766e68f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76c766e68f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6c766e68f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76c766e68f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if you already have everything on the left?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76c766e68f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76c766e68f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76c766e68f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76c766e68f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Relationship Id="rId4" Type="http://schemas.openxmlformats.org/officeDocument/2006/relationships/image" Target="../media/image7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Welcome to Interface!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Season 6 is starting soon...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Flashpoints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471900" y="738725"/>
            <a:ext cx="867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Damore: “Google’s Ideological Echo Chamber”</a:t>
            </a:r>
            <a:endParaRPr/>
          </a:p>
        </p:txBody>
      </p:sp>
      <p:sp>
        <p:nvSpPr>
          <p:cNvPr id="125" name="Google Shape;125;p2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July ‘17: Damore memo is posted internally and subsequently leaked.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August ‘17: James Damore is fired by Google, a day after filing a NLRB complaint. However, his memo (its “discriminatory statements) was not ruled a protected action.</a:t>
            </a:r>
            <a:endParaRPr/>
          </a:p>
        </p:txBody>
      </p:sp>
      <p:pic>
        <p:nvPicPr>
          <p:cNvPr id="126" name="Google Shape;12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55450" y="3015425"/>
            <a:ext cx="1901225" cy="190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protected concerted action?</a:t>
            </a:r>
            <a:endParaRPr/>
          </a:p>
        </p:txBody>
      </p:sp>
      <p:sp>
        <p:nvSpPr>
          <p:cNvPr id="132" name="Google Shape;132;p2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i="1" lang="en"/>
              <a:t>Protected</a:t>
            </a:r>
            <a:r>
              <a:rPr lang="en"/>
              <a:t>: The NLRB will fight to restore what’s taken from you.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i="1" lang="en"/>
              <a:t>Concerted</a:t>
            </a:r>
            <a:r>
              <a:rPr lang="en"/>
              <a:t>: A group of employees are working together to…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i="1" lang="en"/>
              <a:t>Action</a:t>
            </a:r>
            <a:r>
              <a:rPr lang="en"/>
              <a:t>: Trying to improve pay and working conditions, with or without a union.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Maven (DoD Algorithmic Warfare Cross-Function Team)</a:t>
            </a:r>
            <a:endParaRPr/>
          </a:p>
        </p:txBody>
      </p:sp>
      <p:sp>
        <p:nvSpPr>
          <p:cNvPr id="138" name="Google Shape;138;p2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Google engineers develop CV algorithms for analyzing DoD video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i="1" lang="en"/>
              <a:t>April ‘18</a:t>
            </a:r>
            <a:r>
              <a:rPr lang="en"/>
              <a:t>: 3,000 employees sign a petition protesting Project Maven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i="1" lang="en"/>
              <a:t>June ‘18</a:t>
            </a:r>
            <a:r>
              <a:rPr lang="en"/>
              <a:t>: Google decides to not renew the Maven contract after it expires.</a:t>
            </a:r>
            <a:endParaRPr/>
          </a:p>
        </p:txBody>
      </p:sp>
      <p:pic>
        <p:nvPicPr>
          <p:cNvPr id="139" name="Google Shape;13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86024" y="2961800"/>
            <a:ext cx="3107973" cy="2035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/>
          <p:nvPr>
            <p:ph type="title"/>
          </p:nvPr>
        </p:nvSpPr>
        <p:spPr>
          <a:xfrm>
            <a:off x="490250" y="488250"/>
            <a:ext cx="8183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“We believe that Google should not be in the business of war...we cannot outsource the moral responsibility of our technologies to third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parties. This contract puts Google’s reputation at risk and stands in direct opposition to our core values.”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145" name="Google Shape;145;p26"/>
          <p:cNvSpPr txBox="1"/>
          <p:nvPr/>
        </p:nvSpPr>
        <p:spPr>
          <a:xfrm>
            <a:off x="631650" y="3947850"/>
            <a:ext cx="7940700" cy="5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Text from the Project Maven petition, April 2018.</a:t>
            </a:r>
            <a:endParaRPr i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Walkout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8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November 1, 2018</a:t>
            </a:r>
            <a:r>
              <a:rPr lang="en"/>
              <a:t>: Over 30,000 employees walk out in a protest sparked by executives’ sexual misconduct.</a:t>
            </a:r>
            <a:endParaRPr/>
          </a:p>
        </p:txBody>
      </p:sp>
      <p:pic>
        <p:nvPicPr>
          <p:cNvPr id="156" name="Google Shape;15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6575196" cy="4392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9"/>
          <p:cNvSpPr txBox="1"/>
          <p:nvPr>
            <p:ph type="title"/>
          </p:nvPr>
        </p:nvSpPr>
        <p:spPr>
          <a:xfrm>
            <a:off x="490250" y="488250"/>
            <a:ext cx="8341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“Hi. I’m not at my desk because I’m walking out in solidarity with other Googlers and contractors to protest sexual harassment, misconduct, lack of transparency, and a workplace culture that’s not working for everyone. I’ll be back at my desk later. I walked out for real change.”</a:t>
            </a:r>
            <a:endParaRPr sz="3000"/>
          </a:p>
        </p:txBody>
      </p:sp>
      <p:sp>
        <p:nvSpPr>
          <p:cNvPr id="162" name="Google Shape;162;p29"/>
          <p:cNvSpPr txBox="1"/>
          <p:nvPr/>
        </p:nvSpPr>
        <p:spPr>
          <a:xfrm>
            <a:off x="597825" y="4038100"/>
            <a:ext cx="82341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Text from a flyer left by November 1, 2018 Google walkout participants.</a:t>
            </a:r>
            <a:endParaRPr i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Executive misconduct at Google</a:t>
            </a:r>
            <a:endParaRPr/>
          </a:p>
        </p:txBody>
      </p:sp>
      <p:sp>
        <p:nvSpPr>
          <p:cNvPr id="168" name="Google Shape;168;p3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i="1" lang="en"/>
              <a:t>Andy Rubin</a:t>
            </a:r>
            <a:r>
              <a:rPr lang="en"/>
              <a:t>, SVP of Android: Coerced an employee into oral sex. Received a $90 million exit package.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i="1" lang="en"/>
              <a:t>David Drummond</a:t>
            </a:r>
            <a:r>
              <a:rPr lang="en"/>
              <a:t>, CLO of Alphabet: Had a child with an employee in his department in 2008. Married another employee in his department in 2019. Retired after selling &gt;$200 million in stock in 2020.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i="1" lang="en"/>
              <a:t>Sergey Brin</a:t>
            </a:r>
            <a:r>
              <a:rPr lang="en"/>
              <a:t>, co-founder: Had an affair with a marketing director.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Temps, vendors, and contractors</a:t>
            </a:r>
            <a:endParaRPr/>
          </a:p>
        </p:txBody>
      </p:sp>
      <p:sp>
        <p:nvSpPr>
          <p:cNvPr id="174" name="Google Shape;174;p31"/>
          <p:cNvSpPr txBox="1"/>
          <p:nvPr>
            <p:ph idx="1" type="body"/>
          </p:nvPr>
        </p:nvSpPr>
        <p:spPr>
          <a:xfrm>
            <a:off x="471900" y="1919075"/>
            <a:ext cx="83037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November ‘19: Google cafeteria workers in SV vote to unionize.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Cafeteria workers are paid $35,000 a year, and don’t get retirement benefits.</a:t>
            </a:r>
            <a:endParaRPr/>
          </a:p>
        </p:txBody>
      </p:sp>
      <p:pic>
        <p:nvPicPr>
          <p:cNvPr id="175" name="Google Shape;17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7950" y="2650725"/>
            <a:ext cx="3605726" cy="240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Introductions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Let’s introduce ourselves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Presentation ideas for upcoming weeks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Help us organize discussions!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Retaliation</a:t>
            </a:r>
            <a:endParaRPr/>
          </a:p>
        </p:txBody>
      </p:sp>
      <p:sp>
        <p:nvSpPr>
          <p:cNvPr id="181" name="Google Shape;181;p3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i="1" lang="en"/>
              <a:t>Meredith Whittaker</a:t>
            </a:r>
            <a:r>
              <a:rPr lang="en"/>
              <a:t>, founder of Google Open Research: Asked to abandon her work on AI ethics at the AI Now Institute to stay at Google. Resigned in July ‘19.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i="1" lang="en"/>
              <a:t>Claire Stapleton</a:t>
            </a:r>
            <a:r>
              <a:rPr lang="en"/>
              <a:t>, YouTube marketing manager: Demoted, lost half of her direct reports, had projects cancelled, and was asked to go on medical leave. Resigned in May ‘19.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Retaliation (II)</a:t>
            </a:r>
            <a:endParaRPr/>
          </a:p>
        </p:txBody>
      </p:sp>
      <p:sp>
        <p:nvSpPr>
          <p:cNvPr id="187" name="Google Shape;187;p3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i="1" lang="en"/>
              <a:t>August ‘19</a:t>
            </a:r>
            <a:r>
              <a:rPr lang="en"/>
              <a:t>: New internal community guidelines instituted, perceived as harsher on traditional internal debate.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i="1" lang="en"/>
              <a:t>Laurence Berland, Paul Duke, Rebecca Rivers, Sophie Waldman</a:t>
            </a:r>
            <a:r>
              <a:rPr lang="en"/>
              <a:t>: Discovered Google’s hiring of a union-busting consultancy by accessing internally-public documents. Under a new, vague data access policy, Google fired them for “leaking” in November 2019. They were all employee organizers.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Thanksgiving Four filed an NLRB complaint in December.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Labor struggles in (big) tech</a:t>
            </a:r>
            <a:endParaRPr/>
          </a:p>
        </p:txBody>
      </p:sp>
      <p:sp>
        <p:nvSpPr>
          <p:cNvPr id="80" name="Google Shape;80;p15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respect Chatham House rules for this discussion.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 counts as a tech worker?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 study: Google</a:t>
            </a:r>
            <a:endParaRPr/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81225"/>
            <a:ext cx="4514850" cy="300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14850" y="669950"/>
            <a:ext cx="4324350" cy="303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do workers organize?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Jon Bois, my favorite sportswriter.</a:t>
            </a:r>
            <a:endParaRPr/>
          </a:p>
        </p:txBody>
      </p:sp>
      <p:pic>
        <p:nvPicPr>
          <p:cNvPr id="103" name="Google Shape;1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143750" cy="390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are Googlers organizing?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490250" y="488250"/>
            <a:ext cx="8341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“Hi. I’m not at my desk because I’m walking out in solidarity with other Googlers and contractors to protest sexual harassment, misconduct, lack of transparency, and a workplace culture that’s not working for everyone. I’ll be back at my desk later. I walked out for real change.”</a:t>
            </a:r>
            <a:endParaRPr sz="3000"/>
          </a:p>
        </p:txBody>
      </p:sp>
      <p:sp>
        <p:nvSpPr>
          <p:cNvPr id="114" name="Google Shape;114;p21"/>
          <p:cNvSpPr txBox="1"/>
          <p:nvPr/>
        </p:nvSpPr>
        <p:spPr>
          <a:xfrm>
            <a:off x="597825" y="4038100"/>
            <a:ext cx="82341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Text from a flyer left by November 1, 2018 Google walkout participants.</a:t>
            </a:r>
            <a:endParaRPr i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