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7" r:id="rId2"/>
  </p:sldIdLst>
  <p:sldSz cx="21383625" cy="30311725"/>
  <p:notesSz cx="6811963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7" autoAdjust="0"/>
    <p:restoredTop sz="94660"/>
  </p:normalViewPr>
  <p:slideViewPr>
    <p:cSldViewPr snapToGrid="0">
      <p:cViewPr varScale="1">
        <p:scale>
          <a:sx n="25" d="100"/>
          <a:sy n="25" d="100"/>
        </p:scale>
        <p:origin x="390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83630" cy="30311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2"/>
            <a:ext cx="5390458" cy="30311729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3787" y="4960741"/>
            <a:ext cx="15419598" cy="10552971"/>
          </a:xfrm>
        </p:spPr>
        <p:txBody>
          <a:bodyPr anchor="b">
            <a:normAutofit/>
          </a:bodyPr>
          <a:lstStyle>
            <a:lvl1pPr algn="l">
              <a:defRPr sz="1122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3787" y="15920674"/>
            <a:ext cx="15419598" cy="7318315"/>
          </a:xfrm>
        </p:spPr>
        <p:txBody>
          <a:bodyPr>
            <a:normAutofit/>
          </a:bodyPr>
          <a:lstStyle>
            <a:lvl1pPr marL="0" indent="0" algn="l">
              <a:buNone/>
              <a:defRPr sz="4677" cap="all" baseline="0">
                <a:solidFill>
                  <a:schemeClr val="tx2"/>
                </a:solidFill>
              </a:defRPr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566002" y="23912594"/>
            <a:ext cx="4811316" cy="1613819"/>
          </a:xfrm>
        </p:spPr>
        <p:txBody>
          <a:bodyPr/>
          <a:lstStyle/>
          <a:p>
            <a:fld id="{F7AFFB9B-9FB8-469E-96F9-4D32314110B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784" y="23912594"/>
            <a:ext cx="8988571" cy="16138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510969" y="23912585"/>
            <a:ext cx="1352418" cy="161381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27" y="19026223"/>
            <a:ext cx="17385341" cy="3621473"/>
          </a:xfrm>
        </p:spPr>
        <p:txBody>
          <a:bodyPr anchor="b">
            <a:normAutofit/>
          </a:bodyPr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01927" y="2680347"/>
            <a:ext cx="17385341" cy="14584713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7483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848" y="22647694"/>
            <a:ext cx="17382717" cy="3016463"/>
          </a:xfrm>
        </p:spPr>
        <p:txBody>
          <a:bodyPr>
            <a:normAutofit/>
          </a:bodyPr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5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009" y="2694375"/>
            <a:ext cx="17374116" cy="15155863"/>
          </a:xfrm>
        </p:spPr>
        <p:txBody>
          <a:bodyPr anchor="ctr">
            <a:normAutofit/>
          </a:bodyPr>
          <a:lstStyle>
            <a:lvl1pPr>
              <a:defRPr sz="841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927" y="19534225"/>
            <a:ext cx="17371492" cy="6062341"/>
          </a:xfrm>
        </p:spPr>
        <p:txBody>
          <a:bodyPr anchor="ctr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28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520" y="2694378"/>
            <a:ext cx="16316155" cy="12147802"/>
          </a:xfrm>
        </p:spPr>
        <p:txBody>
          <a:bodyPr anchor="ctr">
            <a:normAutofit/>
          </a:bodyPr>
          <a:lstStyle>
            <a:lvl1pPr>
              <a:defRPr sz="841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7851" y="14875450"/>
            <a:ext cx="15350711" cy="2426388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927" y="19049443"/>
            <a:ext cx="17374200" cy="6583434"/>
          </a:xfrm>
        </p:spPr>
        <p:txBody>
          <a:bodyPr anchor="ctr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8979" y="3175518"/>
            <a:ext cx="1069181" cy="2584656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281486" y="12220920"/>
            <a:ext cx="1069181" cy="2584656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42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28" y="9432270"/>
            <a:ext cx="17374198" cy="11102078"/>
          </a:xfrm>
        </p:spPr>
        <p:txBody>
          <a:bodyPr anchor="b">
            <a:normAutofit/>
          </a:bodyPr>
          <a:lstStyle>
            <a:lvl1pPr>
              <a:defRPr sz="841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847" y="20586404"/>
            <a:ext cx="17371574" cy="5041541"/>
          </a:xfrm>
        </p:spPr>
        <p:txBody>
          <a:bodyPr anchor="t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8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01933" y="2694375"/>
            <a:ext cx="17374193" cy="841992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001927" y="11820879"/>
            <a:ext cx="5607061" cy="303117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001930" y="14852051"/>
            <a:ext cx="5604156" cy="10744512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18479" y="11834899"/>
            <a:ext cx="5585113" cy="303117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918477" y="14866071"/>
            <a:ext cx="5586678" cy="10744512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772448" y="11820879"/>
            <a:ext cx="5603674" cy="303117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772448" y="14852051"/>
            <a:ext cx="5603674" cy="10744512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14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001931" y="2694375"/>
            <a:ext cx="17374193" cy="841992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001932" y="19467906"/>
            <a:ext cx="5604151" cy="25470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01932" y="11787884"/>
            <a:ext cx="5604151" cy="6735939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09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001932" y="22014938"/>
            <a:ext cx="5604151" cy="3614790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73378" y="19467906"/>
            <a:ext cx="5613202" cy="25470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873380" y="11787884"/>
            <a:ext cx="5610641" cy="6735939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09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870818" y="22014927"/>
            <a:ext cx="5613202" cy="3581637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772668" y="19467902"/>
            <a:ext cx="5596261" cy="25470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772449" y="11787884"/>
            <a:ext cx="5603677" cy="6735939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09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772448" y="22014920"/>
            <a:ext cx="5603674" cy="3581650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4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48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59524" y="2694378"/>
            <a:ext cx="3516601" cy="2290219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1926" y="2694378"/>
            <a:ext cx="13590302" cy="2290219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1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2001933" y="2733793"/>
            <a:ext cx="17374193" cy="653514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2001933" y="9942524"/>
            <a:ext cx="17374193" cy="1565404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3078741" y="26003542"/>
            <a:ext cx="4811316" cy="1613819"/>
          </a:xfrm>
        </p:spPr>
        <p:txBody>
          <a:bodyPr/>
          <a:lstStyle/>
          <a:p>
            <a:fld id="{C35BB1C6-BF8F-4481-8AB2-603A1C8A906A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01929" y="26003537"/>
            <a:ext cx="10943164" cy="16138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023706" y="26003533"/>
            <a:ext cx="1352418" cy="161381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14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27" y="6272854"/>
            <a:ext cx="17374195" cy="12608833"/>
          </a:xfrm>
        </p:spPr>
        <p:txBody>
          <a:bodyPr anchor="b">
            <a:normAutofit/>
          </a:bodyPr>
          <a:lstStyle>
            <a:lvl1pPr>
              <a:defRPr sz="841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1927" y="19555270"/>
            <a:ext cx="17374195" cy="6076383"/>
          </a:xfrm>
        </p:spPr>
        <p:txBody>
          <a:bodyPr>
            <a:normAutofit/>
          </a:bodyPr>
          <a:lstStyle>
            <a:lvl1pPr marL="0" indent="0">
              <a:buNone/>
              <a:defRPr sz="420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1927" y="9942520"/>
            <a:ext cx="8556238" cy="1565404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3" y="9942520"/>
            <a:ext cx="8550662" cy="1565404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53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27" y="2736486"/>
            <a:ext cx="17374195" cy="653245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3058" y="9942520"/>
            <a:ext cx="8035110" cy="364161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612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1928" y="13584137"/>
            <a:ext cx="8556240" cy="120124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46587" y="9942515"/>
            <a:ext cx="8029535" cy="364161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612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0" y="13584137"/>
            <a:ext cx="8550662" cy="120124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5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6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214" y="2694380"/>
            <a:ext cx="6763128" cy="7248135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3493" y="2619529"/>
            <a:ext cx="10332629" cy="22977039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214" y="9942520"/>
            <a:ext cx="6763128" cy="15654048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3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34" y="2694376"/>
            <a:ext cx="8778797" cy="724814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1860" y="2694376"/>
            <a:ext cx="8074266" cy="22902201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483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930" y="9942520"/>
            <a:ext cx="8778801" cy="15654048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0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83630" cy="30311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3413" y="2"/>
            <a:ext cx="21144565" cy="30311729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1933" y="2733793"/>
            <a:ext cx="17374193" cy="6535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1933" y="9942524"/>
            <a:ext cx="17374193" cy="1565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78741" y="26003542"/>
            <a:ext cx="4811316" cy="1613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1929" y="26003537"/>
            <a:ext cx="10943164" cy="1613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23706" y="26003533"/>
            <a:ext cx="1352418" cy="1613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78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841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120000"/>
        </a:lnSpc>
        <a:spcBef>
          <a:spcPts val="2339"/>
        </a:spcBef>
        <a:buSzPct val="125000"/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86000">
              <a:schemeClr val="accent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6526" y="2724082"/>
            <a:ext cx="14970446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ts val="1782"/>
              </a:spcBef>
            </a:pPr>
            <a:r>
              <a:rPr lang="en-US" altLang="zh-TW" sz="96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XXXXXXXXX</a:t>
            </a:r>
          </a:p>
          <a:p>
            <a:pPr algn="ctr" fontAlgn="base">
              <a:spcBef>
                <a:spcPts val="1782"/>
              </a:spcBef>
            </a:pPr>
            <a:r>
              <a:rPr lang="zh-TW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組別</a:t>
            </a:r>
            <a:r>
              <a:rPr lang="en-US" altLang="zh-TW" sz="40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第</a:t>
            </a:r>
            <a:r>
              <a:rPr lang="en-US" altLang="zh-TW" sz="40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lang="en-US" altLang="zh-TW" sz="40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-02    </a:t>
            </a:r>
            <a:r>
              <a:rPr lang="zh-TW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sz="40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:XXX</a:t>
            </a:r>
            <a:r>
              <a:rPr lang="zh-TW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0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XXX</a:t>
            </a:r>
            <a:r>
              <a:rPr lang="zh-TW" altLang="en-US" sz="40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000" b="1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XXX</a:t>
            </a:r>
          </a:p>
        </p:txBody>
      </p:sp>
      <p:sp>
        <p:nvSpPr>
          <p:cNvPr id="6" name="矩形 5"/>
          <p:cNvSpPr/>
          <p:nvPr/>
        </p:nvSpPr>
        <p:spPr>
          <a:xfrm>
            <a:off x="1261646" y="5749145"/>
            <a:ext cx="19139080" cy="132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99554" algn="just" fontAlgn="base"/>
            <a:r>
              <a:rPr lang="zh-TW" altLang="en-US" sz="401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此段文字內容包含：專題主題創意發想緣由、欲改善的問題、系統結構、使用元件</a:t>
            </a:r>
            <a:r>
              <a:rPr lang="en-US" altLang="zh-TW" sz="401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01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或軟體</a:t>
            </a:r>
            <a:r>
              <a:rPr lang="en-US" altLang="zh-TW" sz="401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401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、系統功能、系統優缺點、專利申請、商業化可行性評估、市場價值。</a:t>
            </a:r>
            <a:endParaRPr lang="en-US" altLang="zh-TW" sz="4010" dirty="0">
              <a:solidFill>
                <a:srgbClr val="00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61646" y="10211411"/>
            <a:ext cx="7406684" cy="722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 </a:t>
            </a:r>
            <a:r>
              <a:rPr lang="zh-TW" altLang="en-US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實作硬體內容須包含下列圖片：</a:t>
            </a:r>
          </a:p>
          <a:p>
            <a:r>
              <a:rPr lang="en-US" altLang="zh-TW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系統硬體結構圖</a:t>
            </a:r>
          </a:p>
          <a:p>
            <a:r>
              <a:rPr lang="en-US" altLang="zh-TW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系統重要元件圖</a:t>
            </a:r>
          </a:p>
          <a:p>
            <a:r>
              <a:rPr lang="en-US" altLang="zh-TW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系統實體作品圖</a:t>
            </a:r>
          </a:p>
          <a:p>
            <a:r>
              <a:rPr lang="en-US" altLang="zh-TW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系統操作示意圖</a:t>
            </a:r>
          </a:p>
          <a:p>
            <a:r>
              <a:rPr lang="en-US" altLang="zh-TW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</a:t>
            </a:r>
            <a:r>
              <a:rPr lang="zh-TW" altLang="en-US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系統功能流程圖</a:t>
            </a:r>
          </a:p>
          <a:p>
            <a:endParaRPr lang="zh-TW" altLang="en-US" sz="3564" dirty="0">
              <a:solidFill>
                <a:srgbClr val="00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 </a:t>
            </a:r>
            <a:r>
              <a:rPr lang="zh-TW" altLang="en-US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實作軟體內容須包含下列圖下：</a:t>
            </a:r>
          </a:p>
          <a:p>
            <a:r>
              <a:rPr lang="en-US" altLang="zh-TW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使用軟體</a:t>
            </a:r>
          </a:p>
          <a:p>
            <a:r>
              <a:rPr lang="en-US" altLang="zh-TW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自行撰寫重要程式內容</a:t>
            </a:r>
          </a:p>
          <a:p>
            <a:r>
              <a:rPr lang="en-US" altLang="zh-TW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自行設計軟體整體介面</a:t>
            </a:r>
          </a:p>
          <a:p>
            <a:r>
              <a:rPr lang="en-US" altLang="zh-TW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軟體操作示意圖</a:t>
            </a:r>
          </a:p>
          <a:p>
            <a:r>
              <a:rPr lang="en-US" altLang="zh-TW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</a:t>
            </a:r>
            <a:r>
              <a:rPr lang="zh-TW" altLang="en-US" sz="3564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軟體功能流程圖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D3CCE09F-9E73-4B7A-9AC0-0E56CBF59579}"/>
              </a:ext>
            </a:extLst>
          </p:cNvPr>
          <p:cNvSpPr txBox="1"/>
          <p:nvPr/>
        </p:nvSpPr>
        <p:spPr>
          <a:xfrm>
            <a:off x="617838" y="617838"/>
            <a:ext cx="20765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b="1" dirty="0">
                <a:solidFill>
                  <a:srgbClr val="0033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明志科大電機系</a:t>
            </a:r>
            <a:r>
              <a:rPr lang="en-US" altLang="zh-TW" sz="8800" b="1" dirty="0">
                <a:solidFill>
                  <a:srgbClr val="0033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113</a:t>
            </a:r>
            <a:r>
              <a:rPr lang="zh-TW" altLang="en-US" sz="8800" b="1" dirty="0">
                <a:solidFill>
                  <a:srgbClr val="0033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學年度專題製作競賽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81F7824-4340-4FD2-9CE0-D515141231B8}"/>
              </a:ext>
            </a:extLst>
          </p:cNvPr>
          <p:cNvSpPr/>
          <p:nvPr/>
        </p:nvSpPr>
        <p:spPr>
          <a:xfrm>
            <a:off x="3287817" y="24562580"/>
            <a:ext cx="143143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zh-TW" altLang="en-US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注意事項：</a:t>
            </a:r>
            <a:endParaRPr lang="en-US" altLang="zh-TW" sz="5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 fontAlgn="base"/>
            <a:r>
              <a:rPr lang="en-US" altLang="zh-TW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底圖無規定須自行更換，</a:t>
            </a:r>
            <a:r>
              <a:rPr lang="zh-TW" altLang="en-US" sz="5400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不可用此檔底圖</a:t>
            </a:r>
            <a:r>
              <a:rPr lang="zh-TW" altLang="en-US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5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 fontAlgn="base"/>
            <a:r>
              <a:rPr lang="en-US" altLang="zh-TW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5400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字體大小及行距如上所示</a:t>
            </a:r>
            <a:r>
              <a:rPr lang="zh-TW" altLang="en-US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，不能自行更換。</a:t>
            </a:r>
            <a:endParaRPr lang="en-US" altLang="zh-TW" sz="5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 fontAlgn="base"/>
            <a:r>
              <a:rPr lang="en-US" altLang="zh-TW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字型可自行更換。</a:t>
            </a:r>
            <a:endParaRPr lang="en-US" altLang="zh-TW" sz="5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 fontAlgn="base"/>
            <a:r>
              <a:rPr lang="en-US" altLang="zh-TW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5400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必需滿版</a:t>
            </a:r>
            <a:r>
              <a:rPr lang="zh-TW" altLang="en-US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5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 fontAlgn="base"/>
            <a:r>
              <a:rPr lang="en-US" altLang="zh-TW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海報右下角需貼上影片</a:t>
            </a:r>
            <a:r>
              <a:rPr lang="en-US" altLang="zh-TW" sz="5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QRcode</a:t>
            </a:r>
            <a:endParaRPr lang="zh-TW" altLang="en-US" sz="5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ED49FD-9548-4CF0-A4B5-5AC0A634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4460" y="27592732"/>
            <a:ext cx="208626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3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811</TotalTime>
  <Words>206</Words>
  <Application>Microsoft Office PowerPoint</Application>
  <PresentationFormat>自訂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Times New Roman</vt:lpstr>
      <vt:lpstr>Tw Cen MT</vt:lpstr>
      <vt:lpstr>電路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品如 陳</cp:lastModifiedBy>
  <cp:revision>75</cp:revision>
  <cp:lastPrinted>2019-11-03T10:25:13Z</cp:lastPrinted>
  <dcterms:created xsi:type="dcterms:W3CDTF">2017-10-28T08:09:10Z</dcterms:created>
  <dcterms:modified xsi:type="dcterms:W3CDTF">2025-03-20T08:42:54Z</dcterms:modified>
</cp:coreProperties>
</file>