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4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Light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5mAyScZN/8TNCrxxiPatDXo+s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5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6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0" name="Google Shape;10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0" name="Google Shape;11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6" name="Google Shape;1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3723efd49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3" name="Google Shape;1193;g23723efd49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238d61391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8" name="Google Shape;1378;g238d61391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38d613911f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g238d613911f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38d613911f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g238d613911f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38d613911f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2" name="Google Shape;752;g238d613911f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7" name="Google Shape;7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9" name="Google Shape;9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7" name="Google Shape;9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lay">
  <p:cSld name="Overla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1"/>
          <p:cNvSpPr txBox="1"/>
          <p:nvPr>
            <p:ph idx="1" type="body"/>
          </p:nvPr>
        </p:nvSpPr>
        <p:spPr>
          <a:xfrm rot="10800000">
            <a:off x="10637275" y="635000"/>
            <a:ext cx="919726" cy="919725"/>
          </a:xfrm>
          <a:prstGeom prst="rect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2286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2286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2286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41"/>
          <p:cNvSpPr txBox="1"/>
          <p:nvPr>
            <p:ph idx="2" type="body"/>
          </p:nvPr>
        </p:nvSpPr>
        <p:spPr>
          <a:xfrm>
            <a:off x="635000" y="317500"/>
            <a:ext cx="5208906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50"/>
              <a:buFont typeface="Montserrat"/>
              <a:buNone/>
              <a:defRPr b="1" i="0" sz="750" u="none" cap="none" strike="noStrike">
                <a:solidFill>
                  <a:srgbClr val="5E5E5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2286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2286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2286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4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1"/>
          <p:cNvSpPr txBox="1"/>
          <p:nvPr>
            <p:ph idx="3" type="body"/>
          </p:nvPr>
        </p:nvSpPr>
        <p:spPr>
          <a:xfrm>
            <a:off x="1270000" y="1270000"/>
            <a:ext cx="4318001" cy="4318001"/>
          </a:xfrm>
          <a:prstGeom prst="rect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2286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2286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2286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Raleway"/>
              <a:buNone/>
              <a:defRPr b="0" i="0" sz="900" u="none" cap="none" strike="noStrike">
                <a:solidFill>
                  <a:srgbClr val="5E5E5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623888" y="346366"/>
            <a:ext cx="5472112" cy="661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623888" y="1074904"/>
            <a:ext cx="5472112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8"/>
          <p:cNvCxnSpPr/>
          <p:nvPr/>
        </p:nvCxnSpPr>
        <p:spPr>
          <a:xfrm>
            <a:off x="4229100" y="1174750"/>
            <a:ext cx="39243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8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/>
          <p:nvPr>
            <p:ph idx="2" type="pic"/>
          </p:nvPr>
        </p:nvSpPr>
        <p:spPr>
          <a:xfrm>
            <a:off x="0" y="1955800"/>
            <a:ext cx="12192000" cy="22542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1903412" y="4484915"/>
            <a:ext cx="8385175" cy="348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3" type="body"/>
          </p:nvPr>
        </p:nvSpPr>
        <p:spPr>
          <a:xfrm>
            <a:off x="1903412" y="4898121"/>
            <a:ext cx="8385175" cy="820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5979516" y="6540500"/>
            <a:ext cx="226619" cy="230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3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44"/>
          <p:cNvCxnSpPr/>
          <p:nvPr/>
        </p:nvCxnSpPr>
        <p:spPr>
          <a:xfrm>
            <a:off x="4229100" y="1174750"/>
            <a:ext cx="39243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44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4"/>
          <p:cNvSpPr/>
          <p:nvPr>
            <p:ph idx="2" type="pic"/>
          </p:nvPr>
        </p:nvSpPr>
        <p:spPr>
          <a:xfrm>
            <a:off x="0" y="1955800"/>
            <a:ext cx="12192000" cy="22542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5" name="Google Shape;155;p44"/>
          <p:cNvSpPr txBox="1"/>
          <p:nvPr>
            <p:ph idx="1" type="body"/>
          </p:nvPr>
        </p:nvSpPr>
        <p:spPr>
          <a:xfrm>
            <a:off x="1903412" y="4484915"/>
            <a:ext cx="8385175" cy="348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4"/>
          <p:cNvSpPr txBox="1"/>
          <p:nvPr>
            <p:ph idx="3" type="body"/>
          </p:nvPr>
        </p:nvSpPr>
        <p:spPr>
          <a:xfrm>
            <a:off x="1903412" y="4898121"/>
            <a:ext cx="8385175" cy="820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5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5"/>
          <p:cNvSpPr/>
          <p:nvPr>
            <p:ph idx="2" type="pic"/>
          </p:nvPr>
        </p:nvSpPr>
        <p:spPr>
          <a:xfrm>
            <a:off x="0" y="1921790"/>
            <a:ext cx="5430982" cy="302216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46"/>
          <p:cNvCxnSpPr/>
          <p:nvPr/>
        </p:nvCxnSpPr>
        <p:spPr>
          <a:xfrm>
            <a:off x="3568700" y="3849688"/>
            <a:ext cx="11144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46"/>
          <p:cNvCxnSpPr/>
          <p:nvPr/>
        </p:nvCxnSpPr>
        <p:spPr>
          <a:xfrm>
            <a:off x="4673600" y="2320925"/>
            <a:ext cx="0" cy="306387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46"/>
          <p:cNvCxnSpPr/>
          <p:nvPr/>
        </p:nvCxnSpPr>
        <p:spPr>
          <a:xfrm>
            <a:off x="4673600" y="2320925"/>
            <a:ext cx="1092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46"/>
          <p:cNvCxnSpPr/>
          <p:nvPr/>
        </p:nvCxnSpPr>
        <p:spPr>
          <a:xfrm>
            <a:off x="4676775" y="3846513"/>
            <a:ext cx="1104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46"/>
          <p:cNvCxnSpPr/>
          <p:nvPr/>
        </p:nvCxnSpPr>
        <p:spPr>
          <a:xfrm>
            <a:off x="4673600" y="5378450"/>
            <a:ext cx="1092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46"/>
          <p:cNvCxnSpPr/>
          <p:nvPr/>
        </p:nvCxnSpPr>
        <p:spPr>
          <a:xfrm>
            <a:off x="6781800" y="3844925"/>
            <a:ext cx="1092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46"/>
          <p:cNvCxnSpPr/>
          <p:nvPr/>
        </p:nvCxnSpPr>
        <p:spPr>
          <a:xfrm>
            <a:off x="7874000" y="2328863"/>
            <a:ext cx="0" cy="306387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46"/>
          <p:cNvCxnSpPr/>
          <p:nvPr/>
        </p:nvCxnSpPr>
        <p:spPr>
          <a:xfrm>
            <a:off x="7885113" y="2335213"/>
            <a:ext cx="1092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46"/>
          <p:cNvCxnSpPr/>
          <p:nvPr/>
        </p:nvCxnSpPr>
        <p:spPr>
          <a:xfrm>
            <a:off x="7840663" y="3844925"/>
            <a:ext cx="1092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46"/>
          <p:cNvCxnSpPr/>
          <p:nvPr/>
        </p:nvCxnSpPr>
        <p:spPr>
          <a:xfrm>
            <a:off x="7864475" y="5381625"/>
            <a:ext cx="1092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46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6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46"/>
          <p:cNvSpPr/>
          <p:nvPr>
            <p:ph idx="2" type="pic"/>
          </p:nvPr>
        </p:nvSpPr>
        <p:spPr>
          <a:xfrm>
            <a:off x="1168938" y="2661653"/>
            <a:ext cx="2375187" cy="2375187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46"/>
          <p:cNvSpPr txBox="1"/>
          <p:nvPr>
            <p:ph idx="3" type="body"/>
          </p:nvPr>
        </p:nvSpPr>
        <p:spPr>
          <a:xfrm>
            <a:off x="1288937" y="5131261"/>
            <a:ext cx="2135188" cy="348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46"/>
          <p:cNvSpPr/>
          <p:nvPr>
            <p:ph idx="4" type="pic"/>
          </p:nvPr>
        </p:nvSpPr>
        <p:spPr>
          <a:xfrm>
            <a:off x="5765800" y="1813721"/>
            <a:ext cx="1026886" cy="1026886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46"/>
          <p:cNvSpPr txBox="1"/>
          <p:nvPr>
            <p:ph idx="5" type="body"/>
          </p:nvPr>
        </p:nvSpPr>
        <p:spPr>
          <a:xfrm>
            <a:off x="5321619" y="2953845"/>
            <a:ext cx="1915247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46"/>
          <p:cNvSpPr/>
          <p:nvPr>
            <p:ph idx="6" type="pic"/>
          </p:nvPr>
        </p:nvSpPr>
        <p:spPr>
          <a:xfrm>
            <a:off x="5765800" y="4835149"/>
            <a:ext cx="1026886" cy="1026886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6"/>
          <p:cNvSpPr txBox="1"/>
          <p:nvPr>
            <p:ph idx="7" type="body"/>
          </p:nvPr>
        </p:nvSpPr>
        <p:spPr>
          <a:xfrm>
            <a:off x="5321619" y="5927648"/>
            <a:ext cx="1915247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46"/>
          <p:cNvSpPr/>
          <p:nvPr>
            <p:ph idx="8" type="pic"/>
          </p:nvPr>
        </p:nvSpPr>
        <p:spPr>
          <a:xfrm>
            <a:off x="5765800" y="3347071"/>
            <a:ext cx="1026886" cy="1026886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46"/>
          <p:cNvSpPr txBox="1"/>
          <p:nvPr>
            <p:ph idx="9" type="body"/>
          </p:nvPr>
        </p:nvSpPr>
        <p:spPr>
          <a:xfrm>
            <a:off x="5321619" y="4487195"/>
            <a:ext cx="1915247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6"/>
          <p:cNvSpPr/>
          <p:nvPr>
            <p:ph idx="13" type="pic"/>
          </p:nvPr>
        </p:nvSpPr>
        <p:spPr>
          <a:xfrm>
            <a:off x="8988700" y="1830416"/>
            <a:ext cx="1026886" cy="1026886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6"/>
          <p:cNvSpPr txBox="1"/>
          <p:nvPr>
            <p:ph idx="14" type="body"/>
          </p:nvPr>
        </p:nvSpPr>
        <p:spPr>
          <a:xfrm>
            <a:off x="8521287" y="2953845"/>
            <a:ext cx="1915247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46"/>
          <p:cNvSpPr/>
          <p:nvPr>
            <p:ph idx="15" type="pic"/>
          </p:nvPr>
        </p:nvSpPr>
        <p:spPr>
          <a:xfrm>
            <a:off x="8986509" y="3331791"/>
            <a:ext cx="1026886" cy="1026886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46"/>
          <p:cNvSpPr txBox="1"/>
          <p:nvPr>
            <p:ph idx="16" type="body"/>
          </p:nvPr>
        </p:nvSpPr>
        <p:spPr>
          <a:xfrm>
            <a:off x="8519096" y="4436170"/>
            <a:ext cx="1915247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46"/>
          <p:cNvSpPr/>
          <p:nvPr>
            <p:ph idx="17" type="pic"/>
          </p:nvPr>
        </p:nvSpPr>
        <p:spPr>
          <a:xfrm>
            <a:off x="8986509" y="4865144"/>
            <a:ext cx="1026886" cy="1026886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46"/>
          <p:cNvSpPr txBox="1"/>
          <p:nvPr>
            <p:ph idx="18" type="body"/>
          </p:nvPr>
        </p:nvSpPr>
        <p:spPr>
          <a:xfrm>
            <a:off x="8519096" y="5969523"/>
            <a:ext cx="1915247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47"/>
          <p:cNvCxnSpPr/>
          <p:nvPr/>
        </p:nvCxnSpPr>
        <p:spPr>
          <a:xfrm>
            <a:off x="2022475" y="3292475"/>
            <a:ext cx="1816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47"/>
          <p:cNvCxnSpPr/>
          <p:nvPr/>
        </p:nvCxnSpPr>
        <p:spPr>
          <a:xfrm>
            <a:off x="3838575" y="2051050"/>
            <a:ext cx="0" cy="32321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47"/>
          <p:cNvCxnSpPr/>
          <p:nvPr/>
        </p:nvCxnSpPr>
        <p:spPr>
          <a:xfrm>
            <a:off x="3838575" y="2066925"/>
            <a:ext cx="90805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47"/>
          <p:cNvCxnSpPr/>
          <p:nvPr/>
        </p:nvCxnSpPr>
        <p:spPr>
          <a:xfrm>
            <a:off x="3838575" y="3714750"/>
            <a:ext cx="90805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47"/>
          <p:cNvCxnSpPr/>
          <p:nvPr/>
        </p:nvCxnSpPr>
        <p:spPr>
          <a:xfrm>
            <a:off x="3838575" y="5283200"/>
            <a:ext cx="90805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47"/>
          <p:cNvCxnSpPr/>
          <p:nvPr/>
        </p:nvCxnSpPr>
        <p:spPr>
          <a:xfrm>
            <a:off x="5718175" y="2070100"/>
            <a:ext cx="1816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47"/>
          <p:cNvCxnSpPr/>
          <p:nvPr/>
        </p:nvCxnSpPr>
        <p:spPr>
          <a:xfrm>
            <a:off x="7534275" y="558800"/>
            <a:ext cx="0" cy="32321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47"/>
          <p:cNvCxnSpPr/>
          <p:nvPr/>
        </p:nvCxnSpPr>
        <p:spPr>
          <a:xfrm>
            <a:off x="7531100" y="584200"/>
            <a:ext cx="90805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531100" y="3795713"/>
            <a:ext cx="90805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47"/>
          <p:cNvCxnSpPr/>
          <p:nvPr/>
        </p:nvCxnSpPr>
        <p:spPr>
          <a:xfrm>
            <a:off x="7542213" y="2184400"/>
            <a:ext cx="90805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47"/>
          <p:cNvSpPr txBox="1"/>
          <p:nvPr>
            <p:ph type="title"/>
          </p:nvPr>
        </p:nvSpPr>
        <p:spPr>
          <a:xfrm>
            <a:off x="623888" y="346366"/>
            <a:ext cx="5472112" cy="661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1" type="body"/>
          </p:nvPr>
        </p:nvSpPr>
        <p:spPr>
          <a:xfrm>
            <a:off x="623888" y="1074904"/>
            <a:ext cx="5472112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47"/>
          <p:cNvSpPr/>
          <p:nvPr>
            <p:ph idx="2" type="pic"/>
          </p:nvPr>
        </p:nvSpPr>
        <p:spPr>
          <a:xfrm>
            <a:off x="838200" y="2692400"/>
            <a:ext cx="1206500" cy="120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p47"/>
          <p:cNvSpPr/>
          <p:nvPr>
            <p:ph idx="3" type="pic"/>
          </p:nvPr>
        </p:nvSpPr>
        <p:spPr>
          <a:xfrm>
            <a:off x="4746625" y="1574695"/>
            <a:ext cx="971550" cy="971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47"/>
          <p:cNvSpPr/>
          <p:nvPr>
            <p:ph idx="4" type="pic"/>
          </p:nvPr>
        </p:nvSpPr>
        <p:spPr>
          <a:xfrm>
            <a:off x="4746625" y="3252556"/>
            <a:ext cx="971550" cy="971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p47"/>
          <p:cNvSpPr/>
          <p:nvPr>
            <p:ph idx="5" type="pic"/>
          </p:nvPr>
        </p:nvSpPr>
        <p:spPr>
          <a:xfrm>
            <a:off x="4746625" y="4780917"/>
            <a:ext cx="971550" cy="971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p47"/>
          <p:cNvSpPr/>
          <p:nvPr>
            <p:ph idx="6" type="pic"/>
          </p:nvPr>
        </p:nvSpPr>
        <p:spPr>
          <a:xfrm>
            <a:off x="8458200" y="124984"/>
            <a:ext cx="971550" cy="971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47"/>
          <p:cNvSpPr/>
          <p:nvPr>
            <p:ph idx="7" type="pic"/>
          </p:nvPr>
        </p:nvSpPr>
        <p:spPr>
          <a:xfrm>
            <a:off x="8458200" y="3290656"/>
            <a:ext cx="971550" cy="971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6" name="Google Shape;216;p47"/>
          <p:cNvSpPr/>
          <p:nvPr>
            <p:ph idx="8" type="pic"/>
          </p:nvPr>
        </p:nvSpPr>
        <p:spPr>
          <a:xfrm>
            <a:off x="8442324" y="1692743"/>
            <a:ext cx="971550" cy="971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7" name="Google Shape;217;p47"/>
          <p:cNvSpPr/>
          <p:nvPr>
            <p:ph idx="9" type="pic"/>
          </p:nvPr>
        </p:nvSpPr>
        <p:spPr>
          <a:xfrm>
            <a:off x="1701799" y="3714755"/>
            <a:ext cx="1479550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18" name="Google Shape;218;p47"/>
          <p:cNvSpPr/>
          <p:nvPr>
            <p:ph idx="13" type="pic"/>
          </p:nvPr>
        </p:nvSpPr>
        <p:spPr>
          <a:xfrm>
            <a:off x="5476873" y="2355154"/>
            <a:ext cx="147955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19" name="Google Shape;219;p47"/>
          <p:cNvSpPr/>
          <p:nvPr>
            <p:ph idx="14" type="pic"/>
          </p:nvPr>
        </p:nvSpPr>
        <p:spPr>
          <a:xfrm>
            <a:off x="5476873" y="4031985"/>
            <a:ext cx="1479550" cy="4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20" name="Google Shape;220;p47"/>
          <p:cNvSpPr/>
          <p:nvPr>
            <p:ph idx="15" type="pic"/>
          </p:nvPr>
        </p:nvSpPr>
        <p:spPr>
          <a:xfrm>
            <a:off x="5476873" y="5560346"/>
            <a:ext cx="14795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221" name="Google Shape;221;p47"/>
          <p:cNvSpPr/>
          <p:nvPr>
            <p:ph idx="16" type="pic"/>
          </p:nvPr>
        </p:nvSpPr>
        <p:spPr>
          <a:xfrm>
            <a:off x="9188449" y="907403"/>
            <a:ext cx="1479550" cy="41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22" name="Google Shape;222;p47"/>
          <p:cNvSpPr/>
          <p:nvPr>
            <p:ph idx="17" type="pic"/>
          </p:nvPr>
        </p:nvSpPr>
        <p:spPr>
          <a:xfrm>
            <a:off x="9172572" y="2475162"/>
            <a:ext cx="1479550" cy="41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223" name="Google Shape;223;p47"/>
          <p:cNvSpPr/>
          <p:nvPr>
            <p:ph idx="18" type="pic"/>
          </p:nvPr>
        </p:nvSpPr>
        <p:spPr>
          <a:xfrm>
            <a:off x="9188449" y="4073075"/>
            <a:ext cx="147955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24" name="Google Shape;224;p47"/>
          <p:cNvSpPr txBox="1"/>
          <p:nvPr>
            <p:ph idx="19" type="body"/>
          </p:nvPr>
        </p:nvSpPr>
        <p:spPr>
          <a:xfrm>
            <a:off x="1772877" y="3806231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47"/>
          <p:cNvSpPr txBox="1"/>
          <p:nvPr>
            <p:ph idx="20" type="body"/>
          </p:nvPr>
        </p:nvSpPr>
        <p:spPr>
          <a:xfrm>
            <a:off x="1772877" y="4192422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7"/>
          <p:cNvSpPr txBox="1"/>
          <p:nvPr>
            <p:ph idx="21" type="body"/>
          </p:nvPr>
        </p:nvSpPr>
        <p:spPr>
          <a:xfrm>
            <a:off x="5554812" y="2828001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47"/>
          <p:cNvSpPr txBox="1"/>
          <p:nvPr>
            <p:ph idx="22" type="body"/>
          </p:nvPr>
        </p:nvSpPr>
        <p:spPr>
          <a:xfrm>
            <a:off x="5547951" y="4507946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47"/>
          <p:cNvSpPr txBox="1"/>
          <p:nvPr>
            <p:ph idx="23" type="body"/>
          </p:nvPr>
        </p:nvSpPr>
        <p:spPr>
          <a:xfrm>
            <a:off x="5523062" y="6012854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47"/>
          <p:cNvSpPr txBox="1"/>
          <p:nvPr>
            <p:ph idx="24" type="body"/>
          </p:nvPr>
        </p:nvSpPr>
        <p:spPr>
          <a:xfrm>
            <a:off x="9259527" y="1359286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47"/>
          <p:cNvSpPr txBox="1"/>
          <p:nvPr>
            <p:ph idx="25" type="body"/>
          </p:nvPr>
        </p:nvSpPr>
        <p:spPr>
          <a:xfrm>
            <a:off x="9259527" y="2939682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47"/>
          <p:cNvSpPr txBox="1"/>
          <p:nvPr>
            <p:ph idx="26" type="body"/>
          </p:nvPr>
        </p:nvSpPr>
        <p:spPr>
          <a:xfrm>
            <a:off x="9243650" y="4516838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7"/>
          <p:cNvSpPr txBox="1"/>
          <p:nvPr>
            <p:ph idx="27" type="body"/>
          </p:nvPr>
        </p:nvSpPr>
        <p:spPr>
          <a:xfrm>
            <a:off x="5546516" y="2458316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47"/>
          <p:cNvSpPr txBox="1"/>
          <p:nvPr>
            <p:ph idx="28" type="body"/>
          </p:nvPr>
        </p:nvSpPr>
        <p:spPr>
          <a:xfrm>
            <a:off x="5546516" y="4133855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47"/>
          <p:cNvSpPr txBox="1"/>
          <p:nvPr>
            <p:ph idx="29" type="body"/>
          </p:nvPr>
        </p:nvSpPr>
        <p:spPr>
          <a:xfrm>
            <a:off x="5523062" y="5664098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47"/>
          <p:cNvSpPr txBox="1"/>
          <p:nvPr>
            <p:ph idx="30" type="body"/>
          </p:nvPr>
        </p:nvSpPr>
        <p:spPr>
          <a:xfrm>
            <a:off x="9243650" y="1008087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47"/>
          <p:cNvSpPr txBox="1"/>
          <p:nvPr>
            <p:ph idx="31" type="body"/>
          </p:nvPr>
        </p:nvSpPr>
        <p:spPr>
          <a:xfrm>
            <a:off x="9259527" y="2579639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47"/>
          <p:cNvSpPr txBox="1"/>
          <p:nvPr>
            <p:ph idx="32" type="body"/>
          </p:nvPr>
        </p:nvSpPr>
        <p:spPr>
          <a:xfrm>
            <a:off x="9259527" y="4177552"/>
            <a:ext cx="1337394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/>
          <p:nvPr/>
        </p:nvSpPr>
        <p:spPr>
          <a:xfrm>
            <a:off x="838200" y="5262563"/>
            <a:ext cx="2106613" cy="60325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3" name="Google Shape;243;p48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8"/>
          <p:cNvSpPr/>
          <p:nvPr>
            <p:ph idx="2" type="pic"/>
          </p:nvPr>
        </p:nvSpPr>
        <p:spPr>
          <a:xfrm>
            <a:off x="838200" y="1995054"/>
            <a:ext cx="2105891" cy="31588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6" name="Google Shape;246;p48"/>
          <p:cNvSpPr txBox="1"/>
          <p:nvPr>
            <p:ph idx="3" type="body"/>
          </p:nvPr>
        </p:nvSpPr>
        <p:spPr>
          <a:xfrm>
            <a:off x="3581400" y="1995054"/>
            <a:ext cx="3962400" cy="348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4" type="body"/>
          </p:nvPr>
        </p:nvSpPr>
        <p:spPr>
          <a:xfrm>
            <a:off x="3581400" y="3766006"/>
            <a:ext cx="3962400" cy="348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5" type="body"/>
          </p:nvPr>
        </p:nvSpPr>
        <p:spPr>
          <a:xfrm>
            <a:off x="3581401" y="2424114"/>
            <a:ext cx="6837218" cy="7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48"/>
          <p:cNvSpPr txBox="1"/>
          <p:nvPr>
            <p:ph idx="6" type="body"/>
          </p:nvPr>
        </p:nvSpPr>
        <p:spPr>
          <a:xfrm>
            <a:off x="838199" y="5406778"/>
            <a:ext cx="2135188" cy="348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49"/>
          <p:cNvGrpSpPr/>
          <p:nvPr/>
        </p:nvGrpSpPr>
        <p:grpSpPr>
          <a:xfrm>
            <a:off x="1441126" y="4932435"/>
            <a:ext cx="1537345" cy="214571"/>
            <a:chOff x="5317188" y="3092930"/>
            <a:chExt cx="1537345" cy="214571"/>
          </a:xfrm>
        </p:grpSpPr>
        <p:sp>
          <p:nvSpPr>
            <p:cNvPr id="255" name="Google Shape;255;p4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57" name="Google Shape;257;p49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58" name="Google Shape;258;p49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59" name="Google Shape;259;p49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60" name="Google Shape;260;p49"/>
          <p:cNvGrpSpPr/>
          <p:nvPr/>
        </p:nvGrpSpPr>
        <p:grpSpPr>
          <a:xfrm>
            <a:off x="5327327" y="4932479"/>
            <a:ext cx="1537345" cy="214571"/>
            <a:chOff x="5317188" y="3092930"/>
            <a:chExt cx="1537345" cy="214571"/>
          </a:xfrm>
        </p:grpSpPr>
        <p:sp>
          <p:nvSpPr>
            <p:cNvPr id="261" name="Google Shape;261;p4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62" name="Google Shape;262;p49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63" name="Google Shape;263;p49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64" name="Google Shape;264;p49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65" name="Google Shape;265;p49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66" name="Google Shape;266;p49"/>
          <p:cNvGrpSpPr/>
          <p:nvPr/>
        </p:nvGrpSpPr>
        <p:grpSpPr>
          <a:xfrm>
            <a:off x="9213526" y="4932435"/>
            <a:ext cx="1537345" cy="214571"/>
            <a:chOff x="5317188" y="3092930"/>
            <a:chExt cx="1537345" cy="214571"/>
          </a:xfrm>
        </p:grpSpPr>
        <p:sp>
          <p:nvSpPr>
            <p:cNvPr id="267" name="Google Shape;267;p4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68" name="Google Shape;268;p49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69" name="Google Shape;269;p49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70" name="Google Shape;270;p49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71" name="Google Shape;271;p49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72" name="Google Shape;272;p49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49"/>
          <p:cNvSpPr/>
          <p:nvPr>
            <p:ph idx="2" type="pic"/>
          </p:nvPr>
        </p:nvSpPr>
        <p:spPr>
          <a:xfrm>
            <a:off x="1146628" y="2100942"/>
            <a:ext cx="2126343" cy="21263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5" name="Google Shape;275;p49"/>
          <p:cNvSpPr/>
          <p:nvPr>
            <p:ph idx="3" type="pic"/>
          </p:nvPr>
        </p:nvSpPr>
        <p:spPr>
          <a:xfrm>
            <a:off x="5032828" y="2100942"/>
            <a:ext cx="2126343" cy="21263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6" name="Google Shape;276;p49"/>
          <p:cNvSpPr/>
          <p:nvPr>
            <p:ph idx="4" type="pic"/>
          </p:nvPr>
        </p:nvSpPr>
        <p:spPr>
          <a:xfrm>
            <a:off x="8919028" y="2100941"/>
            <a:ext cx="2126343" cy="21263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7" name="Google Shape;277;p49"/>
          <p:cNvSpPr txBox="1"/>
          <p:nvPr>
            <p:ph idx="5" type="body"/>
          </p:nvPr>
        </p:nvSpPr>
        <p:spPr>
          <a:xfrm>
            <a:off x="1146628" y="4642861"/>
            <a:ext cx="2126343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49"/>
          <p:cNvSpPr txBox="1"/>
          <p:nvPr>
            <p:ph idx="6" type="body"/>
          </p:nvPr>
        </p:nvSpPr>
        <p:spPr>
          <a:xfrm>
            <a:off x="1146628" y="4431245"/>
            <a:ext cx="2126343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49"/>
          <p:cNvSpPr txBox="1"/>
          <p:nvPr>
            <p:ph idx="7" type="body"/>
          </p:nvPr>
        </p:nvSpPr>
        <p:spPr>
          <a:xfrm>
            <a:off x="1146628" y="5233299"/>
            <a:ext cx="2126343" cy="7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49"/>
          <p:cNvSpPr txBox="1"/>
          <p:nvPr>
            <p:ph idx="8" type="body"/>
          </p:nvPr>
        </p:nvSpPr>
        <p:spPr>
          <a:xfrm>
            <a:off x="5032828" y="4642861"/>
            <a:ext cx="2126343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49"/>
          <p:cNvSpPr txBox="1"/>
          <p:nvPr>
            <p:ph idx="9" type="body"/>
          </p:nvPr>
        </p:nvSpPr>
        <p:spPr>
          <a:xfrm>
            <a:off x="5032828" y="4431245"/>
            <a:ext cx="2126343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49"/>
          <p:cNvSpPr txBox="1"/>
          <p:nvPr>
            <p:ph idx="13" type="body"/>
          </p:nvPr>
        </p:nvSpPr>
        <p:spPr>
          <a:xfrm>
            <a:off x="5032828" y="5233299"/>
            <a:ext cx="2126343" cy="7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49"/>
          <p:cNvSpPr txBox="1"/>
          <p:nvPr>
            <p:ph idx="14" type="body"/>
          </p:nvPr>
        </p:nvSpPr>
        <p:spPr>
          <a:xfrm>
            <a:off x="8919028" y="4637053"/>
            <a:ext cx="2126343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49"/>
          <p:cNvSpPr txBox="1"/>
          <p:nvPr>
            <p:ph idx="15" type="body"/>
          </p:nvPr>
        </p:nvSpPr>
        <p:spPr>
          <a:xfrm>
            <a:off x="8919028" y="4425437"/>
            <a:ext cx="2126343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49"/>
          <p:cNvSpPr txBox="1"/>
          <p:nvPr>
            <p:ph idx="16" type="body"/>
          </p:nvPr>
        </p:nvSpPr>
        <p:spPr>
          <a:xfrm>
            <a:off x="8919028" y="5227491"/>
            <a:ext cx="2126343" cy="7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/>
          <p:nvPr/>
        </p:nvSpPr>
        <p:spPr>
          <a:xfrm>
            <a:off x="838200" y="4143375"/>
            <a:ext cx="2046288" cy="201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1" name="Google Shape;291;p50"/>
          <p:cNvSpPr/>
          <p:nvPr/>
        </p:nvSpPr>
        <p:spPr>
          <a:xfrm>
            <a:off x="3036888" y="1987550"/>
            <a:ext cx="2047875" cy="2016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2" name="Google Shape;292;p50"/>
          <p:cNvSpPr/>
          <p:nvPr/>
        </p:nvSpPr>
        <p:spPr>
          <a:xfrm>
            <a:off x="5237163" y="4143375"/>
            <a:ext cx="6116637" cy="201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3" name="Google Shape;293;p50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50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50"/>
          <p:cNvSpPr/>
          <p:nvPr>
            <p:ph idx="2" type="pic"/>
          </p:nvPr>
        </p:nvSpPr>
        <p:spPr>
          <a:xfrm>
            <a:off x="838200" y="1975890"/>
            <a:ext cx="2046740" cy="20155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6" name="Google Shape;296;p50"/>
          <p:cNvSpPr/>
          <p:nvPr>
            <p:ph idx="3" type="pic"/>
          </p:nvPr>
        </p:nvSpPr>
        <p:spPr>
          <a:xfrm>
            <a:off x="3037340" y="4143830"/>
            <a:ext cx="2046740" cy="20155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7" name="Google Shape;297;p50"/>
          <p:cNvSpPr txBox="1"/>
          <p:nvPr>
            <p:ph idx="4" type="body"/>
          </p:nvPr>
        </p:nvSpPr>
        <p:spPr>
          <a:xfrm>
            <a:off x="943566" y="4443315"/>
            <a:ext cx="1856079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50"/>
          <p:cNvSpPr txBox="1"/>
          <p:nvPr>
            <p:ph idx="5" type="body"/>
          </p:nvPr>
        </p:nvSpPr>
        <p:spPr>
          <a:xfrm>
            <a:off x="943566" y="4774084"/>
            <a:ext cx="1856079" cy="1127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50"/>
          <p:cNvSpPr txBox="1"/>
          <p:nvPr>
            <p:ph idx="6" type="body"/>
          </p:nvPr>
        </p:nvSpPr>
        <p:spPr>
          <a:xfrm>
            <a:off x="3139100" y="2321461"/>
            <a:ext cx="1856079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50"/>
          <p:cNvSpPr txBox="1"/>
          <p:nvPr>
            <p:ph idx="7" type="body"/>
          </p:nvPr>
        </p:nvSpPr>
        <p:spPr>
          <a:xfrm>
            <a:off x="3139100" y="2652230"/>
            <a:ext cx="1856079" cy="1127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50"/>
          <p:cNvSpPr/>
          <p:nvPr>
            <p:ph idx="8" type="pic"/>
          </p:nvPr>
        </p:nvSpPr>
        <p:spPr>
          <a:xfrm>
            <a:off x="5236480" y="2023193"/>
            <a:ext cx="6117320" cy="198051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2" name="Google Shape;302;p50"/>
          <p:cNvSpPr txBox="1"/>
          <p:nvPr>
            <p:ph idx="9" type="body"/>
          </p:nvPr>
        </p:nvSpPr>
        <p:spPr>
          <a:xfrm>
            <a:off x="5500255" y="4408159"/>
            <a:ext cx="5537858" cy="21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50"/>
          <p:cNvSpPr txBox="1"/>
          <p:nvPr>
            <p:ph idx="13" type="body"/>
          </p:nvPr>
        </p:nvSpPr>
        <p:spPr>
          <a:xfrm>
            <a:off x="5500255" y="4794349"/>
            <a:ext cx="5537858" cy="94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/>
          <p:nvPr/>
        </p:nvSpPr>
        <p:spPr>
          <a:xfrm>
            <a:off x="0" y="3956050"/>
            <a:ext cx="3049588" cy="22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9" name="Google Shape;309;p51"/>
          <p:cNvSpPr/>
          <p:nvPr/>
        </p:nvSpPr>
        <p:spPr>
          <a:xfrm>
            <a:off x="3049588" y="1731963"/>
            <a:ext cx="3079750" cy="2220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0" name="Google Shape;310;p51"/>
          <p:cNvSpPr/>
          <p:nvPr/>
        </p:nvSpPr>
        <p:spPr>
          <a:xfrm>
            <a:off x="6129338" y="3952875"/>
            <a:ext cx="3049587" cy="221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1" name="Google Shape;311;p51"/>
          <p:cNvSpPr/>
          <p:nvPr/>
        </p:nvSpPr>
        <p:spPr>
          <a:xfrm>
            <a:off x="9178925" y="1731963"/>
            <a:ext cx="3079750" cy="22209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2" name="Google Shape;312;p51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51"/>
          <p:cNvSpPr/>
          <p:nvPr>
            <p:ph idx="2" type="pic"/>
          </p:nvPr>
        </p:nvSpPr>
        <p:spPr>
          <a:xfrm>
            <a:off x="0" y="1732353"/>
            <a:ext cx="3049966" cy="2213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5" name="Google Shape;315;p51"/>
          <p:cNvSpPr/>
          <p:nvPr>
            <p:ph idx="3" type="pic"/>
          </p:nvPr>
        </p:nvSpPr>
        <p:spPr>
          <a:xfrm>
            <a:off x="3049966" y="3952208"/>
            <a:ext cx="3078994" cy="22074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6" name="Google Shape;316;p51"/>
          <p:cNvSpPr/>
          <p:nvPr>
            <p:ph idx="4" type="pic"/>
          </p:nvPr>
        </p:nvSpPr>
        <p:spPr>
          <a:xfrm>
            <a:off x="6128960" y="1738566"/>
            <a:ext cx="3049966" cy="2213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7" name="Google Shape;317;p51"/>
          <p:cNvSpPr/>
          <p:nvPr>
            <p:ph idx="5" type="pic"/>
          </p:nvPr>
        </p:nvSpPr>
        <p:spPr>
          <a:xfrm>
            <a:off x="9178926" y="3941990"/>
            <a:ext cx="3078994" cy="22176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8" name="Google Shape;318;p51"/>
          <p:cNvSpPr txBox="1"/>
          <p:nvPr>
            <p:ph idx="6" type="body"/>
          </p:nvPr>
        </p:nvSpPr>
        <p:spPr>
          <a:xfrm>
            <a:off x="482080" y="4287622"/>
            <a:ext cx="2244590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51"/>
          <p:cNvSpPr txBox="1"/>
          <p:nvPr>
            <p:ph idx="7" type="body"/>
          </p:nvPr>
        </p:nvSpPr>
        <p:spPr>
          <a:xfrm>
            <a:off x="482080" y="4624507"/>
            <a:ext cx="2244590" cy="1127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51"/>
          <p:cNvSpPr txBox="1"/>
          <p:nvPr>
            <p:ph idx="8" type="body"/>
          </p:nvPr>
        </p:nvSpPr>
        <p:spPr>
          <a:xfrm>
            <a:off x="3452654" y="2109863"/>
            <a:ext cx="2244590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51"/>
          <p:cNvSpPr txBox="1"/>
          <p:nvPr>
            <p:ph idx="9" type="body"/>
          </p:nvPr>
        </p:nvSpPr>
        <p:spPr>
          <a:xfrm>
            <a:off x="3452654" y="2446748"/>
            <a:ext cx="2244590" cy="1127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51"/>
          <p:cNvSpPr txBox="1"/>
          <p:nvPr>
            <p:ph idx="13" type="body"/>
          </p:nvPr>
        </p:nvSpPr>
        <p:spPr>
          <a:xfrm>
            <a:off x="6531648" y="4323504"/>
            <a:ext cx="2244590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51"/>
          <p:cNvSpPr txBox="1"/>
          <p:nvPr>
            <p:ph idx="14" type="body"/>
          </p:nvPr>
        </p:nvSpPr>
        <p:spPr>
          <a:xfrm>
            <a:off x="6531648" y="4660389"/>
            <a:ext cx="2244590" cy="1127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51"/>
          <p:cNvSpPr txBox="1"/>
          <p:nvPr>
            <p:ph idx="15" type="body"/>
          </p:nvPr>
        </p:nvSpPr>
        <p:spPr>
          <a:xfrm>
            <a:off x="9610642" y="2109863"/>
            <a:ext cx="2244590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51"/>
          <p:cNvSpPr txBox="1"/>
          <p:nvPr>
            <p:ph idx="16" type="body"/>
          </p:nvPr>
        </p:nvSpPr>
        <p:spPr>
          <a:xfrm>
            <a:off x="9610642" y="2446748"/>
            <a:ext cx="2244590" cy="1127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/>
          <p:nvPr/>
        </p:nvSpPr>
        <p:spPr>
          <a:xfrm>
            <a:off x="750888" y="4140200"/>
            <a:ext cx="2438400" cy="155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1" name="Google Shape;331;p52"/>
          <p:cNvSpPr/>
          <p:nvPr/>
        </p:nvSpPr>
        <p:spPr>
          <a:xfrm>
            <a:off x="3514725" y="4140200"/>
            <a:ext cx="2438400" cy="15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2" name="Google Shape;332;p52"/>
          <p:cNvSpPr/>
          <p:nvPr/>
        </p:nvSpPr>
        <p:spPr>
          <a:xfrm>
            <a:off x="6253163" y="4140200"/>
            <a:ext cx="2438400" cy="1555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3" name="Google Shape;333;p52"/>
          <p:cNvSpPr/>
          <p:nvPr/>
        </p:nvSpPr>
        <p:spPr>
          <a:xfrm>
            <a:off x="9015413" y="4138613"/>
            <a:ext cx="2438400" cy="155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4" name="Google Shape;334;p52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52"/>
          <p:cNvSpPr/>
          <p:nvPr>
            <p:ph idx="2" type="pic"/>
          </p:nvPr>
        </p:nvSpPr>
        <p:spPr>
          <a:xfrm>
            <a:off x="750414" y="1953469"/>
            <a:ext cx="2438400" cy="2187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7" name="Google Shape;337;p52"/>
          <p:cNvSpPr/>
          <p:nvPr>
            <p:ph idx="3" type="pic"/>
          </p:nvPr>
        </p:nvSpPr>
        <p:spPr>
          <a:xfrm>
            <a:off x="3513934" y="1953469"/>
            <a:ext cx="2438400" cy="2187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8" name="Google Shape;338;p52"/>
          <p:cNvSpPr/>
          <p:nvPr>
            <p:ph idx="4" type="pic"/>
          </p:nvPr>
        </p:nvSpPr>
        <p:spPr>
          <a:xfrm>
            <a:off x="6252376" y="1953469"/>
            <a:ext cx="2438400" cy="2187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9" name="Google Shape;339;p52"/>
          <p:cNvSpPr/>
          <p:nvPr>
            <p:ph idx="5" type="pic"/>
          </p:nvPr>
        </p:nvSpPr>
        <p:spPr>
          <a:xfrm>
            <a:off x="9015896" y="1955361"/>
            <a:ext cx="2438400" cy="2187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0" name="Google Shape;340;p52"/>
          <p:cNvSpPr txBox="1"/>
          <p:nvPr>
            <p:ph idx="6" type="body"/>
          </p:nvPr>
        </p:nvSpPr>
        <p:spPr>
          <a:xfrm>
            <a:off x="750413" y="4570014"/>
            <a:ext cx="2438401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52"/>
          <p:cNvSpPr txBox="1"/>
          <p:nvPr>
            <p:ph idx="7" type="body"/>
          </p:nvPr>
        </p:nvSpPr>
        <p:spPr>
          <a:xfrm>
            <a:off x="750414" y="4921583"/>
            <a:ext cx="2438400" cy="108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52"/>
          <p:cNvSpPr txBox="1"/>
          <p:nvPr>
            <p:ph idx="8" type="body"/>
          </p:nvPr>
        </p:nvSpPr>
        <p:spPr>
          <a:xfrm>
            <a:off x="3513934" y="4570014"/>
            <a:ext cx="2438401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52"/>
          <p:cNvSpPr txBox="1"/>
          <p:nvPr>
            <p:ph idx="9" type="body"/>
          </p:nvPr>
        </p:nvSpPr>
        <p:spPr>
          <a:xfrm>
            <a:off x="3513935" y="4921583"/>
            <a:ext cx="2438400" cy="108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52"/>
          <p:cNvSpPr txBox="1"/>
          <p:nvPr>
            <p:ph idx="13" type="body"/>
          </p:nvPr>
        </p:nvSpPr>
        <p:spPr>
          <a:xfrm>
            <a:off x="6277455" y="4570014"/>
            <a:ext cx="2438401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52"/>
          <p:cNvSpPr txBox="1"/>
          <p:nvPr>
            <p:ph idx="14" type="body"/>
          </p:nvPr>
        </p:nvSpPr>
        <p:spPr>
          <a:xfrm>
            <a:off x="6277456" y="4921583"/>
            <a:ext cx="2438400" cy="108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52"/>
          <p:cNvSpPr txBox="1"/>
          <p:nvPr>
            <p:ph idx="15" type="body"/>
          </p:nvPr>
        </p:nvSpPr>
        <p:spPr>
          <a:xfrm>
            <a:off x="9015895" y="4570014"/>
            <a:ext cx="2438401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52"/>
          <p:cNvSpPr txBox="1"/>
          <p:nvPr>
            <p:ph idx="16" type="body"/>
          </p:nvPr>
        </p:nvSpPr>
        <p:spPr>
          <a:xfrm>
            <a:off x="9015896" y="4921583"/>
            <a:ext cx="2438400" cy="108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/>
          <p:nvPr/>
        </p:nvSpPr>
        <p:spPr>
          <a:xfrm>
            <a:off x="0" y="2536825"/>
            <a:ext cx="6481763" cy="180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0E5F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3" name="Google Shape;353;p53"/>
          <p:cNvSpPr txBox="1"/>
          <p:nvPr>
            <p:ph type="title"/>
          </p:nvPr>
        </p:nvSpPr>
        <p:spPr>
          <a:xfrm>
            <a:off x="623889" y="2831005"/>
            <a:ext cx="5472112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623889" y="3714523"/>
            <a:ext cx="5472112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53"/>
          <p:cNvSpPr/>
          <p:nvPr>
            <p:ph idx="2" type="pic"/>
          </p:nvPr>
        </p:nvSpPr>
        <p:spPr>
          <a:xfrm>
            <a:off x="3871418" y="769256"/>
            <a:ext cx="2610275" cy="16424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6" name="Google Shape;356;p53"/>
          <p:cNvSpPr/>
          <p:nvPr>
            <p:ph idx="3" type="pic"/>
          </p:nvPr>
        </p:nvSpPr>
        <p:spPr>
          <a:xfrm>
            <a:off x="6599014" y="0"/>
            <a:ext cx="2610275" cy="24116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7" name="Google Shape;357;p53"/>
          <p:cNvSpPr/>
          <p:nvPr>
            <p:ph idx="4" type="pic"/>
          </p:nvPr>
        </p:nvSpPr>
        <p:spPr>
          <a:xfrm>
            <a:off x="6599014" y="2536326"/>
            <a:ext cx="2610275" cy="18037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8" name="Google Shape;358;p53"/>
          <p:cNvSpPr/>
          <p:nvPr>
            <p:ph idx="5" type="pic"/>
          </p:nvPr>
        </p:nvSpPr>
        <p:spPr>
          <a:xfrm>
            <a:off x="9326755" y="2536326"/>
            <a:ext cx="2865245" cy="18037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9" name="Google Shape;359;p53"/>
          <p:cNvSpPr/>
          <p:nvPr>
            <p:ph idx="6" type="pic"/>
          </p:nvPr>
        </p:nvSpPr>
        <p:spPr>
          <a:xfrm>
            <a:off x="6599014" y="4464702"/>
            <a:ext cx="2610275" cy="23932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0" name="Google Shape;360;p53"/>
          <p:cNvSpPr/>
          <p:nvPr>
            <p:ph idx="7" type="pic"/>
          </p:nvPr>
        </p:nvSpPr>
        <p:spPr>
          <a:xfrm>
            <a:off x="9326755" y="4464487"/>
            <a:ext cx="2610275" cy="16424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1" name="Google Shape;36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54"/>
          <p:cNvCxnSpPr/>
          <p:nvPr/>
        </p:nvCxnSpPr>
        <p:spPr>
          <a:xfrm>
            <a:off x="4198938" y="1174750"/>
            <a:ext cx="39243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54"/>
          <p:cNvSpPr/>
          <p:nvPr/>
        </p:nvSpPr>
        <p:spPr>
          <a:xfrm>
            <a:off x="6248400" y="2220913"/>
            <a:ext cx="3049588" cy="1541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7" name="Google Shape;367;p54"/>
          <p:cNvSpPr/>
          <p:nvPr/>
        </p:nvSpPr>
        <p:spPr>
          <a:xfrm>
            <a:off x="2894013" y="4067175"/>
            <a:ext cx="3049587" cy="15414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8" name="Google Shape;368;p54"/>
          <p:cNvSpPr/>
          <p:nvPr>
            <p:ph idx="2" type="pic"/>
          </p:nvPr>
        </p:nvSpPr>
        <p:spPr>
          <a:xfrm>
            <a:off x="1090863" y="1668378"/>
            <a:ext cx="5005138" cy="22458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9" name="Google Shape;369;p54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4"/>
          <p:cNvSpPr/>
          <p:nvPr>
            <p:ph idx="3" type="pic"/>
          </p:nvPr>
        </p:nvSpPr>
        <p:spPr>
          <a:xfrm>
            <a:off x="6108031" y="3914274"/>
            <a:ext cx="5005138" cy="22458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1" name="Google Shape;371;p54"/>
          <p:cNvSpPr txBox="1"/>
          <p:nvPr>
            <p:ph idx="1" type="body"/>
          </p:nvPr>
        </p:nvSpPr>
        <p:spPr>
          <a:xfrm>
            <a:off x="6426869" y="2389754"/>
            <a:ext cx="2724150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54"/>
          <p:cNvSpPr txBox="1"/>
          <p:nvPr>
            <p:ph idx="4" type="body"/>
          </p:nvPr>
        </p:nvSpPr>
        <p:spPr>
          <a:xfrm>
            <a:off x="6426869" y="2670772"/>
            <a:ext cx="27241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54"/>
          <p:cNvSpPr txBox="1"/>
          <p:nvPr>
            <p:ph idx="5" type="body"/>
          </p:nvPr>
        </p:nvSpPr>
        <p:spPr>
          <a:xfrm>
            <a:off x="3072103" y="4235898"/>
            <a:ext cx="2724150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p54"/>
          <p:cNvSpPr txBox="1"/>
          <p:nvPr>
            <p:ph idx="6" type="body"/>
          </p:nvPr>
        </p:nvSpPr>
        <p:spPr>
          <a:xfrm>
            <a:off x="3072103" y="4516916"/>
            <a:ext cx="27241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55"/>
          <p:cNvCxnSpPr/>
          <p:nvPr/>
        </p:nvCxnSpPr>
        <p:spPr>
          <a:xfrm>
            <a:off x="4229100" y="1174750"/>
            <a:ext cx="39243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55"/>
          <p:cNvSpPr/>
          <p:nvPr>
            <p:ph idx="2" type="pic"/>
          </p:nvPr>
        </p:nvSpPr>
        <p:spPr>
          <a:xfrm>
            <a:off x="1314001" y="2322284"/>
            <a:ext cx="2219325" cy="18403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1" name="Google Shape;381;p55"/>
          <p:cNvSpPr/>
          <p:nvPr>
            <p:ph idx="3" type="pic"/>
          </p:nvPr>
        </p:nvSpPr>
        <p:spPr>
          <a:xfrm>
            <a:off x="1314001" y="3748314"/>
            <a:ext cx="2219325" cy="2246086"/>
          </a:xfrm>
          <a:prstGeom prst="rect">
            <a:avLst/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55"/>
          <p:cNvSpPr/>
          <p:nvPr>
            <p:ph idx="4" type="pic"/>
          </p:nvPr>
        </p:nvSpPr>
        <p:spPr>
          <a:xfrm>
            <a:off x="3736526" y="2322284"/>
            <a:ext cx="2219325" cy="18403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3" name="Google Shape;383;p55"/>
          <p:cNvSpPr/>
          <p:nvPr>
            <p:ph idx="5" type="pic"/>
          </p:nvPr>
        </p:nvSpPr>
        <p:spPr>
          <a:xfrm>
            <a:off x="3736526" y="3748314"/>
            <a:ext cx="2219325" cy="2246086"/>
          </a:xfrm>
          <a:prstGeom prst="rect">
            <a:avLst/>
          </a:prstGeom>
          <a:solidFill>
            <a:schemeClr val="accent2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55"/>
          <p:cNvSpPr/>
          <p:nvPr>
            <p:ph idx="6" type="pic"/>
          </p:nvPr>
        </p:nvSpPr>
        <p:spPr>
          <a:xfrm>
            <a:off x="6159051" y="2322284"/>
            <a:ext cx="2219325" cy="18403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5" name="Google Shape;385;p55"/>
          <p:cNvSpPr/>
          <p:nvPr>
            <p:ph idx="7" type="pic"/>
          </p:nvPr>
        </p:nvSpPr>
        <p:spPr>
          <a:xfrm>
            <a:off x="6159051" y="3748314"/>
            <a:ext cx="2219325" cy="2246086"/>
          </a:xfrm>
          <a:prstGeom prst="rect">
            <a:avLst/>
          </a:prstGeom>
          <a:solidFill>
            <a:schemeClr val="accent3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55"/>
          <p:cNvSpPr/>
          <p:nvPr>
            <p:ph idx="8" type="pic"/>
          </p:nvPr>
        </p:nvSpPr>
        <p:spPr>
          <a:xfrm>
            <a:off x="8610600" y="2322284"/>
            <a:ext cx="2219325" cy="18403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7" name="Google Shape;387;p55"/>
          <p:cNvSpPr/>
          <p:nvPr>
            <p:ph idx="9" type="pic"/>
          </p:nvPr>
        </p:nvSpPr>
        <p:spPr>
          <a:xfrm>
            <a:off x="8610600" y="3748314"/>
            <a:ext cx="2219325" cy="2246086"/>
          </a:xfrm>
          <a:prstGeom prst="rect">
            <a:avLst/>
          </a:prstGeom>
          <a:solidFill>
            <a:schemeClr val="accent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55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1505367" y="4471290"/>
            <a:ext cx="1801713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55"/>
          <p:cNvSpPr txBox="1"/>
          <p:nvPr>
            <p:ph idx="13" type="body"/>
          </p:nvPr>
        </p:nvSpPr>
        <p:spPr>
          <a:xfrm>
            <a:off x="1505367" y="4752308"/>
            <a:ext cx="1801713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55"/>
          <p:cNvSpPr txBox="1"/>
          <p:nvPr>
            <p:ph idx="14" type="body"/>
          </p:nvPr>
        </p:nvSpPr>
        <p:spPr>
          <a:xfrm>
            <a:off x="3963670" y="4471290"/>
            <a:ext cx="1801713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55"/>
          <p:cNvSpPr txBox="1"/>
          <p:nvPr>
            <p:ph idx="15" type="body"/>
          </p:nvPr>
        </p:nvSpPr>
        <p:spPr>
          <a:xfrm>
            <a:off x="3963670" y="4752308"/>
            <a:ext cx="1801713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55"/>
          <p:cNvSpPr txBox="1"/>
          <p:nvPr>
            <p:ph idx="16" type="body"/>
          </p:nvPr>
        </p:nvSpPr>
        <p:spPr>
          <a:xfrm>
            <a:off x="6351687" y="4475579"/>
            <a:ext cx="1801713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55"/>
          <p:cNvSpPr txBox="1"/>
          <p:nvPr>
            <p:ph idx="17" type="body"/>
          </p:nvPr>
        </p:nvSpPr>
        <p:spPr>
          <a:xfrm>
            <a:off x="6351687" y="4756597"/>
            <a:ext cx="1801713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55"/>
          <p:cNvSpPr txBox="1"/>
          <p:nvPr>
            <p:ph idx="18" type="body"/>
          </p:nvPr>
        </p:nvSpPr>
        <p:spPr>
          <a:xfrm>
            <a:off x="8807450" y="4473463"/>
            <a:ext cx="1801713" cy="2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55"/>
          <p:cNvSpPr txBox="1"/>
          <p:nvPr>
            <p:ph idx="19" type="body"/>
          </p:nvPr>
        </p:nvSpPr>
        <p:spPr>
          <a:xfrm>
            <a:off x="8807450" y="4754481"/>
            <a:ext cx="1801713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623888" y="346366"/>
            <a:ext cx="5472112" cy="695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56"/>
          <p:cNvSpPr txBox="1"/>
          <p:nvPr>
            <p:ph idx="1" type="body"/>
          </p:nvPr>
        </p:nvSpPr>
        <p:spPr>
          <a:xfrm>
            <a:off x="623888" y="1079500"/>
            <a:ext cx="5472112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7"/>
          <p:cNvGrpSpPr/>
          <p:nvPr/>
        </p:nvGrpSpPr>
        <p:grpSpPr>
          <a:xfrm>
            <a:off x="2234464" y="4370171"/>
            <a:ext cx="1537345" cy="214571"/>
            <a:chOff x="5317188" y="3092930"/>
            <a:chExt cx="1537345" cy="214571"/>
          </a:xfrm>
        </p:grpSpPr>
        <p:sp>
          <p:nvSpPr>
            <p:cNvPr id="408" name="Google Shape;408;p57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413" name="Google Shape;413;p57"/>
          <p:cNvSpPr txBox="1"/>
          <p:nvPr>
            <p:ph type="title"/>
          </p:nvPr>
        </p:nvSpPr>
        <p:spPr>
          <a:xfrm>
            <a:off x="623888" y="346366"/>
            <a:ext cx="5472112" cy="695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623888" y="1079500"/>
            <a:ext cx="5472112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57"/>
          <p:cNvSpPr/>
          <p:nvPr>
            <p:ph idx="2" type="pic"/>
          </p:nvPr>
        </p:nvSpPr>
        <p:spPr>
          <a:xfrm>
            <a:off x="1912257" y="1954314"/>
            <a:ext cx="2126343" cy="21263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6" name="Google Shape;416;p57"/>
          <p:cNvSpPr txBox="1"/>
          <p:nvPr>
            <p:ph idx="3" type="body"/>
          </p:nvPr>
        </p:nvSpPr>
        <p:spPr>
          <a:xfrm>
            <a:off x="6481771" y="1995054"/>
            <a:ext cx="4576754" cy="348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57"/>
          <p:cNvSpPr txBox="1"/>
          <p:nvPr>
            <p:ph idx="4" type="body"/>
          </p:nvPr>
        </p:nvSpPr>
        <p:spPr>
          <a:xfrm>
            <a:off x="6481772" y="2424114"/>
            <a:ext cx="457675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57"/>
          <p:cNvSpPr txBox="1"/>
          <p:nvPr>
            <p:ph idx="5" type="body"/>
          </p:nvPr>
        </p:nvSpPr>
        <p:spPr>
          <a:xfrm>
            <a:off x="1012091" y="4868947"/>
            <a:ext cx="3990966" cy="115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i="1" sz="12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/>
          <p:nvPr>
            <p:ph idx="2" type="pic"/>
          </p:nvPr>
        </p:nvSpPr>
        <p:spPr>
          <a:xfrm>
            <a:off x="3437532" y="4365702"/>
            <a:ext cx="2610275" cy="16424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4" name="Google Shape;424;p58"/>
          <p:cNvSpPr/>
          <p:nvPr>
            <p:ph idx="3" type="pic"/>
          </p:nvPr>
        </p:nvSpPr>
        <p:spPr>
          <a:xfrm>
            <a:off x="3437532" y="2437541"/>
            <a:ext cx="2610275" cy="18037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5" name="Google Shape;425;p58"/>
          <p:cNvSpPr/>
          <p:nvPr>
            <p:ph idx="4" type="pic"/>
          </p:nvPr>
        </p:nvSpPr>
        <p:spPr>
          <a:xfrm>
            <a:off x="6165273" y="2437541"/>
            <a:ext cx="2610275" cy="18037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6" name="Google Shape;426;p58"/>
          <p:cNvSpPr/>
          <p:nvPr>
            <p:ph idx="5" type="pic"/>
          </p:nvPr>
        </p:nvSpPr>
        <p:spPr>
          <a:xfrm>
            <a:off x="6165273" y="4365702"/>
            <a:ext cx="2610275" cy="16424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7" name="Google Shape;427;p58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58"/>
          <p:cNvSpPr txBox="1"/>
          <p:nvPr>
            <p:ph idx="6" type="body"/>
          </p:nvPr>
        </p:nvSpPr>
        <p:spPr>
          <a:xfrm>
            <a:off x="838200" y="3026156"/>
            <a:ext cx="2438401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58"/>
          <p:cNvSpPr txBox="1"/>
          <p:nvPr>
            <p:ph idx="7" type="body"/>
          </p:nvPr>
        </p:nvSpPr>
        <p:spPr>
          <a:xfrm>
            <a:off x="838201" y="3377725"/>
            <a:ext cx="2438400" cy="108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58"/>
          <p:cNvSpPr txBox="1"/>
          <p:nvPr>
            <p:ph idx="8" type="body"/>
          </p:nvPr>
        </p:nvSpPr>
        <p:spPr>
          <a:xfrm>
            <a:off x="838200" y="4743477"/>
            <a:ext cx="2438401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58"/>
          <p:cNvSpPr txBox="1"/>
          <p:nvPr>
            <p:ph idx="9" type="body"/>
          </p:nvPr>
        </p:nvSpPr>
        <p:spPr>
          <a:xfrm>
            <a:off x="838201" y="5095046"/>
            <a:ext cx="2438400" cy="108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58"/>
          <p:cNvSpPr txBox="1"/>
          <p:nvPr>
            <p:ph idx="13" type="body"/>
          </p:nvPr>
        </p:nvSpPr>
        <p:spPr>
          <a:xfrm>
            <a:off x="8929254" y="3027921"/>
            <a:ext cx="2438401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58"/>
          <p:cNvSpPr txBox="1"/>
          <p:nvPr>
            <p:ph idx="14" type="body"/>
          </p:nvPr>
        </p:nvSpPr>
        <p:spPr>
          <a:xfrm>
            <a:off x="8929255" y="3379490"/>
            <a:ext cx="2438400" cy="108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58"/>
          <p:cNvSpPr txBox="1"/>
          <p:nvPr>
            <p:ph idx="15" type="body"/>
          </p:nvPr>
        </p:nvSpPr>
        <p:spPr>
          <a:xfrm>
            <a:off x="8929254" y="4743477"/>
            <a:ext cx="2438401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58"/>
          <p:cNvSpPr txBox="1"/>
          <p:nvPr>
            <p:ph idx="16" type="body"/>
          </p:nvPr>
        </p:nvSpPr>
        <p:spPr>
          <a:xfrm>
            <a:off x="8929255" y="5095046"/>
            <a:ext cx="2438400" cy="108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"/>
          <p:cNvSpPr/>
          <p:nvPr>
            <p:ph idx="2" type="pic"/>
          </p:nvPr>
        </p:nvSpPr>
        <p:spPr>
          <a:xfrm>
            <a:off x="1127613" y="2204642"/>
            <a:ext cx="4337184" cy="24487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2" name="Google Shape;442;p59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60"/>
          <p:cNvSpPr/>
          <p:nvPr>
            <p:ph idx="2" type="pic"/>
          </p:nvPr>
        </p:nvSpPr>
        <p:spPr>
          <a:xfrm>
            <a:off x="5168901" y="2552700"/>
            <a:ext cx="1866900" cy="249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1" name="Google Shape;451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type="title"/>
          </p:nvPr>
        </p:nvSpPr>
        <p:spPr>
          <a:xfrm>
            <a:off x="623888" y="2403762"/>
            <a:ext cx="10515600" cy="5446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623888" y="2975408"/>
            <a:ext cx="10515600" cy="45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7" name="Google Shape;457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6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4" name="Google Shape;464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0" name="Google Shape;470;p6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6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2" name="Google Shape;472;p6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3" name="Google Shape;473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6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8" name="Google Shape;488;p6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9" name="Google Shape;489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6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6" name="Google Shape;496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6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8" name="Google Shape;50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/>
          <p:nvPr>
            <p:ph idx="2" type="pic"/>
          </p:nvPr>
        </p:nvSpPr>
        <p:spPr>
          <a:xfrm>
            <a:off x="1127613" y="2204642"/>
            <a:ext cx="4337184" cy="24487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28"/>
          <p:cNvSpPr txBox="1"/>
          <p:nvPr>
            <p:ph type="title"/>
          </p:nvPr>
        </p:nvSpPr>
        <p:spPr>
          <a:xfrm>
            <a:off x="838200" y="346366"/>
            <a:ext cx="10515600" cy="82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838200" y="1229884"/>
            <a:ext cx="10515600" cy="29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Relationship Id="rId11" Type="http://schemas.openxmlformats.org/officeDocument/2006/relationships/image" Target="../media/image12.png"/><Relationship Id="rId10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2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"/>
          <p:cNvSpPr txBox="1"/>
          <p:nvPr>
            <p:ph type="ctrTitle"/>
          </p:nvPr>
        </p:nvSpPr>
        <p:spPr>
          <a:xfrm>
            <a:off x="7041856" y="2944090"/>
            <a:ext cx="40363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Team 4: A.I. Shutterbugs</a:t>
            </a:r>
            <a:endParaRPr/>
          </a:p>
        </p:txBody>
      </p:sp>
      <p:sp>
        <p:nvSpPr>
          <p:cNvPr id="517" name="Google Shape;517;p1"/>
          <p:cNvSpPr/>
          <p:nvPr/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"/>
          <p:cNvSpPr/>
          <p:nvPr/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519" name="Google Shape;5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482" y="1137803"/>
            <a:ext cx="4399097" cy="45823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1"/>
          <p:cNvGrpSpPr/>
          <p:nvPr/>
        </p:nvGrpSpPr>
        <p:grpSpPr>
          <a:xfrm>
            <a:off x="11460480" y="2984992"/>
            <a:ext cx="731521" cy="673460"/>
            <a:chOff x="3940602" y="308034"/>
            <a:chExt cx="2116791" cy="3428999"/>
          </a:xfrm>
        </p:grpSpPr>
        <p:sp>
          <p:nvSpPr>
            <p:cNvPr id="521" name="Google Shape;521;p1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"/>
          <p:cNvSpPr txBox="1"/>
          <p:nvPr/>
        </p:nvSpPr>
        <p:spPr>
          <a:xfrm>
            <a:off x="945910" y="376964"/>
            <a:ext cx="10218353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717E"/>
              </a:buClr>
              <a:buSzPts val="2500"/>
              <a:buFont typeface="Century Gothic"/>
              <a:buNone/>
            </a:pPr>
            <a:r>
              <a:rPr b="1" i="0" lang="en-US" sz="2500" u="none" cap="none" strike="noStrike">
                <a:solidFill>
                  <a:srgbClr val="6A717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PERCEPTUAL MAP FOR COMPETITIVE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6"/>
          <p:cNvSpPr/>
          <p:nvPr/>
        </p:nvSpPr>
        <p:spPr>
          <a:xfrm>
            <a:off x="1121596" y="1992673"/>
            <a:ext cx="10042667" cy="4182433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6"/>
          <p:cNvSpPr/>
          <p:nvPr/>
        </p:nvSpPr>
        <p:spPr>
          <a:xfrm rot="5400000">
            <a:off x="9772909" y="3853315"/>
            <a:ext cx="2672903" cy="461176"/>
          </a:xfrm>
          <a:custGeom>
            <a:rect b="b" l="l" r="r" t="t"/>
            <a:pathLst>
              <a:path extrusionOk="0" h="400050" w="2667000">
                <a:moveTo>
                  <a:pt x="2673572" y="145352"/>
                </a:moveTo>
                <a:cubicBezTo>
                  <a:pt x="2595658" y="145352"/>
                  <a:pt x="2521839" y="180118"/>
                  <a:pt x="2472309" y="240125"/>
                </a:cubicBezTo>
                <a:lnTo>
                  <a:pt x="2463832" y="250412"/>
                </a:lnTo>
                <a:lnTo>
                  <a:pt x="2417636" y="306419"/>
                </a:lnTo>
                <a:cubicBezTo>
                  <a:pt x="2368106" y="366427"/>
                  <a:pt x="2294287" y="401288"/>
                  <a:pt x="2216372" y="401288"/>
                </a:cubicBezTo>
                <a:lnTo>
                  <a:pt x="457200" y="401288"/>
                </a:lnTo>
                <a:cubicBezTo>
                  <a:pt x="379286" y="401288"/>
                  <a:pt x="305467" y="366427"/>
                  <a:pt x="255937" y="306419"/>
                </a:cubicBezTo>
                <a:lnTo>
                  <a:pt x="209741" y="250412"/>
                </a:lnTo>
                <a:lnTo>
                  <a:pt x="201263" y="240125"/>
                </a:lnTo>
                <a:cubicBezTo>
                  <a:pt x="151733" y="180118"/>
                  <a:pt x="77915" y="145352"/>
                  <a:pt x="0" y="145352"/>
                </a:cubicBezTo>
                <a:lnTo>
                  <a:pt x="0" y="0"/>
                </a:lnTo>
                <a:lnTo>
                  <a:pt x="2673572" y="0"/>
                </a:lnTo>
                <a:lnTo>
                  <a:pt x="2673572" y="14535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3A34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6"/>
          <p:cNvSpPr/>
          <p:nvPr/>
        </p:nvSpPr>
        <p:spPr>
          <a:xfrm rot="5400000">
            <a:off x="9968237" y="3855895"/>
            <a:ext cx="2259081" cy="462603"/>
          </a:xfrm>
          <a:custGeom>
            <a:rect b="b" l="l" r="r" t="t"/>
            <a:pathLst>
              <a:path extrusionOk="0" h="382804" w="2150272">
                <a:moveTo>
                  <a:pt x="0" y="238878"/>
                </a:moveTo>
                <a:lnTo>
                  <a:pt x="87865" y="138657"/>
                </a:lnTo>
                <a:lnTo>
                  <a:pt x="111489" y="111670"/>
                </a:lnTo>
                <a:cubicBezTo>
                  <a:pt x="173730" y="40616"/>
                  <a:pt x="263503" y="0"/>
                  <a:pt x="357910" y="0"/>
                </a:cubicBezTo>
                <a:lnTo>
                  <a:pt x="1792363" y="0"/>
                </a:lnTo>
                <a:cubicBezTo>
                  <a:pt x="1886769" y="0"/>
                  <a:pt x="1976542" y="40616"/>
                  <a:pt x="2038784" y="111670"/>
                </a:cubicBezTo>
                <a:lnTo>
                  <a:pt x="2062408" y="138657"/>
                </a:lnTo>
                <a:lnTo>
                  <a:pt x="2150272" y="238878"/>
                </a:lnTo>
                <a:lnTo>
                  <a:pt x="2106203" y="292305"/>
                </a:lnTo>
                <a:cubicBezTo>
                  <a:pt x="2058955" y="349549"/>
                  <a:pt x="1988536" y="382804"/>
                  <a:pt x="1914210" y="382804"/>
                </a:cubicBezTo>
                <a:lnTo>
                  <a:pt x="236063" y="382804"/>
                </a:lnTo>
                <a:cubicBezTo>
                  <a:pt x="161736" y="382804"/>
                  <a:pt x="91317" y="349549"/>
                  <a:pt x="44069" y="2923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COST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6"/>
          <p:cNvSpPr/>
          <p:nvPr/>
        </p:nvSpPr>
        <p:spPr>
          <a:xfrm>
            <a:off x="4603816" y="1839936"/>
            <a:ext cx="3074517" cy="400935"/>
          </a:xfrm>
          <a:custGeom>
            <a:rect b="b" l="l" r="r" t="t"/>
            <a:pathLst>
              <a:path extrusionOk="0" h="400050" w="2667000">
                <a:moveTo>
                  <a:pt x="2673572" y="145352"/>
                </a:moveTo>
                <a:cubicBezTo>
                  <a:pt x="2595658" y="145352"/>
                  <a:pt x="2521839" y="180118"/>
                  <a:pt x="2472309" y="240125"/>
                </a:cubicBezTo>
                <a:lnTo>
                  <a:pt x="2463832" y="250412"/>
                </a:lnTo>
                <a:lnTo>
                  <a:pt x="2417636" y="306419"/>
                </a:lnTo>
                <a:cubicBezTo>
                  <a:pt x="2368106" y="366427"/>
                  <a:pt x="2294287" y="401288"/>
                  <a:pt x="2216372" y="401288"/>
                </a:cubicBezTo>
                <a:lnTo>
                  <a:pt x="457200" y="401288"/>
                </a:lnTo>
                <a:cubicBezTo>
                  <a:pt x="379286" y="401288"/>
                  <a:pt x="305467" y="366427"/>
                  <a:pt x="255937" y="306419"/>
                </a:cubicBezTo>
                <a:lnTo>
                  <a:pt x="209741" y="250412"/>
                </a:lnTo>
                <a:lnTo>
                  <a:pt x="201263" y="240125"/>
                </a:lnTo>
                <a:cubicBezTo>
                  <a:pt x="151733" y="180118"/>
                  <a:pt x="77915" y="145352"/>
                  <a:pt x="0" y="145352"/>
                </a:cubicBezTo>
                <a:lnTo>
                  <a:pt x="0" y="0"/>
                </a:lnTo>
                <a:lnTo>
                  <a:pt x="2673572" y="0"/>
                </a:lnTo>
                <a:lnTo>
                  <a:pt x="2673572" y="14535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3A34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6"/>
          <p:cNvSpPr/>
          <p:nvPr/>
        </p:nvSpPr>
        <p:spPr>
          <a:xfrm>
            <a:off x="4845605" y="1849387"/>
            <a:ext cx="2591379" cy="400935"/>
          </a:xfrm>
          <a:custGeom>
            <a:rect b="b" l="l" r="r" t="t"/>
            <a:pathLst>
              <a:path extrusionOk="0" h="400050" w="2247900">
                <a:moveTo>
                  <a:pt x="2254091" y="250412"/>
                </a:moveTo>
                <a:lnTo>
                  <a:pt x="2207895" y="306419"/>
                </a:lnTo>
                <a:cubicBezTo>
                  <a:pt x="2158365" y="366427"/>
                  <a:pt x="2084546" y="401288"/>
                  <a:pt x="2006632" y="401288"/>
                </a:cubicBezTo>
                <a:lnTo>
                  <a:pt x="247460" y="401288"/>
                </a:lnTo>
                <a:cubicBezTo>
                  <a:pt x="169545" y="401288"/>
                  <a:pt x="95726" y="366427"/>
                  <a:pt x="46196" y="306419"/>
                </a:cubicBezTo>
                <a:lnTo>
                  <a:pt x="0" y="250412"/>
                </a:lnTo>
                <a:lnTo>
                  <a:pt x="92107" y="145352"/>
                </a:lnTo>
                <a:lnTo>
                  <a:pt x="116872" y="117062"/>
                </a:lnTo>
                <a:cubicBezTo>
                  <a:pt x="182118" y="42577"/>
                  <a:pt x="276225" y="0"/>
                  <a:pt x="375190" y="0"/>
                </a:cubicBezTo>
                <a:lnTo>
                  <a:pt x="1878902" y="0"/>
                </a:lnTo>
                <a:cubicBezTo>
                  <a:pt x="1977866" y="0"/>
                  <a:pt x="2071973" y="42577"/>
                  <a:pt x="2137220" y="117062"/>
                </a:cubicBezTo>
                <a:lnTo>
                  <a:pt x="2161985" y="145352"/>
                </a:lnTo>
                <a:lnTo>
                  <a:pt x="2254091" y="25041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QUALITY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6"/>
          <p:cNvSpPr/>
          <p:nvPr/>
        </p:nvSpPr>
        <p:spPr>
          <a:xfrm>
            <a:off x="4603816" y="1992673"/>
            <a:ext cx="3074517" cy="248198"/>
          </a:xfrm>
          <a:custGeom>
            <a:rect b="b" l="l" r="r" t="t"/>
            <a:pathLst>
              <a:path extrusionOk="0" h="247650" w="2667000">
                <a:moveTo>
                  <a:pt x="2673572" y="0"/>
                </a:moveTo>
                <a:cubicBezTo>
                  <a:pt x="2595658" y="0"/>
                  <a:pt x="2521839" y="34766"/>
                  <a:pt x="2472309" y="94774"/>
                </a:cubicBezTo>
                <a:lnTo>
                  <a:pt x="2463832" y="105061"/>
                </a:lnTo>
                <a:lnTo>
                  <a:pt x="2417636" y="161068"/>
                </a:lnTo>
                <a:cubicBezTo>
                  <a:pt x="2368106" y="221075"/>
                  <a:pt x="2294287" y="255937"/>
                  <a:pt x="2216372" y="255937"/>
                </a:cubicBezTo>
                <a:lnTo>
                  <a:pt x="457200" y="255937"/>
                </a:lnTo>
                <a:cubicBezTo>
                  <a:pt x="379286" y="255937"/>
                  <a:pt x="305467" y="221075"/>
                  <a:pt x="255937" y="161068"/>
                </a:cubicBezTo>
                <a:lnTo>
                  <a:pt x="209741" y="105061"/>
                </a:lnTo>
                <a:lnTo>
                  <a:pt x="201263" y="94774"/>
                </a:lnTo>
                <a:cubicBezTo>
                  <a:pt x="151733" y="34766"/>
                  <a:pt x="77915" y="0"/>
                  <a:pt x="0" y="0"/>
                </a:cubicBezTo>
              </a:path>
            </a:pathLst>
          </a:cu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3A34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"/>
          <p:cNvSpPr/>
          <p:nvPr/>
        </p:nvSpPr>
        <p:spPr>
          <a:xfrm rot="10800000">
            <a:off x="4603820" y="5926908"/>
            <a:ext cx="3074510" cy="400934"/>
          </a:xfrm>
          <a:custGeom>
            <a:rect b="b" l="l" r="r" t="t"/>
            <a:pathLst>
              <a:path extrusionOk="0" h="400050" w="2667000">
                <a:moveTo>
                  <a:pt x="2673572" y="145352"/>
                </a:moveTo>
                <a:cubicBezTo>
                  <a:pt x="2595658" y="145352"/>
                  <a:pt x="2521839" y="180118"/>
                  <a:pt x="2472309" y="240125"/>
                </a:cubicBezTo>
                <a:lnTo>
                  <a:pt x="2463832" y="250412"/>
                </a:lnTo>
                <a:lnTo>
                  <a:pt x="2417636" y="306419"/>
                </a:lnTo>
                <a:cubicBezTo>
                  <a:pt x="2368106" y="366427"/>
                  <a:pt x="2294287" y="401288"/>
                  <a:pt x="2216372" y="401288"/>
                </a:cubicBezTo>
                <a:lnTo>
                  <a:pt x="457200" y="401288"/>
                </a:lnTo>
                <a:cubicBezTo>
                  <a:pt x="379286" y="401288"/>
                  <a:pt x="305467" y="366427"/>
                  <a:pt x="255937" y="306419"/>
                </a:cubicBezTo>
                <a:lnTo>
                  <a:pt x="209741" y="250412"/>
                </a:lnTo>
                <a:lnTo>
                  <a:pt x="201263" y="240125"/>
                </a:lnTo>
                <a:cubicBezTo>
                  <a:pt x="151733" y="180118"/>
                  <a:pt x="77915" y="145352"/>
                  <a:pt x="0" y="145352"/>
                </a:cubicBezTo>
                <a:lnTo>
                  <a:pt x="0" y="0"/>
                </a:lnTo>
                <a:lnTo>
                  <a:pt x="2673572" y="0"/>
                </a:lnTo>
                <a:lnTo>
                  <a:pt x="2673572" y="14535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3A34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6"/>
          <p:cNvSpPr/>
          <p:nvPr/>
        </p:nvSpPr>
        <p:spPr>
          <a:xfrm>
            <a:off x="4838031" y="5916216"/>
            <a:ext cx="2598510" cy="402175"/>
          </a:xfrm>
          <a:custGeom>
            <a:rect b="b" l="l" r="r" t="t"/>
            <a:pathLst>
              <a:path extrusionOk="0" h="401288" w="2254091">
                <a:moveTo>
                  <a:pt x="247459" y="0"/>
                </a:moveTo>
                <a:lnTo>
                  <a:pt x="2006631" y="0"/>
                </a:lnTo>
                <a:cubicBezTo>
                  <a:pt x="2084546" y="0"/>
                  <a:pt x="2158365" y="34861"/>
                  <a:pt x="2207895" y="94869"/>
                </a:cubicBezTo>
                <a:lnTo>
                  <a:pt x="2254091" y="150876"/>
                </a:lnTo>
                <a:lnTo>
                  <a:pt x="2161984" y="255936"/>
                </a:lnTo>
                <a:lnTo>
                  <a:pt x="2137219" y="284226"/>
                </a:lnTo>
                <a:cubicBezTo>
                  <a:pt x="2071973" y="358711"/>
                  <a:pt x="1977866" y="401288"/>
                  <a:pt x="1878901" y="401288"/>
                </a:cubicBezTo>
                <a:lnTo>
                  <a:pt x="375189" y="401288"/>
                </a:lnTo>
                <a:cubicBezTo>
                  <a:pt x="276225" y="401288"/>
                  <a:pt x="182118" y="358711"/>
                  <a:pt x="116871" y="284226"/>
                </a:cubicBezTo>
                <a:lnTo>
                  <a:pt x="92106" y="255936"/>
                </a:lnTo>
                <a:lnTo>
                  <a:pt x="0" y="150876"/>
                </a:lnTo>
                <a:lnTo>
                  <a:pt x="46196" y="94869"/>
                </a:lnTo>
                <a:cubicBezTo>
                  <a:pt x="95726" y="34861"/>
                  <a:pt x="169545" y="0"/>
                  <a:pt x="2474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QUALITY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6"/>
          <p:cNvSpPr/>
          <p:nvPr/>
        </p:nvSpPr>
        <p:spPr>
          <a:xfrm rot="10800000">
            <a:off x="4603820" y="5926908"/>
            <a:ext cx="3074510" cy="248197"/>
          </a:xfrm>
          <a:custGeom>
            <a:rect b="b" l="l" r="r" t="t"/>
            <a:pathLst>
              <a:path extrusionOk="0" h="247650" w="2667000">
                <a:moveTo>
                  <a:pt x="2673572" y="0"/>
                </a:moveTo>
                <a:cubicBezTo>
                  <a:pt x="2595658" y="0"/>
                  <a:pt x="2521839" y="34766"/>
                  <a:pt x="2472309" y="94774"/>
                </a:cubicBezTo>
                <a:lnTo>
                  <a:pt x="2463832" y="105061"/>
                </a:lnTo>
                <a:lnTo>
                  <a:pt x="2417636" y="161068"/>
                </a:lnTo>
                <a:cubicBezTo>
                  <a:pt x="2368106" y="221075"/>
                  <a:pt x="2294287" y="255937"/>
                  <a:pt x="2216372" y="255937"/>
                </a:cubicBezTo>
                <a:lnTo>
                  <a:pt x="457200" y="255937"/>
                </a:lnTo>
                <a:cubicBezTo>
                  <a:pt x="379286" y="255937"/>
                  <a:pt x="305467" y="221075"/>
                  <a:pt x="255937" y="161068"/>
                </a:cubicBezTo>
                <a:lnTo>
                  <a:pt x="209741" y="105061"/>
                </a:lnTo>
                <a:lnTo>
                  <a:pt x="201263" y="94774"/>
                </a:lnTo>
                <a:cubicBezTo>
                  <a:pt x="151733" y="34766"/>
                  <a:pt x="77915" y="0"/>
                  <a:pt x="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3A34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6"/>
          <p:cNvSpPr/>
          <p:nvPr/>
        </p:nvSpPr>
        <p:spPr>
          <a:xfrm rot="5400000">
            <a:off x="9685066" y="3941158"/>
            <a:ext cx="2672903" cy="285490"/>
          </a:xfrm>
          <a:custGeom>
            <a:rect b="b" l="l" r="r" t="t"/>
            <a:pathLst>
              <a:path extrusionOk="0" h="247650" w="2667000">
                <a:moveTo>
                  <a:pt x="2673572" y="0"/>
                </a:moveTo>
                <a:cubicBezTo>
                  <a:pt x="2595658" y="0"/>
                  <a:pt x="2521839" y="34766"/>
                  <a:pt x="2472309" y="94774"/>
                </a:cubicBezTo>
                <a:lnTo>
                  <a:pt x="2463832" y="105061"/>
                </a:lnTo>
                <a:lnTo>
                  <a:pt x="2417636" y="161068"/>
                </a:lnTo>
                <a:cubicBezTo>
                  <a:pt x="2368106" y="221075"/>
                  <a:pt x="2294287" y="255937"/>
                  <a:pt x="2216372" y="255937"/>
                </a:cubicBezTo>
                <a:lnTo>
                  <a:pt x="457200" y="255937"/>
                </a:lnTo>
                <a:cubicBezTo>
                  <a:pt x="379286" y="255937"/>
                  <a:pt x="305467" y="221075"/>
                  <a:pt x="255937" y="161068"/>
                </a:cubicBezTo>
                <a:lnTo>
                  <a:pt x="209741" y="105061"/>
                </a:lnTo>
                <a:lnTo>
                  <a:pt x="201263" y="94774"/>
                </a:lnTo>
                <a:cubicBezTo>
                  <a:pt x="151733" y="34766"/>
                  <a:pt x="77915" y="0"/>
                  <a:pt x="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3A34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6"/>
          <p:cNvSpPr/>
          <p:nvPr/>
        </p:nvSpPr>
        <p:spPr>
          <a:xfrm rot="-5400000">
            <a:off x="-159952" y="3853315"/>
            <a:ext cx="2672903" cy="461178"/>
          </a:xfrm>
          <a:custGeom>
            <a:rect b="b" l="l" r="r" t="t"/>
            <a:pathLst>
              <a:path extrusionOk="0" h="400050" w="2667000">
                <a:moveTo>
                  <a:pt x="2673572" y="145352"/>
                </a:moveTo>
                <a:cubicBezTo>
                  <a:pt x="2595658" y="145352"/>
                  <a:pt x="2521839" y="180118"/>
                  <a:pt x="2472309" y="240125"/>
                </a:cubicBezTo>
                <a:lnTo>
                  <a:pt x="2463832" y="250412"/>
                </a:lnTo>
                <a:lnTo>
                  <a:pt x="2417636" y="306419"/>
                </a:lnTo>
                <a:cubicBezTo>
                  <a:pt x="2368106" y="366427"/>
                  <a:pt x="2294287" y="401288"/>
                  <a:pt x="2216372" y="401288"/>
                </a:cubicBezTo>
                <a:lnTo>
                  <a:pt x="457200" y="401288"/>
                </a:lnTo>
                <a:cubicBezTo>
                  <a:pt x="379286" y="401288"/>
                  <a:pt x="305467" y="366427"/>
                  <a:pt x="255937" y="306419"/>
                </a:cubicBezTo>
                <a:lnTo>
                  <a:pt x="209741" y="250412"/>
                </a:lnTo>
                <a:lnTo>
                  <a:pt x="201263" y="240125"/>
                </a:lnTo>
                <a:cubicBezTo>
                  <a:pt x="151733" y="180118"/>
                  <a:pt x="77915" y="145352"/>
                  <a:pt x="0" y="145352"/>
                </a:cubicBezTo>
                <a:lnTo>
                  <a:pt x="0" y="0"/>
                </a:lnTo>
                <a:lnTo>
                  <a:pt x="2673572" y="0"/>
                </a:lnTo>
                <a:lnTo>
                  <a:pt x="2673572" y="14535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3A34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6"/>
          <p:cNvSpPr/>
          <p:nvPr/>
        </p:nvSpPr>
        <p:spPr>
          <a:xfrm rot="-5400000">
            <a:off x="60932" y="3853124"/>
            <a:ext cx="2252875" cy="461178"/>
          </a:xfrm>
          <a:custGeom>
            <a:rect b="b" l="l" r="r" t="t"/>
            <a:pathLst>
              <a:path extrusionOk="0" h="400050" w="2247900">
                <a:moveTo>
                  <a:pt x="2254091" y="250412"/>
                </a:moveTo>
                <a:lnTo>
                  <a:pt x="2207895" y="306419"/>
                </a:lnTo>
                <a:cubicBezTo>
                  <a:pt x="2158365" y="366427"/>
                  <a:pt x="2084546" y="401288"/>
                  <a:pt x="2006632" y="401288"/>
                </a:cubicBezTo>
                <a:lnTo>
                  <a:pt x="247460" y="401288"/>
                </a:lnTo>
                <a:cubicBezTo>
                  <a:pt x="169545" y="401288"/>
                  <a:pt x="95726" y="366427"/>
                  <a:pt x="46196" y="306419"/>
                </a:cubicBezTo>
                <a:lnTo>
                  <a:pt x="0" y="250412"/>
                </a:lnTo>
                <a:lnTo>
                  <a:pt x="92107" y="145352"/>
                </a:lnTo>
                <a:lnTo>
                  <a:pt x="116872" y="117062"/>
                </a:lnTo>
                <a:cubicBezTo>
                  <a:pt x="182118" y="42577"/>
                  <a:pt x="276225" y="0"/>
                  <a:pt x="375190" y="0"/>
                </a:cubicBezTo>
                <a:lnTo>
                  <a:pt x="1878902" y="0"/>
                </a:lnTo>
                <a:cubicBezTo>
                  <a:pt x="1977866" y="0"/>
                  <a:pt x="2071973" y="42577"/>
                  <a:pt x="2137220" y="117062"/>
                </a:cubicBezTo>
                <a:lnTo>
                  <a:pt x="2161985" y="145352"/>
                </a:lnTo>
                <a:lnTo>
                  <a:pt x="2254091" y="25041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COST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6"/>
          <p:cNvSpPr/>
          <p:nvPr/>
        </p:nvSpPr>
        <p:spPr>
          <a:xfrm rot="-5400000">
            <a:off x="-72109" y="3941159"/>
            <a:ext cx="2672903" cy="285491"/>
          </a:xfrm>
          <a:custGeom>
            <a:rect b="b" l="l" r="r" t="t"/>
            <a:pathLst>
              <a:path extrusionOk="0" h="247650" w="2667000">
                <a:moveTo>
                  <a:pt x="2673572" y="0"/>
                </a:moveTo>
                <a:cubicBezTo>
                  <a:pt x="2595658" y="0"/>
                  <a:pt x="2521839" y="34766"/>
                  <a:pt x="2472309" y="94774"/>
                </a:cubicBezTo>
                <a:lnTo>
                  <a:pt x="2463832" y="105061"/>
                </a:lnTo>
                <a:lnTo>
                  <a:pt x="2417636" y="161068"/>
                </a:lnTo>
                <a:cubicBezTo>
                  <a:pt x="2368106" y="221075"/>
                  <a:pt x="2294287" y="255937"/>
                  <a:pt x="2216372" y="255937"/>
                </a:cubicBezTo>
                <a:lnTo>
                  <a:pt x="457200" y="255937"/>
                </a:lnTo>
                <a:cubicBezTo>
                  <a:pt x="379286" y="255937"/>
                  <a:pt x="305467" y="221075"/>
                  <a:pt x="255937" y="161068"/>
                </a:cubicBezTo>
                <a:lnTo>
                  <a:pt x="209741" y="105061"/>
                </a:lnTo>
                <a:lnTo>
                  <a:pt x="201263" y="94774"/>
                </a:lnTo>
                <a:cubicBezTo>
                  <a:pt x="151733" y="34766"/>
                  <a:pt x="77915" y="0"/>
                  <a:pt x="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3A34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6" name="Google Shape;1056;p6"/>
          <p:cNvCxnSpPr/>
          <p:nvPr/>
        </p:nvCxnSpPr>
        <p:spPr>
          <a:xfrm>
            <a:off x="6141075" y="2250322"/>
            <a:ext cx="0" cy="3665894"/>
          </a:xfrm>
          <a:prstGeom prst="straightConnector1">
            <a:avLst/>
          </a:prstGeom>
          <a:solidFill>
            <a:schemeClr val="lt2"/>
          </a:solidFill>
          <a:ln cap="rnd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57" name="Google Shape;1057;p6"/>
          <p:cNvCxnSpPr/>
          <p:nvPr/>
        </p:nvCxnSpPr>
        <p:spPr>
          <a:xfrm rot="10800000">
            <a:off x="1417959" y="4083905"/>
            <a:ext cx="9448517" cy="0"/>
          </a:xfrm>
          <a:prstGeom prst="straightConnector1">
            <a:avLst/>
          </a:prstGeom>
          <a:solidFill>
            <a:schemeClr val="lt2"/>
          </a:solidFill>
          <a:ln cap="rnd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058" name="Google Shape;1058;p6"/>
          <p:cNvGrpSpPr/>
          <p:nvPr/>
        </p:nvGrpSpPr>
        <p:grpSpPr>
          <a:xfrm>
            <a:off x="1931794" y="3403316"/>
            <a:ext cx="1722378" cy="447918"/>
            <a:chOff x="3235151" y="2914150"/>
            <a:chExt cx="832025" cy="203226"/>
          </a:xfrm>
        </p:grpSpPr>
        <p:grpSp>
          <p:nvGrpSpPr>
            <p:cNvPr id="1059" name="Google Shape;1059;p6"/>
            <p:cNvGrpSpPr/>
            <p:nvPr/>
          </p:nvGrpSpPr>
          <p:grpSpPr>
            <a:xfrm>
              <a:off x="3281055" y="2914150"/>
              <a:ext cx="786121" cy="203226"/>
              <a:chOff x="3281055" y="2914150"/>
              <a:chExt cx="1543933" cy="399134"/>
            </a:xfrm>
          </p:grpSpPr>
          <p:sp>
            <p:nvSpPr>
              <p:cNvPr id="1060" name="Google Shape;1060;p6"/>
              <p:cNvSpPr/>
              <p:nvPr/>
            </p:nvSpPr>
            <p:spPr>
              <a:xfrm>
                <a:off x="3281055" y="2914150"/>
                <a:ext cx="636656" cy="399134"/>
              </a:xfrm>
              <a:custGeom>
                <a:rect b="b" l="l" r="r" t="t"/>
                <a:pathLst>
                  <a:path extrusionOk="0" h="1552575" w="2476500">
                    <a:moveTo>
                      <a:pt x="2484501" y="1554194"/>
                    </a:moveTo>
                    <a:lnTo>
                      <a:pt x="1057751" y="1554194"/>
                    </a:lnTo>
                    <a:cubicBezTo>
                      <a:pt x="974408" y="1554194"/>
                      <a:pt x="892778" y="1530953"/>
                      <a:pt x="821912" y="1487043"/>
                    </a:cubicBezTo>
                    <a:lnTo>
                      <a:pt x="170307" y="1083088"/>
                    </a:lnTo>
                    <a:cubicBezTo>
                      <a:pt x="-56769" y="942308"/>
                      <a:pt x="-56769" y="611886"/>
                      <a:pt x="170307" y="471107"/>
                    </a:cubicBezTo>
                    <a:lnTo>
                      <a:pt x="821912" y="67151"/>
                    </a:lnTo>
                    <a:cubicBezTo>
                      <a:pt x="892778" y="23241"/>
                      <a:pt x="974408" y="0"/>
                      <a:pt x="1057751" y="0"/>
                    </a:cubicBezTo>
                    <a:lnTo>
                      <a:pt x="2484501" y="0"/>
                    </a:lnTo>
                    <a:lnTo>
                      <a:pt x="2484501" y="15541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6"/>
              <p:cNvSpPr/>
              <p:nvPr/>
            </p:nvSpPr>
            <p:spPr>
              <a:xfrm>
                <a:off x="3533775" y="2914150"/>
                <a:ext cx="1291213" cy="399132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Century Gothic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Seeq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2" name="Google Shape;1062;p6"/>
            <p:cNvSpPr/>
            <p:nvPr/>
          </p:nvSpPr>
          <p:spPr>
            <a:xfrm>
              <a:off x="3235151" y="2964665"/>
              <a:ext cx="102198" cy="102194"/>
            </a:xfrm>
            <a:prstGeom prst="ellipse">
              <a:avLst/>
            </a:prstGeom>
            <a:solidFill>
              <a:srgbClr val="1D00BF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ontserrat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6"/>
          <p:cNvGrpSpPr/>
          <p:nvPr/>
        </p:nvGrpSpPr>
        <p:grpSpPr>
          <a:xfrm>
            <a:off x="6736275" y="3223718"/>
            <a:ext cx="1722378" cy="447918"/>
            <a:chOff x="3235151" y="2914150"/>
            <a:chExt cx="832025" cy="203226"/>
          </a:xfrm>
        </p:grpSpPr>
        <p:grpSp>
          <p:nvGrpSpPr>
            <p:cNvPr id="1064" name="Google Shape;1064;p6"/>
            <p:cNvGrpSpPr/>
            <p:nvPr/>
          </p:nvGrpSpPr>
          <p:grpSpPr>
            <a:xfrm>
              <a:off x="3281055" y="2914150"/>
              <a:ext cx="786121" cy="203226"/>
              <a:chOff x="3281055" y="2914150"/>
              <a:chExt cx="1543933" cy="399134"/>
            </a:xfrm>
          </p:grpSpPr>
          <p:sp>
            <p:nvSpPr>
              <p:cNvPr id="1065" name="Google Shape;1065;p6"/>
              <p:cNvSpPr/>
              <p:nvPr/>
            </p:nvSpPr>
            <p:spPr>
              <a:xfrm>
                <a:off x="3281055" y="2914150"/>
                <a:ext cx="636656" cy="399134"/>
              </a:xfrm>
              <a:custGeom>
                <a:rect b="b" l="l" r="r" t="t"/>
                <a:pathLst>
                  <a:path extrusionOk="0" h="1552575" w="2476500">
                    <a:moveTo>
                      <a:pt x="2484501" y="1554194"/>
                    </a:moveTo>
                    <a:lnTo>
                      <a:pt x="1057751" y="1554194"/>
                    </a:lnTo>
                    <a:cubicBezTo>
                      <a:pt x="974408" y="1554194"/>
                      <a:pt x="892778" y="1530953"/>
                      <a:pt x="821912" y="1487043"/>
                    </a:cubicBezTo>
                    <a:lnTo>
                      <a:pt x="170307" y="1083088"/>
                    </a:lnTo>
                    <a:cubicBezTo>
                      <a:pt x="-56769" y="942308"/>
                      <a:pt x="-56769" y="611886"/>
                      <a:pt x="170307" y="471107"/>
                    </a:cubicBezTo>
                    <a:lnTo>
                      <a:pt x="821912" y="67151"/>
                    </a:lnTo>
                    <a:cubicBezTo>
                      <a:pt x="892778" y="23241"/>
                      <a:pt x="974408" y="0"/>
                      <a:pt x="1057751" y="0"/>
                    </a:cubicBezTo>
                    <a:lnTo>
                      <a:pt x="2484501" y="0"/>
                    </a:lnTo>
                    <a:lnTo>
                      <a:pt x="2484501" y="15541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6"/>
              <p:cNvSpPr/>
              <p:nvPr/>
            </p:nvSpPr>
            <p:spPr>
              <a:xfrm>
                <a:off x="3533775" y="2914150"/>
                <a:ext cx="1291213" cy="399132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Century Gothic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Cognite</a:t>
                </a:r>
                <a:endParaRPr b="0" i="0" sz="105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067" name="Google Shape;1067;p6"/>
            <p:cNvSpPr/>
            <p:nvPr/>
          </p:nvSpPr>
          <p:spPr>
            <a:xfrm>
              <a:off x="3235151" y="2964665"/>
              <a:ext cx="102198" cy="102194"/>
            </a:xfrm>
            <a:prstGeom prst="ellipse">
              <a:avLst/>
            </a:prstGeom>
            <a:solidFill>
              <a:srgbClr val="1D00BF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ontserrat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6"/>
          <p:cNvGrpSpPr/>
          <p:nvPr/>
        </p:nvGrpSpPr>
        <p:grpSpPr>
          <a:xfrm>
            <a:off x="3097083" y="2171990"/>
            <a:ext cx="1722378" cy="447918"/>
            <a:chOff x="3235151" y="2914150"/>
            <a:chExt cx="832025" cy="203226"/>
          </a:xfrm>
        </p:grpSpPr>
        <p:grpSp>
          <p:nvGrpSpPr>
            <p:cNvPr id="1069" name="Google Shape;1069;p6"/>
            <p:cNvGrpSpPr/>
            <p:nvPr/>
          </p:nvGrpSpPr>
          <p:grpSpPr>
            <a:xfrm>
              <a:off x="3281055" y="2914150"/>
              <a:ext cx="786121" cy="203226"/>
              <a:chOff x="3281055" y="2914150"/>
              <a:chExt cx="1543933" cy="399134"/>
            </a:xfrm>
          </p:grpSpPr>
          <p:sp>
            <p:nvSpPr>
              <p:cNvPr id="1070" name="Google Shape;1070;p6"/>
              <p:cNvSpPr/>
              <p:nvPr/>
            </p:nvSpPr>
            <p:spPr>
              <a:xfrm>
                <a:off x="3281055" y="2914150"/>
                <a:ext cx="636656" cy="399134"/>
              </a:xfrm>
              <a:custGeom>
                <a:rect b="b" l="l" r="r" t="t"/>
                <a:pathLst>
                  <a:path extrusionOk="0" h="1552575" w="2476500">
                    <a:moveTo>
                      <a:pt x="2484501" y="1554194"/>
                    </a:moveTo>
                    <a:lnTo>
                      <a:pt x="1057751" y="1554194"/>
                    </a:lnTo>
                    <a:cubicBezTo>
                      <a:pt x="974408" y="1554194"/>
                      <a:pt x="892778" y="1530953"/>
                      <a:pt x="821912" y="1487043"/>
                    </a:cubicBezTo>
                    <a:lnTo>
                      <a:pt x="170307" y="1083088"/>
                    </a:lnTo>
                    <a:cubicBezTo>
                      <a:pt x="-56769" y="942308"/>
                      <a:pt x="-56769" y="611886"/>
                      <a:pt x="170307" y="471107"/>
                    </a:cubicBezTo>
                    <a:lnTo>
                      <a:pt x="821912" y="67151"/>
                    </a:lnTo>
                    <a:cubicBezTo>
                      <a:pt x="892778" y="23241"/>
                      <a:pt x="974408" y="0"/>
                      <a:pt x="1057751" y="0"/>
                    </a:cubicBezTo>
                    <a:lnTo>
                      <a:pt x="2484501" y="0"/>
                    </a:lnTo>
                    <a:lnTo>
                      <a:pt x="2484501" y="15541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</a:pPr>
                <a:r>
                  <a:t/>
                </a:r>
                <a:endParaRPr b="1" i="0" sz="2800" u="none" cap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6"/>
              <p:cNvSpPr/>
              <p:nvPr/>
            </p:nvSpPr>
            <p:spPr>
              <a:xfrm>
                <a:off x="3533775" y="2914150"/>
                <a:ext cx="1291213" cy="399132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1050"/>
                  <a:buFont typeface="Century Gothic"/>
                  <a:buNone/>
                </a:pPr>
                <a:r>
                  <a:rPr b="1" i="0" lang="en-US" sz="1050" u="none" cap="none" strike="noStrike">
                    <a:solidFill>
                      <a:srgbClr val="0070C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Obscura</a:t>
                </a:r>
                <a:endParaRPr b="1" i="0" sz="1050" u="none" cap="none" strike="noStrike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072" name="Google Shape;1072;p6"/>
            <p:cNvSpPr/>
            <p:nvPr/>
          </p:nvSpPr>
          <p:spPr>
            <a:xfrm>
              <a:off x="3235151" y="2964665"/>
              <a:ext cx="102198" cy="102194"/>
            </a:xfrm>
            <a:prstGeom prst="ellipse">
              <a:avLst/>
            </a:prstGeom>
            <a:solidFill>
              <a:schemeClr val="accent5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ontserrat"/>
                <a:buNone/>
              </a:pPr>
              <a:r>
                <a:t/>
              </a:r>
              <a:endParaRPr b="1" i="0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6"/>
          <p:cNvGrpSpPr/>
          <p:nvPr/>
        </p:nvGrpSpPr>
        <p:grpSpPr>
          <a:xfrm>
            <a:off x="9255990" y="2087593"/>
            <a:ext cx="1722378" cy="447918"/>
            <a:chOff x="3235151" y="2914150"/>
            <a:chExt cx="832025" cy="203226"/>
          </a:xfrm>
        </p:grpSpPr>
        <p:grpSp>
          <p:nvGrpSpPr>
            <p:cNvPr id="1074" name="Google Shape;1074;p6"/>
            <p:cNvGrpSpPr/>
            <p:nvPr/>
          </p:nvGrpSpPr>
          <p:grpSpPr>
            <a:xfrm>
              <a:off x="3281055" y="2914150"/>
              <a:ext cx="786121" cy="203226"/>
              <a:chOff x="3281055" y="2914150"/>
              <a:chExt cx="1543933" cy="399134"/>
            </a:xfrm>
          </p:grpSpPr>
          <p:sp>
            <p:nvSpPr>
              <p:cNvPr id="1075" name="Google Shape;1075;p6"/>
              <p:cNvSpPr/>
              <p:nvPr/>
            </p:nvSpPr>
            <p:spPr>
              <a:xfrm>
                <a:off x="3281055" y="2914150"/>
                <a:ext cx="636656" cy="399134"/>
              </a:xfrm>
              <a:custGeom>
                <a:rect b="b" l="l" r="r" t="t"/>
                <a:pathLst>
                  <a:path extrusionOk="0" h="1552575" w="2476500">
                    <a:moveTo>
                      <a:pt x="2484501" y="1554194"/>
                    </a:moveTo>
                    <a:lnTo>
                      <a:pt x="1057751" y="1554194"/>
                    </a:lnTo>
                    <a:cubicBezTo>
                      <a:pt x="974408" y="1554194"/>
                      <a:pt x="892778" y="1530953"/>
                      <a:pt x="821912" y="1487043"/>
                    </a:cubicBezTo>
                    <a:lnTo>
                      <a:pt x="170307" y="1083088"/>
                    </a:lnTo>
                    <a:cubicBezTo>
                      <a:pt x="-56769" y="942308"/>
                      <a:pt x="-56769" y="611886"/>
                      <a:pt x="170307" y="471107"/>
                    </a:cubicBezTo>
                    <a:lnTo>
                      <a:pt x="821912" y="67151"/>
                    </a:lnTo>
                    <a:cubicBezTo>
                      <a:pt x="892778" y="23241"/>
                      <a:pt x="974408" y="0"/>
                      <a:pt x="1057751" y="0"/>
                    </a:cubicBezTo>
                    <a:lnTo>
                      <a:pt x="2484501" y="0"/>
                    </a:lnTo>
                    <a:lnTo>
                      <a:pt x="2484501" y="15541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6"/>
              <p:cNvSpPr/>
              <p:nvPr/>
            </p:nvSpPr>
            <p:spPr>
              <a:xfrm>
                <a:off x="3533775" y="2914150"/>
                <a:ext cx="1291213" cy="399132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Century Gothic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Celonis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7" name="Google Shape;1077;p6"/>
            <p:cNvSpPr/>
            <p:nvPr/>
          </p:nvSpPr>
          <p:spPr>
            <a:xfrm>
              <a:off x="3235151" y="2964665"/>
              <a:ext cx="102198" cy="102194"/>
            </a:xfrm>
            <a:prstGeom prst="ellipse">
              <a:avLst/>
            </a:prstGeom>
            <a:solidFill>
              <a:srgbClr val="1D00BF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ontserrat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6"/>
          <p:cNvGrpSpPr/>
          <p:nvPr/>
        </p:nvGrpSpPr>
        <p:grpSpPr>
          <a:xfrm>
            <a:off x="2132553" y="5036638"/>
            <a:ext cx="1722378" cy="447918"/>
            <a:chOff x="3235151" y="2914150"/>
            <a:chExt cx="832025" cy="203226"/>
          </a:xfrm>
        </p:grpSpPr>
        <p:grpSp>
          <p:nvGrpSpPr>
            <p:cNvPr id="1079" name="Google Shape;1079;p6"/>
            <p:cNvGrpSpPr/>
            <p:nvPr/>
          </p:nvGrpSpPr>
          <p:grpSpPr>
            <a:xfrm>
              <a:off x="3281055" y="2914150"/>
              <a:ext cx="786121" cy="203226"/>
              <a:chOff x="3281055" y="2914150"/>
              <a:chExt cx="1543933" cy="399134"/>
            </a:xfrm>
          </p:grpSpPr>
          <p:sp>
            <p:nvSpPr>
              <p:cNvPr id="1080" name="Google Shape;1080;p6"/>
              <p:cNvSpPr/>
              <p:nvPr/>
            </p:nvSpPr>
            <p:spPr>
              <a:xfrm>
                <a:off x="3281055" y="2914150"/>
                <a:ext cx="636656" cy="399134"/>
              </a:xfrm>
              <a:custGeom>
                <a:rect b="b" l="l" r="r" t="t"/>
                <a:pathLst>
                  <a:path extrusionOk="0" h="1552575" w="2476500">
                    <a:moveTo>
                      <a:pt x="2484501" y="1554194"/>
                    </a:moveTo>
                    <a:lnTo>
                      <a:pt x="1057751" y="1554194"/>
                    </a:lnTo>
                    <a:cubicBezTo>
                      <a:pt x="974408" y="1554194"/>
                      <a:pt x="892778" y="1530953"/>
                      <a:pt x="821912" y="1487043"/>
                    </a:cubicBezTo>
                    <a:lnTo>
                      <a:pt x="170307" y="1083088"/>
                    </a:lnTo>
                    <a:cubicBezTo>
                      <a:pt x="-56769" y="942308"/>
                      <a:pt x="-56769" y="611886"/>
                      <a:pt x="170307" y="471107"/>
                    </a:cubicBezTo>
                    <a:lnTo>
                      <a:pt x="821912" y="67151"/>
                    </a:lnTo>
                    <a:cubicBezTo>
                      <a:pt x="892778" y="23241"/>
                      <a:pt x="974408" y="0"/>
                      <a:pt x="1057751" y="0"/>
                    </a:cubicBezTo>
                    <a:lnTo>
                      <a:pt x="2484501" y="0"/>
                    </a:lnTo>
                    <a:lnTo>
                      <a:pt x="2484501" y="15541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6"/>
              <p:cNvSpPr/>
              <p:nvPr/>
            </p:nvSpPr>
            <p:spPr>
              <a:xfrm>
                <a:off x="3533775" y="2914150"/>
                <a:ext cx="1291213" cy="399132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Century Gothic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Telit Communications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2" name="Google Shape;1082;p6"/>
            <p:cNvSpPr/>
            <p:nvPr/>
          </p:nvSpPr>
          <p:spPr>
            <a:xfrm>
              <a:off x="3235151" y="2964665"/>
              <a:ext cx="102198" cy="102194"/>
            </a:xfrm>
            <a:prstGeom prst="ellipse">
              <a:avLst/>
            </a:prstGeom>
            <a:solidFill>
              <a:srgbClr val="1D00BF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ontserrat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6"/>
          <p:cNvGrpSpPr/>
          <p:nvPr/>
        </p:nvGrpSpPr>
        <p:grpSpPr>
          <a:xfrm>
            <a:off x="3979050" y="4975743"/>
            <a:ext cx="1722378" cy="447918"/>
            <a:chOff x="3235151" y="2914150"/>
            <a:chExt cx="832025" cy="203226"/>
          </a:xfrm>
        </p:grpSpPr>
        <p:grpSp>
          <p:nvGrpSpPr>
            <p:cNvPr id="1084" name="Google Shape;1084;p6"/>
            <p:cNvGrpSpPr/>
            <p:nvPr/>
          </p:nvGrpSpPr>
          <p:grpSpPr>
            <a:xfrm>
              <a:off x="3281055" y="2914150"/>
              <a:ext cx="786121" cy="203226"/>
              <a:chOff x="3281055" y="2914150"/>
              <a:chExt cx="1543933" cy="399134"/>
            </a:xfrm>
          </p:grpSpPr>
          <p:sp>
            <p:nvSpPr>
              <p:cNvPr id="1085" name="Google Shape;1085;p6"/>
              <p:cNvSpPr/>
              <p:nvPr/>
            </p:nvSpPr>
            <p:spPr>
              <a:xfrm>
                <a:off x="3281055" y="2914150"/>
                <a:ext cx="636656" cy="399134"/>
              </a:xfrm>
              <a:custGeom>
                <a:rect b="b" l="l" r="r" t="t"/>
                <a:pathLst>
                  <a:path extrusionOk="0" h="1552575" w="2476500">
                    <a:moveTo>
                      <a:pt x="2484501" y="1554194"/>
                    </a:moveTo>
                    <a:lnTo>
                      <a:pt x="1057751" y="1554194"/>
                    </a:lnTo>
                    <a:cubicBezTo>
                      <a:pt x="974408" y="1554194"/>
                      <a:pt x="892778" y="1530953"/>
                      <a:pt x="821912" y="1487043"/>
                    </a:cubicBezTo>
                    <a:lnTo>
                      <a:pt x="170307" y="1083088"/>
                    </a:lnTo>
                    <a:cubicBezTo>
                      <a:pt x="-56769" y="942308"/>
                      <a:pt x="-56769" y="611886"/>
                      <a:pt x="170307" y="471107"/>
                    </a:cubicBezTo>
                    <a:lnTo>
                      <a:pt x="821912" y="67151"/>
                    </a:lnTo>
                    <a:cubicBezTo>
                      <a:pt x="892778" y="23241"/>
                      <a:pt x="974408" y="0"/>
                      <a:pt x="1057751" y="0"/>
                    </a:cubicBezTo>
                    <a:lnTo>
                      <a:pt x="2484501" y="0"/>
                    </a:lnTo>
                    <a:lnTo>
                      <a:pt x="2484501" y="15541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6"/>
              <p:cNvSpPr/>
              <p:nvPr/>
            </p:nvSpPr>
            <p:spPr>
              <a:xfrm>
                <a:off x="3533775" y="2914150"/>
                <a:ext cx="1291213" cy="399132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Century Gothic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Instrumental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7" name="Google Shape;1087;p6"/>
            <p:cNvSpPr/>
            <p:nvPr/>
          </p:nvSpPr>
          <p:spPr>
            <a:xfrm>
              <a:off x="3235151" y="2964665"/>
              <a:ext cx="102198" cy="102194"/>
            </a:xfrm>
            <a:prstGeom prst="ellipse">
              <a:avLst/>
            </a:prstGeom>
            <a:solidFill>
              <a:srgbClr val="1D00BF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ontserrat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6"/>
          <p:cNvGrpSpPr/>
          <p:nvPr/>
        </p:nvGrpSpPr>
        <p:grpSpPr>
          <a:xfrm>
            <a:off x="8001042" y="4227192"/>
            <a:ext cx="1722378" cy="447918"/>
            <a:chOff x="3235151" y="2914150"/>
            <a:chExt cx="832025" cy="203226"/>
          </a:xfrm>
        </p:grpSpPr>
        <p:grpSp>
          <p:nvGrpSpPr>
            <p:cNvPr id="1089" name="Google Shape;1089;p6"/>
            <p:cNvGrpSpPr/>
            <p:nvPr/>
          </p:nvGrpSpPr>
          <p:grpSpPr>
            <a:xfrm>
              <a:off x="3281055" y="2914150"/>
              <a:ext cx="786121" cy="203226"/>
              <a:chOff x="3281055" y="2914150"/>
              <a:chExt cx="1543933" cy="399134"/>
            </a:xfrm>
          </p:grpSpPr>
          <p:sp>
            <p:nvSpPr>
              <p:cNvPr id="1090" name="Google Shape;1090;p6"/>
              <p:cNvSpPr/>
              <p:nvPr/>
            </p:nvSpPr>
            <p:spPr>
              <a:xfrm>
                <a:off x="3281055" y="2914150"/>
                <a:ext cx="636656" cy="399134"/>
              </a:xfrm>
              <a:custGeom>
                <a:rect b="b" l="l" r="r" t="t"/>
                <a:pathLst>
                  <a:path extrusionOk="0" h="1552575" w="2476500">
                    <a:moveTo>
                      <a:pt x="2484501" y="1554194"/>
                    </a:moveTo>
                    <a:lnTo>
                      <a:pt x="1057751" y="1554194"/>
                    </a:lnTo>
                    <a:cubicBezTo>
                      <a:pt x="974408" y="1554194"/>
                      <a:pt x="892778" y="1530953"/>
                      <a:pt x="821912" y="1487043"/>
                    </a:cubicBezTo>
                    <a:lnTo>
                      <a:pt x="170307" y="1083088"/>
                    </a:lnTo>
                    <a:cubicBezTo>
                      <a:pt x="-56769" y="942308"/>
                      <a:pt x="-56769" y="611886"/>
                      <a:pt x="170307" y="471107"/>
                    </a:cubicBezTo>
                    <a:lnTo>
                      <a:pt x="821912" y="67151"/>
                    </a:lnTo>
                    <a:cubicBezTo>
                      <a:pt x="892778" y="23241"/>
                      <a:pt x="974408" y="0"/>
                      <a:pt x="1057751" y="0"/>
                    </a:cubicBezTo>
                    <a:lnTo>
                      <a:pt x="2484501" y="0"/>
                    </a:lnTo>
                    <a:lnTo>
                      <a:pt x="2484501" y="15541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6"/>
              <p:cNvSpPr/>
              <p:nvPr/>
            </p:nvSpPr>
            <p:spPr>
              <a:xfrm>
                <a:off x="3533775" y="2914150"/>
                <a:ext cx="1291213" cy="399132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Century Gothic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Endress+Hauser</a:t>
                </a:r>
                <a:endParaRPr b="0" i="0" sz="105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092" name="Google Shape;1092;p6"/>
            <p:cNvSpPr/>
            <p:nvPr/>
          </p:nvSpPr>
          <p:spPr>
            <a:xfrm>
              <a:off x="3235151" y="2964665"/>
              <a:ext cx="102198" cy="102194"/>
            </a:xfrm>
            <a:prstGeom prst="ellipse">
              <a:avLst/>
            </a:prstGeom>
            <a:solidFill>
              <a:srgbClr val="1D00BF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ontserrat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6"/>
          <p:cNvGrpSpPr/>
          <p:nvPr/>
        </p:nvGrpSpPr>
        <p:grpSpPr>
          <a:xfrm>
            <a:off x="9145955" y="5250146"/>
            <a:ext cx="1722378" cy="447918"/>
            <a:chOff x="3235151" y="2914150"/>
            <a:chExt cx="832025" cy="203226"/>
          </a:xfrm>
        </p:grpSpPr>
        <p:grpSp>
          <p:nvGrpSpPr>
            <p:cNvPr id="1094" name="Google Shape;1094;p6"/>
            <p:cNvGrpSpPr/>
            <p:nvPr/>
          </p:nvGrpSpPr>
          <p:grpSpPr>
            <a:xfrm>
              <a:off x="3281055" y="2914150"/>
              <a:ext cx="786121" cy="203226"/>
              <a:chOff x="3281055" y="2914150"/>
              <a:chExt cx="1543933" cy="399134"/>
            </a:xfrm>
          </p:grpSpPr>
          <p:sp>
            <p:nvSpPr>
              <p:cNvPr id="1095" name="Google Shape;1095;p6"/>
              <p:cNvSpPr/>
              <p:nvPr/>
            </p:nvSpPr>
            <p:spPr>
              <a:xfrm>
                <a:off x="3281055" y="2914150"/>
                <a:ext cx="636656" cy="399134"/>
              </a:xfrm>
              <a:custGeom>
                <a:rect b="b" l="l" r="r" t="t"/>
                <a:pathLst>
                  <a:path extrusionOk="0" h="1552575" w="2476500">
                    <a:moveTo>
                      <a:pt x="2484501" y="1554194"/>
                    </a:moveTo>
                    <a:lnTo>
                      <a:pt x="1057751" y="1554194"/>
                    </a:lnTo>
                    <a:cubicBezTo>
                      <a:pt x="974408" y="1554194"/>
                      <a:pt x="892778" y="1530953"/>
                      <a:pt x="821912" y="1487043"/>
                    </a:cubicBezTo>
                    <a:lnTo>
                      <a:pt x="170307" y="1083088"/>
                    </a:lnTo>
                    <a:cubicBezTo>
                      <a:pt x="-56769" y="942308"/>
                      <a:pt x="-56769" y="611886"/>
                      <a:pt x="170307" y="471107"/>
                    </a:cubicBezTo>
                    <a:lnTo>
                      <a:pt x="821912" y="67151"/>
                    </a:lnTo>
                    <a:cubicBezTo>
                      <a:pt x="892778" y="23241"/>
                      <a:pt x="974408" y="0"/>
                      <a:pt x="1057751" y="0"/>
                    </a:cubicBezTo>
                    <a:lnTo>
                      <a:pt x="2484501" y="0"/>
                    </a:lnTo>
                    <a:lnTo>
                      <a:pt x="2484501" y="15541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6"/>
              <p:cNvSpPr/>
              <p:nvPr/>
            </p:nvSpPr>
            <p:spPr>
              <a:xfrm>
                <a:off x="3533775" y="2914150"/>
                <a:ext cx="1291213" cy="399132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Century Gothic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Tulip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7" name="Google Shape;1097;p6"/>
            <p:cNvSpPr/>
            <p:nvPr/>
          </p:nvSpPr>
          <p:spPr>
            <a:xfrm>
              <a:off x="3235151" y="2964665"/>
              <a:ext cx="102198" cy="102194"/>
            </a:xfrm>
            <a:prstGeom prst="ellipse">
              <a:avLst/>
            </a:prstGeom>
            <a:solidFill>
              <a:srgbClr val="1D00BF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ontserrat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103" name="Google Shape;1103;p11"/>
          <p:cNvSpPr txBox="1"/>
          <p:nvPr/>
        </p:nvSpPr>
        <p:spPr>
          <a:xfrm>
            <a:off x="3829350" y="4824250"/>
            <a:ext cx="45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https://github.com/intergalactichack/obscura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5"/>
          <p:cNvGrpSpPr/>
          <p:nvPr/>
        </p:nvGrpSpPr>
        <p:grpSpPr>
          <a:xfrm flipH="1">
            <a:off x="8301038" y="3524250"/>
            <a:ext cx="2789237" cy="2924175"/>
            <a:chOff x="472605" y="2024860"/>
            <a:chExt cx="3316758" cy="3477416"/>
          </a:xfrm>
        </p:grpSpPr>
        <p:sp>
          <p:nvSpPr>
            <p:cNvPr id="1109" name="Google Shape;1109;p5"/>
            <p:cNvSpPr/>
            <p:nvPr/>
          </p:nvSpPr>
          <p:spPr>
            <a:xfrm>
              <a:off x="472605" y="2139951"/>
              <a:ext cx="1437951" cy="3352800"/>
            </a:xfrm>
            <a:custGeom>
              <a:rect b="b" l="l" r="r" t="t"/>
              <a:pathLst>
                <a:path extrusionOk="0" h="2864" w="1194">
                  <a:moveTo>
                    <a:pt x="2" y="1286"/>
                  </a:moveTo>
                  <a:lnTo>
                    <a:pt x="2" y="1286"/>
                  </a:lnTo>
                  <a:lnTo>
                    <a:pt x="2" y="1324"/>
                  </a:lnTo>
                  <a:lnTo>
                    <a:pt x="4" y="1366"/>
                  </a:lnTo>
                  <a:lnTo>
                    <a:pt x="6" y="1396"/>
                  </a:lnTo>
                  <a:lnTo>
                    <a:pt x="6" y="1402"/>
                  </a:lnTo>
                  <a:lnTo>
                    <a:pt x="10" y="1446"/>
                  </a:lnTo>
                  <a:lnTo>
                    <a:pt x="14" y="1482"/>
                  </a:lnTo>
                  <a:lnTo>
                    <a:pt x="20" y="1522"/>
                  </a:lnTo>
                  <a:lnTo>
                    <a:pt x="24" y="1552"/>
                  </a:lnTo>
                  <a:lnTo>
                    <a:pt x="26" y="1562"/>
                  </a:lnTo>
                  <a:lnTo>
                    <a:pt x="32" y="1600"/>
                  </a:lnTo>
                  <a:lnTo>
                    <a:pt x="40" y="1640"/>
                  </a:lnTo>
                  <a:lnTo>
                    <a:pt x="48" y="1676"/>
                  </a:lnTo>
                  <a:lnTo>
                    <a:pt x="54" y="1704"/>
                  </a:lnTo>
                  <a:lnTo>
                    <a:pt x="58" y="1724"/>
                  </a:lnTo>
                  <a:lnTo>
                    <a:pt x="60" y="1728"/>
                  </a:lnTo>
                  <a:lnTo>
                    <a:pt x="60" y="1732"/>
                  </a:lnTo>
                  <a:lnTo>
                    <a:pt x="62" y="1744"/>
                  </a:lnTo>
                  <a:lnTo>
                    <a:pt x="74" y="1786"/>
                  </a:lnTo>
                  <a:lnTo>
                    <a:pt x="78" y="1800"/>
                  </a:lnTo>
                  <a:lnTo>
                    <a:pt x="82" y="1812"/>
                  </a:lnTo>
                  <a:lnTo>
                    <a:pt x="86" y="1826"/>
                  </a:lnTo>
                  <a:lnTo>
                    <a:pt x="98" y="1866"/>
                  </a:lnTo>
                  <a:lnTo>
                    <a:pt x="102" y="1876"/>
                  </a:lnTo>
                  <a:lnTo>
                    <a:pt x="104" y="1884"/>
                  </a:lnTo>
                  <a:lnTo>
                    <a:pt x="108" y="1896"/>
                  </a:lnTo>
                  <a:lnTo>
                    <a:pt x="118" y="1928"/>
                  </a:lnTo>
                  <a:lnTo>
                    <a:pt x="126" y="1948"/>
                  </a:lnTo>
                  <a:lnTo>
                    <a:pt x="128" y="1956"/>
                  </a:lnTo>
                  <a:lnTo>
                    <a:pt x="130" y="1958"/>
                  </a:lnTo>
                  <a:lnTo>
                    <a:pt x="142" y="1988"/>
                  </a:lnTo>
                  <a:lnTo>
                    <a:pt x="152" y="2014"/>
                  </a:lnTo>
                  <a:lnTo>
                    <a:pt x="154" y="2020"/>
                  </a:lnTo>
                  <a:lnTo>
                    <a:pt x="158" y="2028"/>
                  </a:lnTo>
                  <a:lnTo>
                    <a:pt x="162" y="2040"/>
                  </a:lnTo>
                  <a:lnTo>
                    <a:pt x="174" y="2066"/>
                  </a:lnTo>
                  <a:lnTo>
                    <a:pt x="186" y="2092"/>
                  </a:lnTo>
                  <a:lnTo>
                    <a:pt x="188" y="2096"/>
                  </a:lnTo>
                  <a:lnTo>
                    <a:pt x="196" y="2114"/>
                  </a:lnTo>
                  <a:lnTo>
                    <a:pt x="206" y="2136"/>
                  </a:lnTo>
                  <a:lnTo>
                    <a:pt x="218" y="2158"/>
                  </a:lnTo>
                  <a:lnTo>
                    <a:pt x="220" y="2164"/>
                  </a:lnTo>
                  <a:lnTo>
                    <a:pt x="228" y="2178"/>
                  </a:lnTo>
                  <a:lnTo>
                    <a:pt x="240" y="2198"/>
                  </a:lnTo>
                  <a:lnTo>
                    <a:pt x="250" y="2218"/>
                  </a:lnTo>
                  <a:lnTo>
                    <a:pt x="254" y="2224"/>
                  </a:lnTo>
                  <a:lnTo>
                    <a:pt x="254" y="2226"/>
                  </a:lnTo>
                  <a:lnTo>
                    <a:pt x="260" y="2236"/>
                  </a:lnTo>
                  <a:lnTo>
                    <a:pt x="272" y="2256"/>
                  </a:lnTo>
                  <a:lnTo>
                    <a:pt x="282" y="2274"/>
                  </a:lnTo>
                  <a:lnTo>
                    <a:pt x="290" y="2286"/>
                  </a:lnTo>
                  <a:lnTo>
                    <a:pt x="292" y="2288"/>
                  </a:lnTo>
                  <a:lnTo>
                    <a:pt x="294" y="2292"/>
                  </a:lnTo>
                  <a:lnTo>
                    <a:pt x="304" y="2308"/>
                  </a:lnTo>
                  <a:lnTo>
                    <a:pt x="316" y="2326"/>
                  </a:lnTo>
                  <a:lnTo>
                    <a:pt x="326" y="2342"/>
                  </a:lnTo>
                  <a:lnTo>
                    <a:pt x="328" y="2344"/>
                  </a:lnTo>
                  <a:lnTo>
                    <a:pt x="330" y="2346"/>
                  </a:lnTo>
                  <a:lnTo>
                    <a:pt x="338" y="2358"/>
                  </a:lnTo>
                  <a:lnTo>
                    <a:pt x="348" y="2372"/>
                  </a:lnTo>
                  <a:lnTo>
                    <a:pt x="360" y="2388"/>
                  </a:lnTo>
                  <a:lnTo>
                    <a:pt x="368" y="2398"/>
                  </a:lnTo>
                  <a:lnTo>
                    <a:pt x="370" y="2400"/>
                  </a:lnTo>
                  <a:lnTo>
                    <a:pt x="370" y="2402"/>
                  </a:lnTo>
                  <a:lnTo>
                    <a:pt x="382" y="2416"/>
                  </a:lnTo>
                  <a:lnTo>
                    <a:pt x="392" y="2430"/>
                  </a:lnTo>
                  <a:lnTo>
                    <a:pt x="404" y="2444"/>
                  </a:lnTo>
                  <a:lnTo>
                    <a:pt x="408" y="2450"/>
                  </a:lnTo>
                  <a:lnTo>
                    <a:pt x="410" y="2454"/>
                  </a:lnTo>
                  <a:lnTo>
                    <a:pt x="414" y="2458"/>
                  </a:lnTo>
                  <a:lnTo>
                    <a:pt x="426" y="2472"/>
                  </a:lnTo>
                  <a:lnTo>
                    <a:pt x="436" y="2484"/>
                  </a:lnTo>
                  <a:lnTo>
                    <a:pt x="448" y="2496"/>
                  </a:lnTo>
                  <a:lnTo>
                    <a:pt x="450" y="2500"/>
                  </a:lnTo>
                  <a:lnTo>
                    <a:pt x="454" y="2504"/>
                  </a:lnTo>
                  <a:lnTo>
                    <a:pt x="458" y="2510"/>
                  </a:lnTo>
                  <a:lnTo>
                    <a:pt x="470" y="2522"/>
                  </a:lnTo>
                  <a:lnTo>
                    <a:pt x="482" y="2534"/>
                  </a:lnTo>
                  <a:lnTo>
                    <a:pt x="492" y="2544"/>
                  </a:lnTo>
                  <a:lnTo>
                    <a:pt x="494" y="2546"/>
                  </a:lnTo>
                  <a:lnTo>
                    <a:pt x="498" y="2550"/>
                  </a:lnTo>
                  <a:lnTo>
                    <a:pt x="504" y="2556"/>
                  </a:lnTo>
                  <a:lnTo>
                    <a:pt x="516" y="2568"/>
                  </a:lnTo>
                  <a:lnTo>
                    <a:pt x="526" y="2578"/>
                  </a:lnTo>
                  <a:lnTo>
                    <a:pt x="538" y="2590"/>
                  </a:lnTo>
                  <a:lnTo>
                    <a:pt x="540" y="2590"/>
                  </a:lnTo>
                  <a:lnTo>
                    <a:pt x="542" y="2592"/>
                  </a:lnTo>
                  <a:lnTo>
                    <a:pt x="550" y="2600"/>
                  </a:lnTo>
                  <a:lnTo>
                    <a:pt x="562" y="2610"/>
                  </a:lnTo>
                  <a:lnTo>
                    <a:pt x="574" y="2620"/>
                  </a:lnTo>
                  <a:lnTo>
                    <a:pt x="586" y="2630"/>
                  </a:lnTo>
                  <a:lnTo>
                    <a:pt x="588" y="2632"/>
                  </a:lnTo>
                  <a:lnTo>
                    <a:pt x="598" y="2640"/>
                  </a:lnTo>
                  <a:lnTo>
                    <a:pt x="610" y="2650"/>
                  </a:lnTo>
                  <a:lnTo>
                    <a:pt x="622" y="2660"/>
                  </a:lnTo>
                  <a:lnTo>
                    <a:pt x="634" y="2668"/>
                  </a:lnTo>
                  <a:lnTo>
                    <a:pt x="636" y="2668"/>
                  </a:lnTo>
                  <a:lnTo>
                    <a:pt x="648" y="2678"/>
                  </a:lnTo>
                  <a:lnTo>
                    <a:pt x="662" y="2688"/>
                  </a:lnTo>
                  <a:lnTo>
                    <a:pt x="674" y="2696"/>
                  </a:lnTo>
                  <a:lnTo>
                    <a:pt x="680" y="2700"/>
                  </a:lnTo>
                  <a:lnTo>
                    <a:pt x="682" y="2702"/>
                  </a:lnTo>
                  <a:lnTo>
                    <a:pt x="688" y="2704"/>
                  </a:lnTo>
                  <a:lnTo>
                    <a:pt x="700" y="2714"/>
                  </a:lnTo>
                  <a:lnTo>
                    <a:pt x="714" y="2722"/>
                  </a:lnTo>
                  <a:lnTo>
                    <a:pt x="726" y="2728"/>
                  </a:lnTo>
                  <a:lnTo>
                    <a:pt x="728" y="2730"/>
                  </a:lnTo>
                  <a:lnTo>
                    <a:pt x="742" y="2738"/>
                  </a:lnTo>
                  <a:lnTo>
                    <a:pt x="756" y="2746"/>
                  </a:lnTo>
                  <a:lnTo>
                    <a:pt x="770" y="2754"/>
                  </a:lnTo>
                  <a:lnTo>
                    <a:pt x="774" y="2754"/>
                  </a:lnTo>
                  <a:lnTo>
                    <a:pt x="776" y="2756"/>
                  </a:lnTo>
                  <a:lnTo>
                    <a:pt x="786" y="2760"/>
                  </a:lnTo>
                  <a:lnTo>
                    <a:pt x="800" y="2768"/>
                  </a:lnTo>
                  <a:lnTo>
                    <a:pt x="816" y="2774"/>
                  </a:lnTo>
                  <a:lnTo>
                    <a:pt x="820" y="2776"/>
                  </a:lnTo>
                  <a:lnTo>
                    <a:pt x="824" y="2778"/>
                  </a:lnTo>
                  <a:lnTo>
                    <a:pt x="832" y="2782"/>
                  </a:lnTo>
                  <a:lnTo>
                    <a:pt x="846" y="2788"/>
                  </a:lnTo>
                  <a:lnTo>
                    <a:pt x="862" y="2794"/>
                  </a:lnTo>
                  <a:lnTo>
                    <a:pt x="868" y="2796"/>
                  </a:lnTo>
                  <a:lnTo>
                    <a:pt x="872" y="2798"/>
                  </a:lnTo>
                  <a:lnTo>
                    <a:pt x="880" y="2800"/>
                  </a:lnTo>
                  <a:lnTo>
                    <a:pt x="898" y="2806"/>
                  </a:lnTo>
                  <a:lnTo>
                    <a:pt x="914" y="2812"/>
                  </a:lnTo>
                  <a:lnTo>
                    <a:pt x="918" y="2812"/>
                  </a:lnTo>
                  <a:lnTo>
                    <a:pt x="920" y="2814"/>
                  </a:lnTo>
                  <a:lnTo>
                    <a:pt x="932" y="2816"/>
                  </a:lnTo>
                  <a:lnTo>
                    <a:pt x="950" y="2822"/>
                  </a:lnTo>
                  <a:lnTo>
                    <a:pt x="966" y="2826"/>
                  </a:lnTo>
                  <a:lnTo>
                    <a:pt x="968" y="2826"/>
                  </a:lnTo>
                  <a:lnTo>
                    <a:pt x="970" y="2826"/>
                  </a:lnTo>
                  <a:lnTo>
                    <a:pt x="988" y="2830"/>
                  </a:lnTo>
                  <a:lnTo>
                    <a:pt x="1006" y="2834"/>
                  </a:lnTo>
                  <a:lnTo>
                    <a:pt x="1010" y="2834"/>
                  </a:lnTo>
                  <a:lnTo>
                    <a:pt x="1012" y="2834"/>
                  </a:lnTo>
                  <a:lnTo>
                    <a:pt x="1014" y="2836"/>
                  </a:lnTo>
                  <a:lnTo>
                    <a:pt x="1016" y="2836"/>
                  </a:lnTo>
                  <a:lnTo>
                    <a:pt x="1194" y="2864"/>
                  </a:lnTo>
                  <a:lnTo>
                    <a:pt x="1150" y="2854"/>
                  </a:lnTo>
                  <a:lnTo>
                    <a:pt x="1148" y="2854"/>
                  </a:lnTo>
                  <a:lnTo>
                    <a:pt x="1102" y="2842"/>
                  </a:lnTo>
                  <a:lnTo>
                    <a:pt x="1098" y="2842"/>
                  </a:lnTo>
                  <a:lnTo>
                    <a:pt x="1054" y="2826"/>
                  </a:lnTo>
                  <a:lnTo>
                    <a:pt x="1050" y="2824"/>
                  </a:lnTo>
                  <a:lnTo>
                    <a:pt x="1006" y="2806"/>
                  </a:lnTo>
                  <a:lnTo>
                    <a:pt x="1002" y="2804"/>
                  </a:lnTo>
                  <a:lnTo>
                    <a:pt x="956" y="2782"/>
                  </a:lnTo>
                  <a:lnTo>
                    <a:pt x="954" y="2782"/>
                  </a:lnTo>
                  <a:lnTo>
                    <a:pt x="908" y="2756"/>
                  </a:lnTo>
                  <a:lnTo>
                    <a:pt x="908" y="2754"/>
                  </a:lnTo>
                  <a:lnTo>
                    <a:pt x="862" y="2726"/>
                  </a:lnTo>
                  <a:lnTo>
                    <a:pt x="860" y="2724"/>
                  </a:lnTo>
                  <a:lnTo>
                    <a:pt x="814" y="2692"/>
                  </a:lnTo>
                  <a:lnTo>
                    <a:pt x="768" y="2654"/>
                  </a:lnTo>
                  <a:lnTo>
                    <a:pt x="766" y="2652"/>
                  </a:lnTo>
                  <a:lnTo>
                    <a:pt x="722" y="2612"/>
                  </a:lnTo>
                  <a:lnTo>
                    <a:pt x="720" y="2610"/>
                  </a:lnTo>
                  <a:lnTo>
                    <a:pt x="676" y="2568"/>
                  </a:lnTo>
                  <a:lnTo>
                    <a:pt x="674" y="2564"/>
                  </a:lnTo>
                  <a:lnTo>
                    <a:pt x="632" y="2520"/>
                  </a:lnTo>
                  <a:lnTo>
                    <a:pt x="628" y="2516"/>
                  </a:lnTo>
                  <a:lnTo>
                    <a:pt x="588" y="2468"/>
                  </a:lnTo>
                  <a:lnTo>
                    <a:pt x="584" y="2464"/>
                  </a:lnTo>
                  <a:lnTo>
                    <a:pt x="546" y="2412"/>
                  </a:lnTo>
                  <a:lnTo>
                    <a:pt x="544" y="2410"/>
                  </a:lnTo>
                  <a:lnTo>
                    <a:pt x="506" y="2356"/>
                  </a:lnTo>
                  <a:lnTo>
                    <a:pt x="504" y="2352"/>
                  </a:lnTo>
                  <a:lnTo>
                    <a:pt x="468" y="2294"/>
                  </a:lnTo>
                  <a:lnTo>
                    <a:pt x="466" y="2292"/>
                  </a:lnTo>
                  <a:lnTo>
                    <a:pt x="430" y="2230"/>
                  </a:lnTo>
                  <a:lnTo>
                    <a:pt x="428" y="2226"/>
                  </a:lnTo>
                  <a:lnTo>
                    <a:pt x="394" y="2162"/>
                  </a:lnTo>
                  <a:lnTo>
                    <a:pt x="392" y="2158"/>
                  </a:lnTo>
                  <a:lnTo>
                    <a:pt x="360" y="2092"/>
                  </a:lnTo>
                  <a:lnTo>
                    <a:pt x="358" y="2088"/>
                  </a:lnTo>
                  <a:lnTo>
                    <a:pt x="330" y="2022"/>
                  </a:lnTo>
                  <a:lnTo>
                    <a:pt x="326" y="2014"/>
                  </a:lnTo>
                  <a:lnTo>
                    <a:pt x="300" y="1946"/>
                  </a:lnTo>
                  <a:lnTo>
                    <a:pt x="298" y="1938"/>
                  </a:lnTo>
                  <a:lnTo>
                    <a:pt x="274" y="1870"/>
                  </a:lnTo>
                  <a:lnTo>
                    <a:pt x="272" y="1862"/>
                  </a:lnTo>
                  <a:lnTo>
                    <a:pt x="252" y="1794"/>
                  </a:lnTo>
                  <a:lnTo>
                    <a:pt x="248" y="1780"/>
                  </a:lnTo>
                  <a:lnTo>
                    <a:pt x="230" y="1712"/>
                  </a:lnTo>
                  <a:lnTo>
                    <a:pt x="226" y="1700"/>
                  </a:lnTo>
                  <a:lnTo>
                    <a:pt x="216" y="1652"/>
                  </a:lnTo>
                  <a:lnTo>
                    <a:pt x="208" y="1612"/>
                  </a:lnTo>
                  <a:lnTo>
                    <a:pt x="200" y="1572"/>
                  </a:lnTo>
                  <a:lnTo>
                    <a:pt x="192" y="1530"/>
                  </a:lnTo>
                  <a:lnTo>
                    <a:pt x="188" y="1492"/>
                  </a:lnTo>
                  <a:lnTo>
                    <a:pt x="182" y="1448"/>
                  </a:lnTo>
                  <a:lnTo>
                    <a:pt x="178" y="1410"/>
                  </a:lnTo>
                  <a:lnTo>
                    <a:pt x="172" y="1364"/>
                  </a:lnTo>
                  <a:lnTo>
                    <a:pt x="170" y="1326"/>
                  </a:lnTo>
                  <a:lnTo>
                    <a:pt x="168" y="1280"/>
                  </a:lnTo>
                  <a:lnTo>
                    <a:pt x="166" y="1240"/>
                  </a:lnTo>
                  <a:lnTo>
                    <a:pt x="166" y="1198"/>
                  </a:lnTo>
                  <a:lnTo>
                    <a:pt x="166" y="1146"/>
                  </a:lnTo>
                  <a:lnTo>
                    <a:pt x="166" y="1114"/>
                  </a:lnTo>
                  <a:lnTo>
                    <a:pt x="170" y="1032"/>
                  </a:lnTo>
                  <a:lnTo>
                    <a:pt x="174" y="982"/>
                  </a:lnTo>
                  <a:lnTo>
                    <a:pt x="180" y="934"/>
                  </a:lnTo>
                  <a:lnTo>
                    <a:pt x="186" y="886"/>
                  </a:lnTo>
                  <a:lnTo>
                    <a:pt x="194" y="838"/>
                  </a:lnTo>
                  <a:lnTo>
                    <a:pt x="212" y="748"/>
                  </a:lnTo>
                  <a:lnTo>
                    <a:pt x="234" y="662"/>
                  </a:lnTo>
                  <a:lnTo>
                    <a:pt x="260" y="580"/>
                  </a:lnTo>
                  <a:lnTo>
                    <a:pt x="288" y="504"/>
                  </a:lnTo>
                  <a:lnTo>
                    <a:pt x="320" y="430"/>
                  </a:lnTo>
                  <a:lnTo>
                    <a:pt x="356" y="362"/>
                  </a:lnTo>
                  <a:lnTo>
                    <a:pt x="392" y="302"/>
                  </a:lnTo>
                  <a:lnTo>
                    <a:pt x="432" y="244"/>
                  </a:lnTo>
                  <a:lnTo>
                    <a:pt x="472" y="190"/>
                  </a:lnTo>
                  <a:lnTo>
                    <a:pt x="516" y="142"/>
                  </a:lnTo>
                  <a:lnTo>
                    <a:pt x="552" y="110"/>
                  </a:lnTo>
                  <a:lnTo>
                    <a:pt x="588" y="78"/>
                  </a:lnTo>
                  <a:lnTo>
                    <a:pt x="620" y="52"/>
                  </a:lnTo>
                  <a:lnTo>
                    <a:pt x="654" y="30"/>
                  </a:lnTo>
                  <a:lnTo>
                    <a:pt x="702" y="0"/>
                  </a:lnTo>
                  <a:lnTo>
                    <a:pt x="542" y="88"/>
                  </a:lnTo>
                  <a:lnTo>
                    <a:pt x="492" y="116"/>
                  </a:lnTo>
                  <a:lnTo>
                    <a:pt x="446" y="150"/>
                  </a:lnTo>
                  <a:lnTo>
                    <a:pt x="400" y="188"/>
                  </a:lnTo>
                  <a:lnTo>
                    <a:pt x="354" y="228"/>
                  </a:lnTo>
                  <a:lnTo>
                    <a:pt x="312" y="276"/>
                  </a:lnTo>
                  <a:lnTo>
                    <a:pt x="270" y="328"/>
                  </a:lnTo>
                  <a:lnTo>
                    <a:pt x="230" y="384"/>
                  </a:lnTo>
                  <a:lnTo>
                    <a:pt x="194" y="444"/>
                  </a:lnTo>
                  <a:lnTo>
                    <a:pt x="158" y="510"/>
                  </a:lnTo>
                  <a:lnTo>
                    <a:pt x="126" y="580"/>
                  </a:lnTo>
                  <a:lnTo>
                    <a:pt x="96" y="654"/>
                  </a:lnTo>
                  <a:lnTo>
                    <a:pt x="72" y="730"/>
                  </a:lnTo>
                  <a:lnTo>
                    <a:pt x="50" y="814"/>
                  </a:lnTo>
                  <a:lnTo>
                    <a:pt x="30" y="902"/>
                  </a:lnTo>
                  <a:lnTo>
                    <a:pt x="16" y="992"/>
                  </a:lnTo>
                  <a:lnTo>
                    <a:pt x="6" y="1086"/>
                  </a:lnTo>
                  <a:lnTo>
                    <a:pt x="2" y="1164"/>
                  </a:lnTo>
                  <a:lnTo>
                    <a:pt x="2" y="1198"/>
                  </a:lnTo>
                  <a:lnTo>
                    <a:pt x="0" y="1240"/>
                  </a:lnTo>
                  <a:lnTo>
                    <a:pt x="0" y="1244"/>
                  </a:lnTo>
                  <a:lnTo>
                    <a:pt x="2" y="1286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2495550" y="5502276"/>
              <a:ext cx="4763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2495550" y="5502276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2495550" y="5502276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1096963" y="2149476"/>
              <a:ext cx="1398588" cy="3352800"/>
            </a:xfrm>
            <a:custGeom>
              <a:rect b="b" l="l" r="r" t="t"/>
              <a:pathLst>
                <a:path extrusionOk="0" h="2112" w="881">
                  <a:moveTo>
                    <a:pt x="399" y="65"/>
                  </a:moveTo>
                  <a:lnTo>
                    <a:pt x="399" y="65"/>
                  </a:lnTo>
                  <a:lnTo>
                    <a:pt x="363" y="86"/>
                  </a:lnTo>
                  <a:lnTo>
                    <a:pt x="328" y="111"/>
                  </a:lnTo>
                  <a:lnTo>
                    <a:pt x="294" y="139"/>
                  </a:lnTo>
                  <a:lnTo>
                    <a:pt x="261" y="168"/>
                  </a:lnTo>
                  <a:lnTo>
                    <a:pt x="229" y="204"/>
                  </a:lnTo>
                  <a:lnTo>
                    <a:pt x="198" y="242"/>
                  </a:lnTo>
                  <a:lnTo>
                    <a:pt x="170" y="283"/>
                  </a:lnTo>
                  <a:lnTo>
                    <a:pt x="142" y="328"/>
                  </a:lnTo>
                  <a:lnTo>
                    <a:pt x="117" y="376"/>
                  </a:lnTo>
                  <a:lnTo>
                    <a:pt x="93" y="428"/>
                  </a:lnTo>
                  <a:lnTo>
                    <a:pt x="71" y="482"/>
                  </a:lnTo>
                  <a:lnTo>
                    <a:pt x="52" y="540"/>
                  </a:lnTo>
                  <a:lnTo>
                    <a:pt x="36" y="600"/>
                  </a:lnTo>
                  <a:lnTo>
                    <a:pt x="23" y="665"/>
                  </a:lnTo>
                  <a:lnTo>
                    <a:pt x="12" y="732"/>
                  </a:lnTo>
                  <a:lnTo>
                    <a:pt x="5" y="801"/>
                  </a:lnTo>
                  <a:lnTo>
                    <a:pt x="2" y="858"/>
                  </a:lnTo>
                  <a:lnTo>
                    <a:pt x="0" y="883"/>
                  </a:lnTo>
                  <a:lnTo>
                    <a:pt x="0" y="914"/>
                  </a:lnTo>
                  <a:lnTo>
                    <a:pt x="0" y="917"/>
                  </a:lnTo>
                  <a:lnTo>
                    <a:pt x="0" y="948"/>
                  </a:lnTo>
                  <a:lnTo>
                    <a:pt x="2" y="976"/>
                  </a:lnTo>
                  <a:lnTo>
                    <a:pt x="3" y="1007"/>
                  </a:lnTo>
                  <a:lnTo>
                    <a:pt x="5" y="1031"/>
                  </a:lnTo>
                  <a:lnTo>
                    <a:pt x="5" y="1034"/>
                  </a:lnTo>
                  <a:lnTo>
                    <a:pt x="8" y="1066"/>
                  </a:lnTo>
                  <a:lnTo>
                    <a:pt x="11" y="1093"/>
                  </a:lnTo>
                  <a:lnTo>
                    <a:pt x="15" y="1122"/>
                  </a:lnTo>
                  <a:lnTo>
                    <a:pt x="18" y="1144"/>
                  </a:lnTo>
                  <a:lnTo>
                    <a:pt x="18" y="1152"/>
                  </a:lnTo>
                  <a:lnTo>
                    <a:pt x="24" y="1180"/>
                  </a:lnTo>
                  <a:lnTo>
                    <a:pt x="28" y="1209"/>
                  </a:lnTo>
                  <a:lnTo>
                    <a:pt x="34" y="1236"/>
                  </a:lnTo>
                  <a:lnTo>
                    <a:pt x="39" y="1256"/>
                  </a:lnTo>
                  <a:lnTo>
                    <a:pt x="43" y="1271"/>
                  </a:lnTo>
                  <a:lnTo>
                    <a:pt x="43" y="1274"/>
                  </a:lnTo>
                  <a:lnTo>
                    <a:pt x="45" y="1277"/>
                  </a:lnTo>
                  <a:lnTo>
                    <a:pt x="46" y="1286"/>
                  </a:lnTo>
                  <a:lnTo>
                    <a:pt x="55" y="1317"/>
                  </a:lnTo>
                  <a:lnTo>
                    <a:pt x="58" y="1327"/>
                  </a:lnTo>
                  <a:lnTo>
                    <a:pt x="59" y="1336"/>
                  </a:lnTo>
                  <a:lnTo>
                    <a:pt x="62" y="1346"/>
                  </a:lnTo>
                  <a:lnTo>
                    <a:pt x="71" y="1376"/>
                  </a:lnTo>
                  <a:lnTo>
                    <a:pt x="74" y="1383"/>
                  </a:lnTo>
                  <a:lnTo>
                    <a:pt x="77" y="1389"/>
                  </a:lnTo>
                  <a:lnTo>
                    <a:pt x="80" y="1398"/>
                  </a:lnTo>
                  <a:lnTo>
                    <a:pt x="87" y="1422"/>
                  </a:lnTo>
                  <a:lnTo>
                    <a:pt x="93" y="1436"/>
                  </a:lnTo>
                  <a:lnTo>
                    <a:pt x="95" y="1442"/>
                  </a:lnTo>
                  <a:lnTo>
                    <a:pt x="96" y="1444"/>
                  </a:lnTo>
                  <a:lnTo>
                    <a:pt x="104" y="1466"/>
                  </a:lnTo>
                  <a:lnTo>
                    <a:pt x="113" y="1486"/>
                  </a:lnTo>
                  <a:lnTo>
                    <a:pt x="114" y="1489"/>
                  </a:lnTo>
                  <a:lnTo>
                    <a:pt x="117" y="1495"/>
                  </a:lnTo>
                  <a:lnTo>
                    <a:pt x="120" y="1504"/>
                  </a:lnTo>
                  <a:lnTo>
                    <a:pt x="129" y="1523"/>
                  </a:lnTo>
                  <a:lnTo>
                    <a:pt x="136" y="1542"/>
                  </a:lnTo>
                  <a:lnTo>
                    <a:pt x="138" y="1545"/>
                  </a:lnTo>
                  <a:lnTo>
                    <a:pt x="145" y="1559"/>
                  </a:lnTo>
                  <a:lnTo>
                    <a:pt x="152" y="1575"/>
                  </a:lnTo>
                  <a:lnTo>
                    <a:pt x="160" y="1591"/>
                  </a:lnTo>
                  <a:lnTo>
                    <a:pt x="161" y="1591"/>
                  </a:lnTo>
                  <a:lnTo>
                    <a:pt x="163" y="1595"/>
                  </a:lnTo>
                  <a:lnTo>
                    <a:pt x="169" y="1606"/>
                  </a:lnTo>
                  <a:lnTo>
                    <a:pt x="176" y="1621"/>
                  </a:lnTo>
                  <a:lnTo>
                    <a:pt x="185" y="1635"/>
                  </a:lnTo>
                  <a:lnTo>
                    <a:pt x="186" y="1640"/>
                  </a:lnTo>
                  <a:lnTo>
                    <a:pt x="188" y="1641"/>
                  </a:lnTo>
                  <a:lnTo>
                    <a:pt x="192" y="1649"/>
                  </a:lnTo>
                  <a:lnTo>
                    <a:pt x="201" y="1663"/>
                  </a:lnTo>
                  <a:lnTo>
                    <a:pt x="208" y="1677"/>
                  </a:lnTo>
                  <a:lnTo>
                    <a:pt x="214" y="1685"/>
                  </a:lnTo>
                  <a:lnTo>
                    <a:pt x="214" y="1687"/>
                  </a:lnTo>
                  <a:lnTo>
                    <a:pt x="217" y="1690"/>
                  </a:lnTo>
                  <a:lnTo>
                    <a:pt x="225" y="1702"/>
                  </a:lnTo>
                  <a:lnTo>
                    <a:pt x="233" y="1715"/>
                  </a:lnTo>
                  <a:lnTo>
                    <a:pt x="241" y="1727"/>
                  </a:lnTo>
                  <a:lnTo>
                    <a:pt x="242" y="1728"/>
                  </a:lnTo>
                  <a:lnTo>
                    <a:pt x="244" y="1730"/>
                  </a:lnTo>
                  <a:lnTo>
                    <a:pt x="248" y="1739"/>
                  </a:lnTo>
                  <a:lnTo>
                    <a:pt x="257" y="1749"/>
                  </a:lnTo>
                  <a:lnTo>
                    <a:pt x="264" y="1761"/>
                  </a:lnTo>
                  <a:lnTo>
                    <a:pt x="270" y="1768"/>
                  </a:lnTo>
                  <a:lnTo>
                    <a:pt x="272" y="1769"/>
                  </a:lnTo>
                  <a:lnTo>
                    <a:pt x="273" y="1771"/>
                  </a:lnTo>
                  <a:lnTo>
                    <a:pt x="281" y="1781"/>
                  </a:lnTo>
                  <a:lnTo>
                    <a:pt x="289" y="1792"/>
                  </a:lnTo>
                  <a:lnTo>
                    <a:pt x="297" y="1802"/>
                  </a:lnTo>
                  <a:lnTo>
                    <a:pt x="301" y="1806"/>
                  </a:lnTo>
                  <a:lnTo>
                    <a:pt x="303" y="1809"/>
                  </a:lnTo>
                  <a:lnTo>
                    <a:pt x="306" y="1812"/>
                  </a:lnTo>
                  <a:lnTo>
                    <a:pt x="313" y="1823"/>
                  </a:lnTo>
                  <a:lnTo>
                    <a:pt x="322" y="1831"/>
                  </a:lnTo>
                  <a:lnTo>
                    <a:pt x="329" y="1840"/>
                  </a:lnTo>
                  <a:lnTo>
                    <a:pt x="332" y="1843"/>
                  </a:lnTo>
                  <a:lnTo>
                    <a:pt x="335" y="1846"/>
                  </a:lnTo>
                  <a:lnTo>
                    <a:pt x="338" y="1851"/>
                  </a:lnTo>
                  <a:lnTo>
                    <a:pt x="347" y="1859"/>
                  </a:lnTo>
                  <a:lnTo>
                    <a:pt x="354" y="1868"/>
                  </a:lnTo>
                  <a:lnTo>
                    <a:pt x="363" y="1876"/>
                  </a:lnTo>
                  <a:lnTo>
                    <a:pt x="365" y="1877"/>
                  </a:lnTo>
                  <a:lnTo>
                    <a:pt x="366" y="1880"/>
                  </a:lnTo>
                  <a:lnTo>
                    <a:pt x="372" y="1884"/>
                  </a:lnTo>
                  <a:lnTo>
                    <a:pt x="379" y="1893"/>
                  </a:lnTo>
                  <a:lnTo>
                    <a:pt x="388" y="1901"/>
                  </a:lnTo>
                  <a:lnTo>
                    <a:pt x="397" y="1910"/>
                  </a:lnTo>
                  <a:lnTo>
                    <a:pt x="399" y="1910"/>
                  </a:lnTo>
                  <a:lnTo>
                    <a:pt x="400" y="1911"/>
                  </a:lnTo>
                  <a:lnTo>
                    <a:pt x="406" y="1917"/>
                  </a:lnTo>
                  <a:lnTo>
                    <a:pt x="415" y="1924"/>
                  </a:lnTo>
                  <a:lnTo>
                    <a:pt x="424" y="1932"/>
                  </a:lnTo>
                  <a:lnTo>
                    <a:pt x="432" y="1939"/>
                  </a:lnTo>
                  <a:lnTo>
                    <a:pt x="434" y="1940"/>
                  </a:lnTo>
                  <a:lnTo>
                    <a:pt x="441" y="1946"/>
                  </a:lnTo>
                  <a:lnTo>
                    <a:pt x="450" y="1954"/>
                  </a:lnTo>
                  <a:lnTo>
                    <a:pt x="459" y="1961"/>
                  </a:lnTo>
                  <a:lnTo>
                    <a:pt x="468" y="1967"/>
                  </a:lnTo>
                  <a:lnTo>
                    <a:pt x="478" y="1974"/>
                  </a:lnTo>
                  <a:lnTo>
                    <a:pt x="487" y="1982"/>
                  </a:lnTo>
                  <a:lnTo>
                    <a:pt x="497" y="1988"/>
                  </a:lnTo>
                  <a:lnTo>
                    <a:pt x="500" y="1991"/>
                  </a:lnTo>
                  <a:lnTo>
                    <a:pt x="503" y="1992"/>
                  </a:lnTo>
                  <a:lnTo>
                    <a:pt x="506" y="1994"/>
                  </a:lnTo>
                  <a:lnTo>
                    <a:pt x="517" y="2001"/>
                  </a:lnTo>
                  <a:lnTo>
                    <a:pt x="527" y="2007"/>
                  </a:lnTo>
                  <a:lnTo>
                    <a:pt x="536" y="2011"/>
                  </a:lnTo>
                  <a:lnTo>
                    <a:pt x="537" y="2013"/>
                  </a:lnTo>
                  <a:lnTo>
                    <a:pt x="547" y="2019"/>
                  </a:lnTo>
                  <a:lnTo>
                    <a:pt x="558" y="2025"/>
                  </a:lnTo>
                  <a:lnTo>
                    <a:pt x="568" y="2030"/>
                  </a:lnTo>
                  <a:lnTo>
                    <a:pt x="570" y="2030"/>
                  </a:lnTo>
                  <a:lnTo>
                    <a:pt x="573" y="2032"/>
                  </a:lnTo>
                  <a:lnTo>
                    <a:pt x="578" y="2035"/>
                  </a:lnTo>
                  <a:lnTo>
                    <a:pt x="589" y="2041"/>
                  </a:lnTo>
                  <a:lnTo>
                    <a:pt x="601" y="2045"/>
                  </a:lnTo>
                  <a:lnTo>
                    <a:pt x="605" y="2048"/>
                  </a:lnTo>
                  <a:lnTo>
                    <a:pt x="608" y="2048"/>
                  </a:lnTo>
                  <a:lnTo>
                    <a:pt x="612" y="2051"/>
                  </a:lnTo>
                  <a:lnTo>
                    <a:pt x="624" y="2055"/>
                  </a:lnTo>
                  <a:lnTo>
                    <a:pt x="636" y="2060"/>
                  </a:lnTo>
                  <a:lnTo>
                    <a:pt x="640" y="2061"/>
                  </a:lnTo>
                  <a:lnTo>
                    <a:pt x="643" y="2063"/>
                  </a:lnTo>
                  <a:lnTo>
                    <a:pt x="649" y="2064"/>
                  </a:lnTo>
                  <a:lnTo>
                    <a:pt x="661" y="2069"/>
                  </a:lnTo>
                  <a:lnTo>
                    <a:pt x="674" y="2073"/>
                  </a:lnTo>
                  <a:lnTo>
                    <a:pt x="676" y="2073"/>
                  </a:lnTo>
                  <a:lnTo>
                    <a:pt x="679" y="2075"/>
                  </a:lnTo>
                  <a:lnTo>
                    <a:pt x="686" y="2076"/>
                  </a:lnTo>
                  <a:lnTo>
                    <a:pt x="701" y="2081"/>
                  </a:lnTo>
                  <a:lnTo>
                    <a:pt x="713" y="2083"/>
                  </a:lnTo>
                  <a:lnTo>
                    <a:pt x="714" y="2083"/>
                  </a:lnTo>
                  <a:lnTo>
                    <a:pt x="729" y="2086"/>
                  </a:lnTo>
                  <a:lnTo>
                    <a:pt x="742" y="2089"/>
                  </a:lnTo>
                  <a:lnTo>
                    <a:pt x="744" y="2089"/>
                  </a:lnTo>
                  <a:lnTo>
                    <a:pt x="747" y="2089"/>
                  </a:lnTo>
                  <a:lnTo>
                    <a:pt x="748" y="2091"/>
                  </a:lnTo>
                  <a:lnTo>
                    <a:pt x="749" y="2091"/>
                  </a:lnTo>
                  <a:lnTo>
                    <a:pt x="881" y="2112"/>
                  </a:lnTo>
                  <a:lnTo>
                    <a:pt x="847" y="2104"/>
                  </a:lnTo>
                  <a:lnTo>
                    <a:pt x="811" y="2095"/>
                  </a:lnTo>
                  <a:lnTo>
                    <a:pt x="810" y="2095"/>
                  </a:lnTo>
                  <a:lnTo>
                    <a:pt x="776" y="2083"/>
                  </a:lnTo>
                  <a:lnTo>
                    <a:pt x="773" y="2082"/>
                  </a:lnTo>
                  <a:lnTo>
                    <a:pt x="741" y="2069"/>
                  </a:lnTo>
                  <a:lnTo>
                    <a:pt x="738" y="2067"/>
                  </a:lnTo>
                  <a:lnTo>
                    <a:pt x="705" y="2051"/>
                  </a:lnTo>
                  <a:lnTo>
                    <a:pt x="704" y="2051"/>
                  </a:lnTo>
                  <a:lnTo>
                    <a:pt x="670" y="2032"/>
                  </a:lnTo>
                  <a:lnTo>
                    <a:pt x="668" y="2030"/>
                  </a:lnTo>
                  <a:lnTo>
                    <a:pt x="636" y="2010"/>
                  </a:lnTo>
                  <a:lnTo>
                    <a:pt x="634" y="2008"/>
                  </a:lnTo>
                  <a:lnTo>
                    <a:pt x="601" y="1985"/>
                  </a:lnTo>
                  <a:lnTo>
                    <a:pt x="565" y="1957"/>
                  </a:lnTo>
                  <a:lnTo>
                    <a:pt x="531" y="1926"/>
                  </a:lnTo>
                  <a:lnTo>
                    <a:pt x="530" y="1924"/>
                  </a:lnTo>
                  <a:lnTo>
                    <a:pt x="499" y="1893"/>
                  </a:lnTo>
                  <a:lnTo>
                    <a:pt x="496" y="1890"/>
                  </a:lnTo>
                  <a:lnTo>
                    <a:pt x="465" y="1858"/>
                  </a:lnTo>
                  <a:lnTo>
                    <a:pt x="463" y="1855"/>
                  </a:lnTo>
                  <a:lnTo>
                    <a:pt x="434" y="1820"/>
                  </a:lnTo>
                  <a:lnTo>
                    <a:pt x="431" y="1817"/>
                  </a:lnTo>
                  <a:lnTo>
                    <a:pt x="403" y="1778"/>
                  </a:lnTo>
                  <a:lnTo>
                    <a:pt x="402" y="1777"/>
                  </a:lnTo>
                  <a:lnTo>
                    <a:pt x="373" y="1737"/>
                  </a:lnTo>
                  <a:lnTo>
                    <a:pt x="372" y="1736"/>
                  </a:lnTo>
                  <a:lnTo>
                    <a:pt x="344" y="1691"/>
                  </a:lnTo>
                  <a:lnTo>
                    <a:pt x="343" y="1690"/>
                  </a:lnTo>
                  <a:lnTo>
                    <a:pt x="317" y="1644"/>
                  </a:lnTo>
                  <a:lnTo>
                    <a:pt x="315" y="1641"/>
                  </a:lnTo>
                  <a:lnTo>
                    <a:pt x="291" y="1594"/>
                  </a:lnTo>
                  <a:lnTo>
                    <a:pt x="289" y="1591"/>
                  </a:lnTo>
                  <a:lnTo>
                    <a:pt x="266" y="1542"/>
                  </a:lnTo>
                  <a:lnTo>
                    <a:pt x="264" y="1539"/>
                  </a:lnTo>
                  <a:lnTo>
                    <a:pt x="244" y="1491"/>
                  </a:lnTo>
                  <a:lnTo>
                    <a:pt x="241" y="1485"/>
                  </a:lnTo>
                  <a:lnTo>
                    <a:pt x="222" y="1435"/>
                  </a:lnTo>
                  <a:lnTo>
                    <a:pt x="219" y="1429"/>
                  </a:lnTo>
                  <a:lnTo>
                    <a:pt x="202" y="1379"/>
                  </a:lnTo>
                  <a:lnTo>
                    <a:pt x="200" y="1373"/>
                  </a:lnTo>
                  <a:lnTo>
                    <a:pt x="185" y="1323"/>
                  </a:lnTo>
                  <a:lnTo>
                    <a:pt x="182" y="1312"/>
                  </a:lnTo>
                  <a:lnTo>
                    <a:pt x="169" y="1262"/>
                  </a:lnTo>
                  <a:lnTo>
                    <a:pt x="167" y="1253"/>
                  </a:lnTo>
                  <a:lnTo>
                    <a:pt x="160" y="1218"/>
                  </a:lnTo>
                  <a:lnTo>
                    <a:pt x="152" y="1189"/>
                  </a:lnTo>
                  <a:lnTo>
                    <a:pt x="148" y="1159"/>
                  </a:lnTo>
                  <a:lnTo>
                    <a:pt x="142" y="1128"/>
                  </a:lnTo>
                  <a:lnTo>
                    <a:pt x="138" y="1100"/>
                  </a:lnTo>
                  <a:lnTo>
                    <a:pt x="133" y="1068"/>
                  </a:lnTo>
                  <a:lnTo>
                    <a:pt x="130" y="1040"/>
                  </a:lnTo>
                  <a:lnTo>
                    <a:pt x="127" y="1006"/>
                  </a:lnTo>
                  <a:lnTo>
                    <a:pt x="126" y="978"/>
                  </a:lnTo>
                  <a:lnTo>
                    <a:pt x="123" y="944"/>
                  </a:lnTo>
                  <a:lnTo>
                    <a:pt x="123" y="914"/>
                  </a:lnTo>
                  <a:lnTo>
                    <a:pt x="121" y="883"/>
                  </a:lnTo>
                  <a:lnTo>
                    <a:pt x="123" y="845"/>
                  </a:lnTo>
                  <a:lnTo>
                    <a:pt x="123" y="821"/>
                  </a:lnTo>
                  <a:lnTo>
                    <a:pt x="126" y="761"/>
                  </a:lnTo>
                  <a:lnTo>
                    <a:pt x="129" y="724"/>
                  </a:lnTo>
                  <a:lnTo>
                    <a:pt x="133" y="689"/>
                  </a:lnTo>
                  <a:lnTo>
                    <a:pt x="138" y="653"/>
                  </a:lnTo>
                  <a:lnTo>
                    <a:pt x="143" y="618"/>
                  </a:lnTo>
                  <a:lnTo>
                    <a:pt x="157" y="552"/>
                  </a:lnTo>
                  <a:lnTo>
                    <a:pt x="173" y="488"/>
                  </a:lnTo>
                  <a:lnTo>
                    <a:pt x="191" y="428"/>
                  </a:lnTo>
                  <a:lnTo>
                    <a:pt x="213" y="372"/>
                  </a:lnTo>
                  <a:lnTo>
                    <a:pt x="236" y="317"/>
                  </a:lnTo>
                  <a:lnTo>
                    <a:pt x="261" y="267"/>
                  </a:lnTo>
                  <a:lnTo>
                    <a:pt x="289" y="223"/>
                  </a:lnTo>
                  <a:lnTo>
                    <a:pt x="317" y="180"/>
                  </a:lnTo>
                  <a:lnTo>
                    <a:pt x="348" y="140"/>
                  </a:lnTo>
                  <a:lnTo>
                    <a:pt x="381" y="105"/>
                  </a:lnTo>
                  <a:lnTo>
                    <a:pt x="406" y="81"/>
                  </a:lnTo>
                  <a:lnTo>
                    <a:pt x="432" y="58"/>
                  </a:lnTo>
                  <a:lnTo>
                    <a:pt x="458" y="39"/>
                  </a:lnTo>
                  <a:lnTo>
                    <a:pt x="481" y="22"/>
                  </a:lnTo>
                  <a:lnTo>
                    <a:pt x="518" y="0"/>
                  </a:lnTo>
                  <a:lnTo>
                    <a:pt x="399" y="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670721" y="2024860"/>
              <a:ext cx="2327275" cy="3454400"/>
            </a:xfrm>
            <a:custGeom>
              <a:rect b="b" l="l" r="r" t="t"/>
              <a:pathLst>
                <a:path extrusionOk="0" h="2176" w="1466">
                  <a:moveTo>
                    <a:pt x="376" y="70"/>
                  </a:moveTo>
                  <a:lnTo>
                    <a:pt x="376" y="70"/>
                  </a:lnTo>
                  <a:lnTo>
                    <a:pt x="342" y="92"/>
                  </a:lnTo>
                  <a:lnTo>
                    <a:pt x="308" y="119"/>
                  </a:lnTo>
                  <a:lnTo>
                    <a:pt x="276" y="148"/>
                  </a:lnTo>
                  <a:lnTo>
                    <a:pt x="243" y="179"/>
                  </a:lnTo>
                  <a:lnTo>
                    <a:pt x="214" y="215"/>
                  </a:lnTo>
                  <a:lnTo>
                    <a:pt x="186" y="253"/>
                  </a:lnTo>
                  <a:lnTo>
                    <a:pt x="158" y="294"/>
                  </a:lnTo>
                  <a:lnTo>
                    <a:pt x="133" y="340"/>
                  </a:lnTo>
                  <a:lnTo>
                    <a:pt x="108" y="390"/>
                  </a:lnTo>
                  <a:lnTo>
                    <a:pt x="86" y="443"/>
                  </a:lnTo>
                  <a:lnTo>
                    <a:pt x="65" y="498"/>
                  </a:lnTo>
                  <a:lnTo>
                    <a:pt x="47" y="557"/>
                  </a:lnTo>
                  <a:lnTo>
                    <a:pt x="32" y="619"/>
                  </a:lnTo>
                  <a:lnTo>
                    <a:pt x="21" y="684"/>
                  </a:lnTo>
                  <a:lnTo>
                    <a:pt x="10" y="750"/>
                  </a:lnTo>
                  <a:lnTo>
                    <a:pt x="4" y="819"/>
                  </a:lnTo>
                  <a:lnTo>
                    <a:pt x="0" y="891"/>
                  </a:lnTo>
                  <a:lnTo>
                    <a:pt x="0" y="964"/>
                  </a:lnTo>
                  <a:lnTo>
                    <a:pt x="3" y="1036"/>
                  </a:lnTo>
                  <a:lnTo>
                    <a:pt x="10" y="1108"/>
                  </a:lnTo>
                  <a:lnTo>
                    <a:pt x="19" y="1179"/>
                  </a:lnTo>
                  <a:lnTo>
                    <a:pt x="31" y="1250"/>
                  </a:lnTo>
                  <a:lnTo>
                    <a:pt x="47" y="1319"/>
                  </a:lnTo>
                  <a:lnTo>
                    <a:pt x="65" y="1388"/>
                  </a:lnTo>
                  <a:lnTo>
                    <a:pt x="86" y="1455"/>
                  </a:lnTo>
                  <a:lnTo>
                    <a:pt x="109" y="1518"/>
                  </a:lnTo>
                  <a:lnTo>
                    <a:pt x="134" y="1580"/>
                  </a:lnTo>
                  <a:lnTo>
                    <a:pt x="162" y="1640"/>
                  </a:lnTo>
                  <a:lnTo>
                    <a:pt x="192" y="1698"/>
                  </a:lnTo>
                  <a:lnTo>
                    <a:pt x="224" y="1752"/>
                  </a:lnTo>
                  <a:lnTo>
                    <a:pt x="258" y="1804"/>
                  </a:lnTo>
                  <a:lnTo>
                    <a:pt x="293" y="1854"/>
                  </a:lnTo>
                  <a:lnTo>
                    <a:pt x="329" y="1898"/>
                  </a:lnTo>
                  <a:lnTo>
                    <a:pt x="366" y="1940"/>
                  </a:lnTo>
                  <a:lnTo>
                    <a:pt x="403" y="1978"/>
                  </a:lnTo>
                  <a:lnTo>
                    <a:pt x="442" y="2013"/>
                  </a:lnTo>
                  <a:lnTo>
                    <a:pt x="482" y="2046"/>
                  </a:lnTo>
                  <a:lnTo>
                    <a:pt x="522" y="2074"/>
                  </a:lnTo>
                  <a:lnTo>
                    <a:pt x="563" y="2099"/>
                  </a:lnTo>
                  <a:lnTo>
                    <a:pt x="606" y="2121"/>
                  </a:lnTo>
                  <a:lnTo>
                    <a:pt x="644" y="2139"/>
                  </a:lnTo>
                  <a:lnTo>
                    <a:pt x="684" y="2152"/>
                  </a:lnTo>
                  <a:lnTo>
                    <a:pt x="725" y="2162"/>
                  </a:lnTo>
                  <a:lnTo>
                    <a:pt x="765" y="2171"/>
                  </a:lnTo>
                  <a:lnTo>
                    <a:pt x="805" y="2176"/>
                  </a:lnTo>
                  <a:lnTo>
                    <a:pt x="845" y="2176"/>
                  </a:lnTo>
                  <a:lnTo>
                    <a:pt x="885" y="2174"/>
                  </a:lnTo>
                  <a:lnTo>
                    <a:pt x="924" y="2168"/>
                  </a:lnTo>
                  <a:lnTo>
                    <a:pt x="960" y="2161"/>
                  </a:lnTo>
                  <a:lnTo>
                    <a:pt x="995" y="2149"/>
                  </a:lnTo>
                  <a:lnTo>
                    <a:pt x="1029" y="2136"/>
                  </a:lnTo>
                  <a:lnTo>
                    <a:pt x="1062" y="2121"/>
                  </a:lnTo>
                  <a:lnTo>
                    <a:pt x="1094" y="2103"/>
                  </a:lnTo>
                  <a:lnTo>
                    <a:pt x="1124" y="2083"/>
                  </a:lnTo>
                  <a:lnTo>
                    <a:pt x="1153" y="2061"/>
                  </a:lnTo>
                  <a:lnTo>
                    <a:pt x="1181" y="2037"/>
                  </a:lnTo>
                  <a:lnTo>
                    <a:pt x="1205" y="2013"/>
                  </a:lnTo>
                  <a:lnTo>
                    <a:pt x="1230" y="1987"/>
                  </a:lnTo>
                  <a:lnTo>
                    <a:pt x="1252" y="1960"/>
                  </a:lnTo>
                  <a:lnTo>
                    <a:pt x="1274" y="1931"/>
                  </a:lnTo>
                  <a:lnTo>
                    <a:pt x="1295" y="1901"/>
                  </a:lnTo>
                  <a:lnTo>
                    <a:pt x="1314" y="1869"/>
                  </a:lnTo>
                  <a:lnTo>
                    <a:pt x="1331" y="1837"/>
                  </a:lnTo>
                  <a:lnTo>
                    <a:pt x="1349" y="1803"/>
                  </a:lnTo>
                  <a:lnTo>
                    <a:pt x="1364" y="1770"/>
                  </a:lnTo>
                  <a:lnTo>
                    <a:pt x="1379" y="1736"/>
                  </a:lnTo>
                  <a:lnTo>
                    <a:pt x="1392" y="1701"/>
                  </a:lnTo>
                  <a:lnTo>
                    <a:pt x="1404" y="1665"/>
                  </a:lnTo>
                  <a:lnTo>
                    <a:pt x="1414" y="1629"/>
                  </a:lnTo>
                  <a:lnTo>
                    <a:pt x="1424" y="1592"/>
                  </a:lnTo>
                  <a:lnTo>
                    <a:pt x="1433" y="1553"/>
                  </a:lnTo>
                  <a:lnTo>
                    <a:pt x="1441" y="1514"/>
                  </a:lnTo>
                  <a:lnTo>
                    <a:pt x="1448" y="1477"/>
                  </a:lnTo>
                  <a:lnTo>
                    <a:pt x="1454" y="1437"/>
                  </a:lnTo>
                  <a:lnTo>
                    <a:pt x="1458" y="1397"/>
                  </a:lnTo>
                  <a:lnTo>
                    <a:pt x="1461" y="1357"/>
                  </a:lnTo>
                  <a:lnTo>
                    <a:pt x="1464" y="1316"/>
                  </a:lnTo>
                  <a:lnTo>
                    <a:pt x="1466" y="1275"/>
                  </a:lnTo>
                  <a:lnTo>
                    <a:pt x="1466" y="1232"/>
                  </a:lnTo>
                  <a:lnTo>
                    <a:pt x="1464" y="1189"/>
                  </a:lnTo>
                  <a:lnTo>
                    <a:pt x="1463" y="1148"/>
                  </a:lnTo>
                  <a:lnTo>
                    <a:pt x="1460" y="1105"/>
                  </a:lnTo>
                  <a:lnTo>
                    <a:pt x="1455" y="1064"/>
                  </a:lnTo>
                  <a:lnTo>
                    <a:pt x="1449" y="1023"/>
                  </a:lnTo>
                  <a:lnTo>
                    <a:pt x="1443" y="983"/>
                  </a:lnTo>
                  <a:lnTo>
                    <a:pt x="1436" y="943"/>
                  </a:lnTo>
                  <a:lnTo>
                    <a:pt x="1429" y="903"/>
                  </a:lnTo>
                  <a:lnTo>
                    <a:pt x="1420" y="863"/>
                  </a:lnTo>
                  <a:lnTo>
                    <a:pt x="1410" y="824"/>
                  </a:lnTo>
                  <a:lnTo>
                    <a:pt x="1399" y="785"/>
                  </a:lnTo>
                  <a:lnTo>
                    <a:pt x="1387" y="747"/>
                  </a:lnTo>
                  <a:lnTo>
                    <a:pt x="1376" y="710"/>
                  </a:lnTo>
                  <a:lnTo>
                    <a:pt x="1362" y="672"/>
                  </a:lnTo>
                  <a:lnTo>
                    <a:pt x="1348" y="636"/>
                  </a:lnTo>
                  <a:lnTo>
                    <a:pt x="1333" y="600"/>
                  </a:lnTo>
                  <a:lnTo>
                    <a:pt x="1317" y="564"/>
                  </a:lnTo>
                  <a:lnTo>
                    <a:pt x="1299" y="529"/>
                  </a:lnTo>
                  <a:lnTo>
                    <a:pt x="1281" y="493"/>
                  </a:lnTo>
                  <a:lnTo>
                    <a:pt x="1262" y="460"/>
                  </a:lnTo>
                  <a:lnTo>
                    <a:pt x="1243" y="426"/>
                  </a:lnTo>
                  <a:lnTo>
                    <a:pt x="1222" y="393"/>
                  </a:lnTo>
                  <a:lnTo>
                    <a:pt x="1202" y="362"/>
                  </a:lnTo>
                  <a:lnTo>
                    <a:pt x="1180" y="331"/>
                  </a:lnTo>
                  <a:lnTo>
                    <a:pt x="1156" y="300"/>
                  </a:lnTo>
                  <a:lnTo>
                    <a:pt x="1131" y="271"/>
                  </a:lnTo>
                  <a:lnTo>
                    <a:pt x="1106" y="241"/>
                  </a:lnTo>
                  <a:lnTo>
                    <a:pt x="1079" y="213"/>
                  </a:lnTo>
                  <a:lnTo>
                    <a:pt x="1051" y="187"/>
                  </a:lnTo>
                  <a:lnTo>
                    <a:pt x="1022" y="162"/>
                  </a:lnTo>
                  <a:lnTo>
                    <a:pt x="992" y="138"/>
                  </a:lnTo>
                  <a:lnTo>
                    <a:pt x="963" y="116"/>
                  </a:lnTo>
                  <a:lnTo>
                    <a:pt x="932" y="94"/>
                  </a:lnTo>
                  <a:lnTo>
                    <a:pt x="898" y="75"/>
                  </a:lnTo>
                  <a:lnTo>
                    <a:pt x="864" y="57"/>
                  </a:lnTo>
                  <a:lnTo>
                    <a:pt x="830" y="41"/>
                  </a:lnTo>
                  <a:lnTo>
                    <a:pt x="795" y="29"/>
                  </a:lnTo>
                  <a:lnTo>
                    <a:pt x="761" y="17"/>
                  </a:lnTo>
                  <a:lnTo>
                    <a:pt x="727" y="10"/>
                  </a:lnTo>
                  <a:lnTo>
                    <a:pt x="693" y="4"/>
                  </a:lnTo>
                  <a:lnTo>
                    <a:pt x="658" y="1"/>
                  </a:lnTo>
                  <a:lnTo>
                    <a:pt x="627" y="0"/>
                  </a:lnTo>
                  <a:lnTo>
                    <a:pt x="594" y="1"/>
                  </a:lnTo>
                  <a:lnTo>
                    <a:pt x="562" y="4"/>
                  </a:lnTo>
                  <a:lnTo>
                    <a:pt x="529" y="10"/>
                  </a:lnTo>
                  <a:lnTo>
                    <a:pt x="498" y="17"/>
                  </a:lnTo>
                  <a:lnTo>
                    <a:pt x="467" y="28"/>
                  </a:lnTo>
                  <a:lnTo>
                    <a:pt x="436" y="39"/>
                  </a:lnTo>
                  <a:lnTo>
                    <a:pt x="407" y="54"/>
                  </a:lnTo>
                  <a:lnTo>
                    <a:pt x="376" y="7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775891" y="2143126"/>
              <a:ext cx="2159000" cy="3206750"/>
            </a:xfrm>
            <a:custGeom>
              <a:rect b="b" l="l" r="r" t="t"/>
              <a:pathLst>
                <a:path extrusionOk="0" h="2020" w="1360">
                  <a:moveTo>
                    <a:pt x="350" y="65"/>
                  </a:moveTo>
                  <a:lnTo>
                    <a:pt x="350" y="65"/>
                  </a:lnTo>
                  <a:lnTo>
                    <a:pt x="317" y="87"/>
                  </a:lnTo>
                  <a:lnTo>
                    <a:pt x="285" y="110"/>
                  </a:lnTo>
                  <a:lnTo>
                    <a:pt x="255" y="138"/>
                  </a:lnTo>
                  <a:lnTo>
                    <a:pt x="226" y="168"/>
                  </a:lnTo>
                  <a:lnTo>
                    <a:pt x="198" y="200"/>
                  </a:lnTo>
                  <a:lnTo>
                    <a:pt x="171" y="236"/>
                  </a:lnTo>
                  <a:lnTo>
                    <a:pt x="146" y="274"/>
                  </a:lnTo>
                  <a:lnTo>
                    <a:pt x="123" y="315"/>
                  </a:lnTo>
                  <a:lnTo>
                    <a:pt x="123" y="315"/>
                  </a:lnTo>
                  <a:lnTo>
                    <a:pt x="101" y="363"/>
                  </a:lnTo>
                  <a:lnTo>
                    <a:pt x="80" y="411"/>
                  </a:lnTo>
                  <a:lnTo>
                    <a:pt x="61" y="463"/>
                  </a:lnTo>
                  <a:lnTo>
                    <a:pt x="45" y="517"/>
                  </a:lnTo>
                  <a:lnTo>
                    <a:pt x="30" y="575"/>
                  </a:lnTo>
                  <a:lnTo>
                    <a:pt x="18" y="634"/>
                  </a:lnTo>
                  <a:lnTo>
                    <a:pt x="9" y="696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0" y="828"/>
                  </a:lnTo>
                  <a:lnTo>
                    <a:pt x="0" y="895"/>
                  </a:lnTo>
                  <a:lnTo>
                    <a:pt x="3" y="963"/>
                  </a:lnTo>
                  <a:lnTo>
                    <a:pt x="9" y="1029"/>
                  </a:lnTo>
                  <a:lnTo>
                    <a:pt x="18" y="1095"/>
                  </a:lnTo>
                  <a:lnTo>
                    <a:pt x="30" y="1160"/>
                  </a:lnTo>
                  <a:lnTo>
                    <a:pt x="43" y="1225"/>
                  </a:lnTo>
                  <a:lnTo>
                    <a:pt x="61" y="1288"/>
                  </a:lnTo>
                  <a:lnTo>
                    <a:pt x="61" y="1288"/>
                  </a:lnTo>
                  <a:lnTo>
                    <a:pt x="80" y="1350"/>
                  </a:lnTo>
                  <a:lnTo>
                    <a:pt x="101" y="1409"/>
                  </a:lnTo>
                  <a:lnTo>
                    <a:pt x="124" y="1467"/>
                  </a:lnTo>
                  <a:lnTo>
                    <a:pt x="151" y="1523"/>
                  </a:lnTo>
                  <a:lnTo>
                    <a:pt x="179" y="1576"/>
                  </a:lnTo>
                  <a:lnTo>
                    <a:pt x="208" y="1626"/>
                  </a:lnTo>
                  <a:lnTo>
                    <a:pt x="239" y="1675"/>
                  </a:lnTo>
                  <a:lnTo>
                    <a:pt x="272" y="1720"/>
                  </a:lnTo>
                  <a:lnTo>
                    <a:pt x="272" y="1720"/>
                  </a:lnTo>
                  <a:lnTo>
                    <a:pt x="304" y="1762"/>
                  </a:lnTo>
                  <a:lnTo>
                    <a:pt x="339" y="1800"/>
                  </a:lnTo>
                  <a:lnTo>
                    <a:pt x="373" y="1837"/>
                  </a:lnTo>
                  <a:lnTo>
                    <a:pt x="410" y="1869"/>
                  </a:lnTo>
                  <a:lnTo>
                    <a:pt x="447" y="1899"/>
                  </a:lnTo>
                  <a:lnTo>
                    <a:pt x="484" y="1925"/>
                  </a:lnTo>
                  <a:lnTo>
                    <a:pt x="522" y="1949"/>
                  </a:lnTo>
                  <a:lnTo>
                    <a:pt x="562" y="1970"/>
                  </a:lnTo>
                  <a:lnTo>
                    <a:pt x="562" y="1970"/>
                  </a:lnTo>
                  <a:lnTo>
                    <a:pt x="599" y="1984"/>
                  </a:lnTo>
                  <a:lnTo>
                    <a:pt x="636" y="1998"/>
                  </a:lnTo>
                  <a:lnTo>
                    <a:pt x="673" y="2008"/>
                  </a:lnTo>
                  <a:lnTo>
                    <a:pt x="709" y="2015"/>
                  </a:lnTo>
                  <a:lnTo>
                    <a:pt x="746" y="2020"/>
                  </a:lnTo>
                  <a:lnTo>
                    <a:pt x="785" y="2020"/>
                  </a:lnTo>
                  <a:lnTo>
                    <a:pt x="822" y="2018"/>
                  </a:lnTo>
                  <a:lnTo>
                    <a:pt x="858" y="2012"/>
                  </a:lnTo>
                  <a:lnTo>
                    <a:pt x="858" y="2012"/>
                  </a:lnTo>
                  <a:lnTo>
                    <a:pt x="891" y="2005"/>
                  </a:lnTo>
                  <a:lnTo>
                    <a:pt x="923" y="1996"/>
                  </a:lnTo>
                  <a:lnTo>
                    <a:pt x="956" y="1983"/>
                  </a:lnTo>
                  <a:lnTo>
                    <a:pt x="985" y="1968"/>
                  </a:lnTo>
                  <a:lnTo>
                    <a:pt x="1015" y="1952"/>
                  </a:lnTo>
                  <a:lnTo>
                    <a:pt x="1043" y="1934"/>
                  </a:lnTo>
                  <a:lnTo>
                    <a:pt x="1069" y="1913"/>
                  </a:lnTo>
                  <a:lnTo>
                    <a:pt x="1096" y="1891"/>
                  </a:lnTo>
                  <a:lnTo>
                    <a:pt x="1096" y="1891"/>
                  </a:lnTo>
                  <a:lnTo>
                    <a:pt x="1118" y="1868"/>
                  </a:lnTo>
                  <a:lnTo>
                    <a:pt x="1140" y="1844"/>
                  </a:lnTo>
                  <a:lnTo>
                    <a:pt x="1162" y="1819"/>
                  </a:lnTo>
                  <a:lnTo>
                    <a:pt x="1181" y="1793"/>
                  </a:lnTo>
                  <a:lnTo>
                    <a:pt x="1200" y="1765"/>
                  </a:lnTo>
                  <a:lnTo>
                    <a:pt x="1218" y="1735"/>
                  </a:lnTo>
                  <a:lnTo>
                    <a:pt x="1236" y="1706"/>
                  </a:lnTo>
                  <a:lnTo>
                    <a:pt x="1252" y="1675"/>
                  </a:lnTo>
                  <a:lnTo>
                    <a:pt x="1252" y="1675"/>
                  </a:lnTo>
                  <a:lnTo>
                    <a:pt x="1265" y="1644"/>
                  </a:lnTo>
                  <a:lnTo>
                    <a:pt x="1279" y="1611"/>
                  </a:lnTo>
                  <a:lnTo>
                    <a:pt x="1290" y="1579"/>
                  </a:lnTo>
                  <a:lnTo>
                    <a:pt x="1302" y="1546"/>
                  </a:lnTo>
                  <a:lnTo>
                    <a:pt x="1312" y="1512"/>
                  </a:lnTo>
                  <a:lnTo>
                    <a:pt x="1321" y="1477"/>
                  </a:lnTo>
                  <a:lnTo>
                    <a:pt x="1330" y="1442"/>
                  </a:lnTo>
                  <a:lnTo>
                    <a:pt x="1338" y="1406"/>
                  </a:lnTo>
                  <a:lnTo>
                    <a:pt x="1338" y="1406"/>
                  </a:lnTo>
                  <a:lnTo>
                    <a:pt x="1343" y="1371"/>
                  </a:lnTo>
                  <a:lnTo>
                    <a:pt x="1348" y="1334"/>
                  </a:lnTo>
                  <a:lnTo>
                    <a:pt x="1352" y="1297"/>
                  </a:lnTo>
                  <a:lnTo>
                    <a:pt x="1355" y="1260"/>
                  </a:lnTo>
                  <a:lnTo>
                    <a:pt x="1358" y="1222"/>
                  </a:lnTo>
                  <a:lnTo>
                    <a:pt x="1360" y="1184"/>
                  </a:lnTo>
                  <a:lnTo>
                    <a:pt x="1360" y="1144"/>
                  </a:lnTo>
                  <a:lnTo>
                    <a:pt x="1358" y="1104"/>
                  </a:lnTo>
                  <a:lnTo>
                    <a:pt x="1358" y="1104"/>
                  </a:lnTo>
                  <a:lnTo>
                    <a:pt x="1357" y="1066"/>
                  </a:lnTo>
                  <a:lnTo>
                    <a:pt x="1354" y="1027"/>
                  </a:lnTo>
                  <a:lnTo>
                    <a:pt x="1349" y="989"/>
                  </a:lnTo>
                  <a:lnTo>
                    <a:pt x="1345" y="951"/>
                  </a:lnTo>
                  <a:lnTo>
                    <a:pt x="1339" y="912"/>
                  </a:lnTo>
                  <a:lnTo>
                    <a:pt x="1333" y="876"/>
                  </a:lnTo>
                  <a:lnTo>
                    <a:pt x="1326" y="839"/>
                  </a:lnTo>
                  <a:lnTo>
                    <a:pt x="1317" y="802"/>
                  </a:lnTo>
                  <a:lnTo>
                    <a:pt x="1317" y="802"/>
                  </a:lnTo>
                  <a:lnTo>
                    <a:pt x="1308" y="765"/>
                  </a:lnTo>
                  <a:lnTo>
                    <a:pt x="1298" y="730"/>
                  </a:lnTo>
                  <a:lnTo>
                    <a:pt x="1287" y="694"/>
                  </a:lnTo>
                  <a:lnTo>
                    <a:pt x="1276" y="659"/>
                  </a:lnTo>
                  <a:lnTo>
                    <a:pt x="1264" y="625"/>
                  </a:lnTo>
                  <a:lnTo>
                    <a:pt x="1251" y="591"/>
                  </a:lnTo>
                  <a:lnTo>
                    <a:pt x="1236" y="557"/>
                  </a:lnTo>
                  <a:lnTo>
                    <a:pt x="1223" y="525"/>
                  </a:lnTo>
                  <a:lnTo>
                    <a:pt x="1223" y="525"/>
                  </a:lnTo>
                  <a:lnTo>
                    <a:pt x="1206" y="491"/>
                  </a:lnTo>
                  <a:lnTo>
                    <a:pt x="1189" y="458"/>
                  </a:lnTo>
                  <a:lnTo>
                    <a:pt x="1172" y="427"/>
                  </a:lnTo>
                  <a:lnTo>
                    <a:pt x="1153" y="396"/>
                  </a:lnTo>
                  <a:lnTo>
                    <a:pt x="1134" y="365"/>
                  </a:lnTo>
                  <a:lnTo>
                    <a:pt x="1115" y="336"/>
                  </a:lnTo>
                  <a:lnTo>
                    <a:pt x="1094" y="308"/>
                  </a:lnTo>
                  <a:lnTo>
                    <a:pt x="1072" y="280"/>
                  </a:lnTo>
                  <a:lnTo>
                    <a:pt x="1072" y="280"/>
                  </a:lnTo>
                  <a:lnTo>
                    <a:pt x="1050" y="252"/>
                  </a:lnTo>
                  <a:lnTo>
                    <a:pt x="1026" y="224"/>
                  </a:lnTo>
                  <a:lnTo>
                    <a:pt x="1001" y="199"/>
                  </a:lnTo>
                  <a:lnTo>
                    <a:pt x="975" y="174"/>
                  </a:lnTo>
                  <a:lnTo>
                    <a:pt x="948" y="150"/>
                  </a:lnTo>
                  <a:lnTo>
                    <a:pt x="922" y="128"/>
                  </a:lnTo>
                  <a:lnTo>
                    <a:pt x="894" y="107"/>
                  </a:lnTo>
                  <a:lnTo>
                    <a:pt x="864" y="88"/>
                  </a:lnTo>
                  <a:lnTo>
                    <a:pt x="864" y="88"/>
                  </a:lnTo>
                  <a:lnTo>
                    <a:pt x="833" y="69"/>
                  </a:lnTo>
                  <a:lnTo>
                    <a:pt x="801" y="53"/>
                  </a:lnTo>
                  <a:lnTo>
                    <a:pt x="770" y="38"/>
                  </a:lnTo>
                  <a:lnTo>
                    <a:pt x="737" y="26"/>
                  </a:lnTo>
                  <a:lnTo>
                    <a:pt x="707" y="18"/>
                  </a:lnTo>
                  <a:lnTo>
                    <a:pt x="674" y="9"/>
                  </a:lnTo>
                  <a:lnTo>
                    <a:pt x="642" y="4"/>
                  </a:lnTo>
                  <a:lnTo>
                    <a:pt x="611" y="1"/>
                  </a:lnTo>
                  <a:lnTo>
                    <a:pt x="611" y="1"/>
                  </a:lnTo>
                  <a:lnTo>
                    <a:pt x="581" y="0"/>
                  </a:lnTo>
                  <a:lnTo>
                    <a:pt x="581" y="0"/>
                  </a:lnTo>
                  <a:lnTo>
                    <a:pt x="552" y="1"/>
                  </a:lnTo>
                  <a:lnTo>
                    <a:pt x="521" y="4"/>
                  </a:lnTo>
                  <a:lnTo>
                    <a:pt x="491" y="9"/>
                  </a:lnTo>
                  <a:lnTo>
                    <a:pt x="462" y="16"/>
                  </a:lnTo>
                  <a:lnTo>
                    <a:pt x="434" y="25"/>
                  </a:lnTo>
                  <a:lnTo>
                    <a:pt x="404" y="37"/>
                  </a:lnTo>
                  <a:lnTo>
                    <a:pt x="376" y="50"/>
                  </a:lnTo>
                  <a:lnTo>
                    <a:pt x="350" y="65"/>
                  </a:lnTo>
                  <a:close/>
                </a:path>
              </a:pathLst>
            </a:custGeom>
            <a:gradFill>
              <a:gsLst>
                <a:gs pos="0">
                  <a:srgbClr val="BD2223"/>
                </a:gs>
                <a:gs pos="100000">
                  <a:srgbClr val="FA2A2A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1104106" y="2603500"/>
              <a:ext cx="1576388" cy="2338388"/>
            </a:xfrm>
            <a:custGeom>
              <a:rect b="b" l="l" r="r" t="t"/>
              <a:pathLst>
                <a:path extrusionOk="0" h="1473" w="993">
                  <a:moveTo>
                    <a:pt x="255" y="48"/>
                  </a:moveTo>
                  <a:lnTo>
                    <a:pt x="255" y="48"/>
                  </a:lnTo>
                  <a:lnTo>
                    <a:pt x="232" y="64"/>
                  </a:lnTo>
                  <a:lnTo>
                    <a:pt x="208" y="82"/>
                  </a:lnTo>
                  <a:lnTo>
                    <a:pt x="186" y="101"/>
                  </a:lnTo>
                  <a:lnTo>
                    <a:pt x="166" y="123"/>
                  </a:lnTo>
                  <a:lnTo>
                    <a:pt x="145" y="146"/>
                  </a:lnTo>
                  <a:lnTo>
                    <a:pt x="126" y="172"/>
                  </a:lnTo>
                  <a:lnTo>
                    <a:pt x="108" y="20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74" y="264"/>
                  </a:lnTo>
                  <a:lnTo>
                    <a:pt x="58" y="300"/>
                  </a:lnTo>
                  <a:lnTo>
                    <a:pt x="45" y="338"/>
                  </a:lnTo>
                  <a:lnTo>
                    <a:pt x="33" y="378"/>
                  </a:lnTo>
                  <a:lnTo>
                    <a:pt x="22" y="419"/>
                  </a:lnTo>
                  <a:lnTo>
                    <a:pt x="14" y="463"/>
                  </a:lnTo>
                  <a:lnTo>
                    <a:pt x="8" y="508"/>
                  </a:lnTo>
                  <a:lnTo>
                    <a:pt x="3" y="555"/>
                  </a:lnTo>
                  <a:lnTo>
                    <a:pt x="3" y="555"/>
                  </a:lnTo>
                  <a:lnTo>
                    <a:pt x="0" y="603"/>
                  </a:lnTo>
                  <a:lnTo>
                    <a:pt x="0" y="654"/>
                  </a:lnTo>
                  <a:lnTo>
                    <a:pt x="3" y="702"/>
                  </a:lnTo>
                  <a:lnTo>
                    <a:pt x="8" y="751"/>
                  </a:lnTo>
                  <a:lnTo>
                    <a:pt x="14" y="800"/>
                  </a:lnTo>
                  <a:lnTo>
                    <a:pt x="22" y="847"/>
                  </a:lnTo>
                  <a:lnTo>
                    <a:pt x="33" y="894"/>
                  </a:lnTo>
                  <a:lnTo>
                    <a:pt x="45" y="940"/>
                  </a:lnTo>
                  <a:lnTo>
                    <a:pt x="45" y="940"/>
                  </a:lnTo>
                  <a:lnTo>
                    <a:pt x="59" y="985"/>
                  </a:lnTo>
                  <a:lnTo>
                    <a:pt x="74" y="1028"/>
                  </a:lnTo>
                  <a:lnTo>
                    <a:pt x="92" y="1071"/>
                  </a:lnTo>
                  <a:lnTo>
                    <a:pt x="111" y="1111"/>
                  </a:lnTo>
                  <a:lnTo>
                    <a:pt x="130" y="1149"/>
                  </a:lnTo>
                  <a:lnTo>
                    <a:pt x="152" y="1187"/>
                  </a:lnTo>
                  <a:lnTo>
                    <a:pt x="174" y="1223"/>
                  </a:lnTo>
                  <a:lnTo>
                    <a:pt x="199" y="1255"/>
                  </a:lnTo>
                  <a:lnTo>
                    <a:pt x="199" y="1255"/>
                  </a:lnTo>
                  <a:lnTo>
                    <a:pt x="223" y="1286"/>
                  </a:lnTo>
                  <a:lnTo>
                    <a:pt x="248" y="1314"/>
                  </a:lnTo>
                  <a:lnTo>
                    <a:pt x="273" y="1339"/>
                  </a:lnTo>
                  <a:lnTo>
                    <a:pt x="300" y="1363"/>
                  </a:lnTo>
                  <a:lnTo>
                    <a:pt x="326" y="1385"/>
                  </a:lnTo>
                  <a:lnTo>
                    <a:pt x="354" y="1404"/>
                  </a:lnTo>
                  <a:lnTo>
                    <a:pt x="382" y="1422"/>
                  </a:lnTo>
                  <a:lnTo>
                    <a:pt x="410" y="1436"/>
                  </a:lnTo>
                  <a:lnTo>
                    <a:pt x="410" y="1436"/>
                  </a:lnTo>
                  <a:lnTo>
                    <a:pt x="437" y="1448"/>
                  </a:lnTo>
                  <a:lnTo>
                    <a:pt x="465" y="1457"/>
                  </a:lnTo>
                  <a:lnTo>
                    <a:pt x="491" y="1464"/>
                  </a:lnTo>
                  <a:lnTo>
                    <a:pt x="518" y="1470"/>
                  </a:lnTo>
                  <a:lnTo>
                    <a:pt x="546" y="1473"/>
                  </a:lnTo>
                  <a:lnTo>
                    <a:pt x="572" y="1473"/>
                  </a:lnTo>
                  <a:lnTo>
                    <a:pt x="599" y="1472"/>
                  </a:lnTo>
                  <a:lnTo>
                    <a:pt x="627" y="1469"/>
                  </a:lnTo>
                  <a:lnTo>
                    <a:pt x="627" y="1469"/>
                  </a:lnTo>
                  <a:lnTo>
                    <a:pt x="651" y="1463"/>
                  </a:lnTo>
                  <a:lnTo>
                    <a:pt x="674" y="1456"/>
                  </a:lnTo>
                  <a:lnTo>
                    <a:pt x="698" y="1447"/>
                  </a:lnTo>
                  <a:lnTo>
                    <a:pt x="720" y="1436"/>
                  </a:lnTo>
                  <a:lnTo>
                    <a:pt x="741" y="1425"/>
                  </a:lnTo>
                  <a:lnTo>
                    <a:pt x="761" y="1411"/>
                  </a:lnTo>
                  <a:lnTo>
                    <a:pt x="780" y="1395"/>
                  </a:lnTo>
                  <a:lnTo>
                    <a:pt x="799" y="1379"/>
                  </a:lnTo>
                  <a:lnTo>
                    <a:pt x="799" y="1379"/>
                  </a:lnTo>
                  <a:lnTo>
                    <a:pt x="817" y="1363"/>
                  </a:lnTo>
                  <a:lnTo>
                    <a:pt x="832" y="1345"/>
                  </a:lnTo>
                  <a:lnTo>
                    <a:pt x="848" y="1327"/>
                  </a:lnTo>
                  <a:lnTo>
                    <a:pt x="863" y="1308"/>
                  </a:lnTo>
                  <a:lnTo>
                    <a:pt x="876" y="1288"/>
                  </a:lnTo>
                  <a:lnTo>
                    <a:pt x="889" y="1267"/>
                  </a:lnTo>
                  <a:lnTo>
                    <a:pt x="903" y="1245"/>
                  </a:lnTo>
                  <a:lnTo>
                    <a:pt x="913" y="1221"/>
                  </a:lnTo>
                  <a:lnTo>
                    <a:pt x="913" y="1221"/>
                  </a:lnTo>
                  <a:lnTo>
                    <a:pt x="923" y="1199"/>
                  </a:lnTo>
                  <a:lnTo>
                    <a:pt x="934" y="1176"/>
                  </a:lnTo>
                  <a:lnTo>
                    <a:pt x="950" y="1128"/>
                  </a:lnTo>
                  <a:lnTo>
                    <a:pt x="965" y="1078"/>
                  </a:lnTo>
                  <a:lnTo>
                    <a:pt x="976" y="1025"/>
                  </a:lnTo>
                  <a:lnTo>
                    <a:pt x="976" y="1025"/>
                  </a:lnTo>
                  <a:lnTo>
                    <a:pt x="984" y="974"/>
                  </a:lnTo>
                  <a:lnTo>
                    <a:pt x="990" y="919"/>
                  </a:lnTo>
                  <a:lnTo>
                    <a:pt x="993" y="863"/>
                  </a:lnTo>
                  <a:lnTo>
                    <a:pt x="991" y="805"/>
                  </a:lnTo>
                  <a:lnTo>
                    <a:pt x="991" y="805"/>
                  </a:lnTo>
                  <a:lnTo>
                    <a:pt x="988" y="749"/>
                  </a:lnTo>
                  <a:lnTo>
                    <a:pt x="982" y="693"/>
                  </a:lnTo>
                  <a:lnTo>
                    <a:pt x="973" y="639"/>
                  </a:lnTo>
                  <a:lnTo>
                    <a:pt x="962" y="584"/>
                  </a:lnTo>
                  <a:lnTo>
                    <a:pt x="962" y="584"/>
                  </a:lnTo>
                  <a:lnTo>
                    <a:pt x="948" y="533"/>
                  </a:lnTo>
                  <a:lnTo>
                    <a:pt x="932" y="481"/>
                  </a:lnTo>
                  <a:lnTo>
                    <a:pt x="913" y="431"/>
                  </a:lnTo>
                  <a:lnTo>
                    <a:pt x="892" y="382"/>
                  </a:lnTo>
                  <a:lnTo>
                    <a:pt x="892" y="382"/>
                  </a:lnTo>
                  <a:lnTo>
                    <a:pt x="869" y="335"/>
                  </a:lnTo>
                  <a:lnTo>
                    <a:pt x="842" y="289"/>
                  </a:lnTo>
                  <a:lnTo>
                    <a:pt x="814" y="245"/>
                  </a:lnTo>
                  <a:lnTo>
                    <a:pt x="783" y="204"/>
                  </a:lnTo>
                  <a:lnTo>
                    <a:pt x="783" y="204"/>
                  </a:lnTo>
                  <a:lnTo>
                    <a:pt x="767" y="183"/>
                  </a:lnTo>
                  <a:lnTo>
                    <a:pt x="749" y="164"/>
                  </a:lnTo>
                  <a:lnTo>
                    <a:pt x="730" y="145"/>
                  </a:lnTo>
                  <a:lnTo>
                    <a:pt x="712" y="127"/>
                  </a:lnTo>
                  <a:lnTo>
                    <a:pt x="693" y="110"/>
                  </a:lnTo>
                  <a:lnTo>
                    <a:pt x="673" y="93"/>
                  </a:lnTo>
                  <a:lnTo>
                    <a:pt x="652" y="79"/>
                  </a:lnTo>
                  <a:lnTo>
                    <a:pt x="631" y="64"/>
                  </a:lnTo>
                  <a:lnTo>
                    <a:pt x="631" y="64"/>
                  </a:lnTo>
                  <a:lnTo>
                    <a:pt x="608" y="51"/>
                  </a:lnTo>
                  <a:lnTo>
                    <a:pt x="586" y="39"/>
                  </a:lnTo>
                  <a:lnTo>
                    <a:pt x="562" y="28"/>
                  </a:lnTo>
                  <a:lnTo>
                    <a:pt x="539" y="20"/>
                  </a:lnTo>
                  <a:lnTo>
                    <a:pt x="515" y="12"/>
                  </a:lnTo>
                  <a:lnTo>
                    <a:pt x="493" y="6"/>
                  </a:lnTo>
                  <a:lnTo>
                    <a:pt x="469" y="3"/>
                  </a:lnTo>
                  <a:lnTo>
                    <a:pt x="446" y="0"/>
                  </a:lnTo>
                  <a:lnTo>
                    <a:pt x="446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03" y="0"/>
                  </a:lnTo>
                  <a:lnTo>
                    <a:pt x="381" y="3"/>
                  </a:lnTo>
                  <a:lnTo>
                    <a:pt x="359" y="6"/>
                  </a:lnTo>
                  <a:lnTo>
                    <a:pt x="338" y="12"/>
                  </a:lnTo>
                  <a:lnTo>
                    <a:pt x="317" y="18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5" y="48"/>
                  </a:lnTo>
                  <a:close/>
                </a:path>
              </a:pathLst>
            </a:custGeom>
            <a:gradFill>
              <a:gsLst>
                <a:gs pos="0">
                  <a:srgbClr val="F0F0F0"/>
                </a:gs>
                <a:gs pos="100000">
                  <a:srgbClr val="F8F8F8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1299940" y="2881088"/>
              <a:ext cx="1219200" cy="1814513"/>
            </a:xfrm>
            <a:custGeom>
              <a:rect b="b" l="l" r="r" t="t"/>
              <a:pathLst>
                <a:path extrusionOk="0" h="1143" w="768">
                  <a:moveTo>
                    <a:pt x="198" y="37"/>
                  </a:moveTo>
                  <a:lnTo>
                    <a:pt x="198" y="37"/>
                  </a:lnTo>
                  <a:lnTo>
                    <a:pt x="178" y="49"/>
                  </a:lnTo>
                  <a:lnTo>
                    <a:pt x="161" y="64"/>
                  </a:lnTo>
                  <a:lnTo>
                    <a:pt x="144" y="78"/>
                  </a:lnTo>
                  <a:lnTo>
                    <a:pt x="128" y="95"/>
                  </a:lnTo>
                  <a:lnTo>
                    <a:pt x="112" y="114"/>
                  </a:lnTo>
                  <a:lnTo>
                    <a:pt x="97" y="134"/>
                  </a:lnTo>
                  <a:lnTo>
                    <a:pt x="83" y="155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56" y="205"/>
                  </a:lnTo>
                  <a:lnTo>
                    <a:pt x="44" y="233"/>
                  </a:lnTo>
                  <a:lnTo>
                    <a:pt x="34" y="263"/>
                  </a:lnTo>
                  <a:lnTo>
                    <a:pt x="25" y="294"/>
                  </a:lnTo>
                  <a:lnTo>
                    <a:pt x="16" y="326"/>
                  </a:lnTo>
                  <a:lnTo>
                    <a:pt x="10" y="358"/>
                  </a:lnTo>
                  <a:lnTo>
                    <a:pt x="6" y="394"/>
                  </a:lnTo>
                  <a:lnTo>
                    <a:pt x="1" y="431"/>
                  </a:lnTo>
                  <a:lnTo>
                    <a:pt x="1" y="431"/>
                  </a:lnTo>
                  <a:lnTo>
                    <a:pt x="0" y="469"/>
                  </a:lnTo>
                  <a:lnTo>
                    <a:pt x="0" y="507"/>
                  </a:lnTo>
                  <a:lnTo>
                    <a:pt x="1" y="544"/>
                  </a:lnTo>
                  <a:lnTo>
                    <a:pt x="4" y="583"/>
                  </a:lnTo>
                  <a:lnTo>
                    <a:pt x="10" y="619"/>
                  </a:lnTo>
                  <a:lnTo>
                    <a:pt x="16" y="656"/>
                  </a:lnTo>
                  <a:lnTo>
                    <a:pt x="25" y="693"/>
                  </a:lnTo>
                  <a:lnTo>
                    <a:pt x="34" y="729"/>
                  </a:lnTo>
                  <a:lnTo>
                    <a:pt x="34" y="729"/>
                  </a:lnTo>
                  <a:lnTo>
                    <a:pt x="44" y="764"/>
                  </a:lnTo>
                  <a:lnTo>
                    <a:pt x="57" y="798"/>
                  </a:lnTo>
                  <a:lnTo>
                    <a:pt x="71" y="830"/>
                  </a:lnTo>
                  <a:lnTo>
                    <a:pt x="85" y="861"/>
                  </a:lnTo>
                  <a:lnTo>
                    <a:pt x="100" y="892"/>
                  </a:lnTo>
                  <a:lnTo>
                    <a:pt x="116" y="920"/>
                  </a:lnTo>
                  <a:lnTo>
                    <a:pt x="134" y="948"/>
                  </a:lnTo>
                  <a:lnTo>
                    <a:pt x="153" y="973"/>
                  </a:lnTo>
                  <a:lnTo>
                    <a:pt x="153" y="973"/>
                  </a:lnTo>
                  <a:lnTo>
                    <a:pt x="172" y="997"/>
                  </a:lnTo>
                  <a:lnTo>
                    <a:pt x="192" y="1019"/>
                  </a:lnTo>
                  <a:lnTo>
                    <a:pt x="211" y="1040"/>
                  </a:lnTo>
                  <a:lnTo>
                    <a:pt x="231" y="1057"/>
                  </a:lnTo>
                  <a:lnTo>
                    <a:pt x="252" y="1074"/>
                  </a:lnTo>
                  <a:lnTo>
                    <a:pt x="274" y="1090"/>
                  </a:lnTo>
                  <a:lnTo>
                    <a:pt x="295" y="1103"/>
                  </a:lnTo>
                  <a:lnTo>
                    <a:pt x="317" y="1113"/>
                  </a:lnTo>
                  <a:lnTo>
                    <a:pt x="317" y="1113"/>
                  </a:lnTo>
                  <a:lnTo>
                    <a:pt x="338" y="1124"/>
                  </a:lnTo>
                  <a:lnTo>
                    <a:pt x="360" y="1131"/>
                  </a:lnTo>
                  <a:lnTo>
                    <a:pt x="380" y="1135"/>
                  </a:lnTo>
                  <a:lnTo>
                    <a:pt x="401" y="1140"/>
                  </a:lnTo>
                  <a:lnTo>
                    <a:pt x="422" y="1143"/>
                  </a:lnTo>
                  <a:lnTo>
                    <a:pt x="444" y="1143"/>
                  </a:lnTo>
                  <a:lnTo>
                    <a:pt x="464" y="1141"/>
                  </a:lnTo>
                  <a:lnTo>
                    <a:pt x="485" y="1138"/>
                  </a:lnTo>
                  <a:lnTo>
                    <a:pt x="485" y="1138"/>
                  </a:lnTo>
                  <a:lnTo>
                    <a:pt x="504" y="1134"/>
                  </a:lnTo>
                  <a:lnTo>
                    <a:pt x="522" y="1130"/>
                  </a:lnTo>
                  <a:lnTo>
                    <a:pt x="540" y="1122"/>
                  </a:lnTo>
                  <a:lnTo>
                    <a:pt x="557" y="1113"/>
                  </a:lnTo>
                  <a:lnTo>
                    <a:pt x="573" y="1104"/>
                  </a:lnTo>
                  <a:lnTo>
                    <a:pt x="590" y="1094"/>
                  </a:lnTo>
                  <a:lnTo>
                    <a:pt x="604" y="1082"/>
                  </a:lnTo>
                  <a:lnTo>
                    <a:pt x="619" y="1069"/>
                  </a:lnTo>
                  <a:lnTo>
                    <a:pt x="619" y="1069"/>
                  </a:lnTo>
                  <a:lnTo>
                    <a:pt x="632" y="1057"/>
                  </a:lnTo>
                  <a:lnTo>
                    <a:pt x="644" y="1044"/>
                  </a:lnTo>
                  <a:lnTo>
                    <a:pt x="656" y="1029"/>
                  </a:lnTo>
                  <a:lnTo>
                    <a:pt x="668" y="1015"/>
                  </a:lnTo>
                  <a:lnTo>
                    <a:pt x="688" y="982"/>
                  </a:lnTo>
                  <a:lnTo>
                    <a:pt x="708" y="947"/>
                  </a:lnTo>
                  <a:lnTo>
                    <a:pt x="708" y="947"/>
                  </a:lnTo>
                  <a:lnTo>
                    <a:pt x="722" y="911"/>
                  </a:lnTo>
                  <a:lnTo>
                    <a:pt x="736" y="874"/>
                  </a:lnTo>
                  <a:lnTo>
                    <a:pt x="747" y="836"/>
                  </a:lnTo>
                  <a:lnTo>
                    <a:pt x="756" y="795"/>
                  </a:lnTo>
                  <a:lnTo>
                    <a:pt x="756" y="795"/>
                  </a:lnTo>
                  <a:lnTo>
                    <a:pt x="762" y="755"/>
                  </a:lnTo>
                  <a:lnTo>
                    <a:pt x="767" y="712"/>
                  </a:lnTo>
                  <a:lnTo>
                    <a:pt x="768" y="670"/>
                  </a:lnTo>
                  <a:lnTo>
                    <a:pt x="768" y="625"/>
                  </a:lnTo>
                  <a:lnTo>
                    <a:pt x="768" y="625"/>
                  </a:lnTo>
                  <a:lnTo>
                    <a:pt x="765" y="581"/>
                  </a:lnTo>
                  <a:lnTo>
                    <a:pt x="761" y="538"/>
                  </a:lnTo>
                  <a:lnTo>
                    <a:pt x="753" y="496"/>
                  </a:lnTo>
                  <a:lnTo>
                    <a:pt x="744" y="454"/>
                  </a:lnTo>
                  <a:lnTo>
                    <a:pt x="744" y="454"/>
                  </a:lnTo>
                  <a:lnTo>
                    <a:pt x="734" y="413"/>
                  </a:lnTo>
                  <a:lnTo>
                    <a:pt x="721" y="373"/>
                  </a:lnTo>
                  <a:lnTo>
                    <a:pt x="708" y="335"/>
                  </a:lnTo>
                  <a:lnTo>
                    <a:pt x="691" y="297"/>
                  </a:lnTo>
                  <a:lnTo>
                    <a:pt x="691" y="297"/>
                  </a:lnTo>
                  <a:lnTo>
                    <a:pt x="672" y="260"/>
                  </a:lnTo>
                  <a:lnTo>
                    <a:pt x="652" y="224"/>
                  </a:lnTo>
                  <a:lnTo>
                    <a:pt x="629" y="190"/>
                  </a:lnTo>
                  <a:lnTo>
                    <a:pt x="606" y="158"/>
                  </a:lnTo>
                  <a:lnTo>
                    <a:pt x="606" y="158"/>
                  </a:lnTo>
                  <a:lnTo>
                    <a:pt x="579" y="127"/>
                  </a:lnTo>
                  <a:lnTo>
                    <a:pt x="551" y="99"/>
                  </a:lnTo>
                  <a:lnTo>
                    <a:pt x="520" y="72"/>
                  </a:lnTo>
                  <a:lnTo>
                    <a:pt x="506" y="61"/>
                  </a:lnTo>
                  <a:lnTo>
                    <a:pt x="488" y="50"/>
                  </a:lnTo>
                  <a:lnTo>
                    <a:pt x="488" y="50"/>
                  </a:lnTo>
                  <a:lnTo>
                    <a:pt x="470" y="40"/>
                  </a:lnTo>
                  <a:lnTo>
                    <a:pt x="453" y="30"/>
                  </a:lnTo>
                  <a:lnTo>
                    <a:pt x="435" y="22"/>
                  </a:lnTo>
                  <a:lnTo>
                    <a:pt x="417" y="15"/>
                  </a:lnTo>
                  <a:lnTo>
                    <a:pt x="399" y="11"/>
                  </a:lnTo>
                  <a:lnTo>
                    <a:pt x="380" y="6"/>
                  </a:lnTo>
                  <a:lnTo>
                    <a:pt x="363" y="3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11" y="0"/>
                  </a:lnTo>
                  <a:lnTo>
                    <a:pt x="295" y="3"/>
                  </a:lnTo>
                  <a:lnTo>
                    <a:pt x="277" y="5"/>
                  </a:lnTo>
                  <a:lnTo>
                    <a:pt x="261" y="9"/>
                  </a:lnTo>
                  <a:lnTo>
                    <a:pt x="245" y="15"/>
                  </a:lnTo>
                  <a:lnTo>
                    <a:pt x="228" y="21"/>
                  </a:lnTo>
                  <a:lnTo>
                    <a:pt x="212" y="28"/>
                  </a:lnTo>
                  <a:lnTo>
                    <a:pt x="198" y="37"/>
                  </a:lnTo>
                  <a:close/>
                </a:path>
              </a:pathLst>
            </a:custGeom>
            <a:gradFill>
              <a:gsLst>
                <a:gs pos="0">
                  <a:srgbClr val="BD2223"/>
                </a:gs>
                <a:gs pos="13000">
                  <a:srgbClr val="BD2223"/>
                </a:gs>
                <a:gs pos="92000">
                  <a:srgbClr val="FA2A2A"/>
                </a:gs>
                <a:gs pos="100000">
                  <a:srgbClr val="FA2A2A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1565162" y="3221037"/>
              <a:ext cx="741363" cy="1103313"/>
            </a:xfrm>
            <a:custGeom>
              <a:rect b="b" l="l" r="r" t="t"/>
              <a:pathLst>
                <a:path extrusionOk="0" h="695" w="467">
                  <a:moveTo>
                    <a:pt x="121" y="22"/>
                  </a:moveTo>
                  <a:lnTo>
                    <a:pt x="121" y="22"/>
                  </a:lnTo>
                  <a:lnTo>
                    <a:pt x="109" y="30"/>
                  </a:lnTo>
                  <a:lnTo>
                    <a:pt x="99" y="39"/>
                  </a:lnTo>
                  <a:lnTo>
                    <a:pt x="88" y="47"/>
                  </a:lnTo>
                  <a:lnTo>
                    <a:pt x="78" y="58"/>
                  </a:lnTo>
                  <a:lnTo>
                    <a:pt x="68" y="70"/>
                  </a:lnTo>
                  <a:lnTo>
                    <a:pt x="59" y="81"/>
                  </a:lnTo>
                  <a:lnTo>
                    <a:pt x="50" y="95"/>
                  </a:lnTo>
                  <a:lnTo>
                    <a:pt x="43" y="109"/>
                  </a:lnTo>
                  <a:lnTo>
                    <a:pt x="43" y="109"/>
                  </a:lnTo>
                  <a:lnTo>
                    <a:pt x="34" y="124"/>
                  </a:lnTo>
                  <a:lnTo>
                    <a:pt x="28" y="142"/>
                  </a:lnTo>
                  <a:lnTo>
                    <a:pt x="21" y="160"/>
                  </a:lnTo>
                  <a:lnTo>
                    <a:pt x="15" y="179"/>
                  </a:lnTo>
                  <a:lnTo>
                    <a:pt x="10" y="198"/>
                  </a:lnTo>
                  <a:lnTo>
                    <a:pt x="6" y="219"/>
                  </a:lnTo>
                  <a:lnTo>
                    <a:pt x="3" y="239"/>
                  </a:lnTo>
                  <a:lnTo>
                    <a:pt x="1" y="261"/>
                  </a:lnTo>
                  <a:lnTo>
                    <a:pt x="1" y="261"/>
                  </a:lnTo>
                  <a:lnTo>
                    <a:pt x="0" y="285"/>
                  </a:lnTo>
                  <a:lnTo>
                    <a:pt x="0" y="308"/>
                  </a:lnTo>
                  <a:lnTo>
                    <a:pt x="1" y="331"/>
                  </a:lnTo>
                  <a:lnTo>
                    <a:pt x="3" y="354"/>
                  </a:lnTo>
                  <a:lnTo>
                    <a:pt x="6" y="376"/>
                  </a:lnTo>
                  <a:lnTo>
                    <a:pt x="10" y="400"/>
                  </a:lnTo>
                  <a:lnTo>
                    <a:pt x="15" y="422"/>
                  </a:lnTo>
                  <a:lnTo>
                    <a:pt x="21" y="444"/>
                  </a:lnTo>
                  <a:lnTo>
                    <a:pt x="21" y="444"/>
                  </a:lnTo>
                  <a:lnTo>
                    <a:pt x="28" y="465"/>
                  </a:lnTo>
                  <a:lnTo>
                    <a:pt x="35" y="485"/>
                  </a:lnTo>
                  <a:lnTo>
                    <a:pt x="43" y="505"/>
                  </a:lnTo>
                  <a:lnTo>
                    <a:pt x="51" y="524"/>
                  </a:lnTo>
                  <a:lnTo>
                    <a:pt x="62" y="541"/>
                  </a:lnTo>
                  <a:lnTo>
                    <a:pt x="71" y="559"/>
                  </a:lnTo>
                  <a:lnTo>
                    <a:pt x="82" y="577"/>
                  </a:lnTo>
                  <a:lnTo>
                    <a:pt x="94" y="592"/>
                  </a:lnTo>
                  <a:lnTo>
                    <a:pt x="94" y="592"/>
                  </a:lnTo>
                  <a:lnTo>
                    <a:pt x="105" y="606"/>
                  </a:lnTo>
                  <a:lnTo>
                    <a:pt x="116" y="620"/>
                  </a:lnTo>
                  <a:lnTo>
                    <a:pt x="128" y="631"/>
                  </a:lnTo>
                  <a:lnTo>
                    <a:pt x="141" y="643"/>
                  </a:lnTo>
                  <a:lnTo>
                    <a:pt x="153" y="653"/>
                  </a:lnTo>
                  <a:lnTo>
                    <a:pt x="166" y="662"/>
                  </a:lnTo>
                  <a:lnTo>
                    <a:pt x="180" y="670"/>
                  </a:lnTo>
                  <a:lnTo>
                    <a:pt x="193" y="677"/>
                  </a:lnTo>
                  <a:lnTo>
                    <a:pt x="193" y="677"/>
                  </a:lnTo>
                  <a:lnTo>
                    <a:pt x="206" y="683"/>
                  </a:lnTo>
                  <a:lnTo>
                    <a:pt x="218" y="687"/>
                  </a:lnTo>
                  <a:lnTo>
                    <a:pt x="231" y="690"/>
                  </a:lnTo>
                  <a:lnTo>
                    <a:pt x="245" y="693"/>
                  </a:lnTo>
                  <a:lnTo>
                    <a:pt x="256" y="695"/>
                  </a:lnTo>
                  <a:lnTo>
                    <a:pt x="270" y="695"/>
                  </a:lnTo>
                  <a:lnTo>
                    <a:pt x="283" y="695"/>
                  </a:lnTo>
                  <a:lnTo>
                    <a:pt x="295" y="692"/>
                  </a:lnTo>
                  <a:lnTo>
                    <a:pt x="295" y="692"/>
                  </a:lnTo>
                  <a:lnTo>
                    <a:pt x="307" y="690"/>
                  </a:lnTo>
                  <a:lnTo>
                    <a:pt x="317" y="686"/>
                  </a:lnTo>
                  <a:lnTo>
                    <a:pt x="339" y="677"/>
                  </a:lnTo>
                  <a:lnTo>
                    <a:pt x="358" y="665"/>
                  </a:lnTo>
                  <a:lnTo>
                    <a:pt x="377" y="650"/>
                  </a:lnTo>
                  <a:lnTo>
                    <a:pt x="377" y="650"/>
                  </a:lnTo>
                  <a:lnTo>
                    <a:pt x="392" y="634"/>
                  </a:lnTo>
                  <a:lnTo>
                    <a:pt x="407" y="617"/>
                  </a:lnTo>
                  <a:lnTo>
                    <a:pt x="419" y="597"/>
                  </a:lnTo>
                  <a:lnTo>
                    <a:pt x="430" y="575"/>
                  </a:lnTo>
                  <a:lnTo>
                    <a:pt x="430" y="575"/>
                  </a:lnTo>
                  <a:lnTo>
                    <a:pt x="439" y="555"/>
                  </a:lnTo>
                  <a:lnTo>
                    <a:pt x="448" y="533"/>
                  </a:lnTo>
                  <a:lnTo>
                    <a:pt x="454" y="509"/>
                  </a:lnTo>
                  <a:lnTo>
                    <a:pt x="460" y="484"/>
                  </a:lnTo>
                  <a:lnTo>
                    <a:pt x="460" y="484"/>
                  </a:lnTo>
                  <a:lnTo>
                    <a:pt x="464" y="459"/>
                  </a:lnTo>
                  <a:lnTo>
                    <a:pt x="466" y="434"/>
                  </a:lnTo>
                  <a:lnTo>
                    <a:pt x="467" y="407"/>
                  </a:lnTo>
                  <a:lnTo>
                    <a:pt x="467" y="381"/>
                  </a:lnTo>
                  <a:lnTo>
                    <a:pt x="467" y="381"/>
                  </a:lnTo>
                  <a:lnTo>
                    <a:pt x="466" y="353"/>
                  </a:lnTo>
                  <a:lnTo>
                    <a:pt x="463" y="328"/>
                  </a:lnTo>
                  <a:lnTo>
                    <a:pt x="458" y="301"/>
                  </a:lnTo>
                  <a:lnTo>
                    <a:pt x="452" y="276"/>
                  </a:lnTo>
                  <a:lnTo>
                    <a:pt x="452" y="276"/>
                  </a:lnTo>
                  <a:lnTo>
                    <a:pt x="447" y="251"/>
                  </a:lnTo>
                  <a:lnTo>
                    <a:pt x="439" y="227"/>
                  </a:lnTo>
                  <a:lnTo>
                    <a:pt x="430" y="204"/>
                  </a:lnTo>
                  <a:lnTo>
                    <a:pt x="420" y="180"/>
                  </a:lnTo>
                  <a:lnTo>
                    <a:pt x="420" y="180"/>
                  </a:lnTo>
                  <a:lnTo>
                    <a:pt x="408" y="158"/>
                  </a:lnTo>
                  <a:lnTo>
                    <a:pt x="396" y="136"/>
                  </a:lnTo>
                  <a:lnTo>
                    <a:pt x="383" y="115"/>
                  </a:lnTo>
                  <a:lnTo>
                    <a:pt x="368" y="96"/>
                  </a:lnTo>
                  <a:lnTo>
                    <a:pt x="368" y="96"/>
                  </a:lnTo>
                  <a:lnTo>
                    <a:pt x="352" y="77"/>
                  </a:lnTo>
                  <a:lnTo>
                    <a:pt x="336" y="61"/>
                  </a:lnTo>
                  <a:lnTo>
                    <a:pt x="317" y="45"/>
                  </a:lnTo>
                  <a:lnTo>
                    <a:pt x="298" y="31"/>
                  </a:lnTo>
                  <a:lnTo>
                    <a:pt x="298" y="31"/>
                  </a:lnTo>
                  <a:lnTo>
                    <a:pt x="276" y="18"/>
                  </a:lnTo>
                  <a:lnTo>
                    <a:pt x="253" y="9"/>
                  </a:lnTo>
                  <a:lnTo>
                    <a:pt x="231" y="3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2"/>
                  </a:lnTo>
                  <a:lnTo>
                    <a:pt x="159" y="6"/>
                  </a:lnTo>
                  <a:lnTo>
                    <a:pt x="140" y="14"/>
                  </a:lnTo>
                  <a:lnTo>
                    <a:pt x="121" y="22"/>
                  </a:lnTo>
                  <a:close/>
                </a:path>
              </a:pathLst>
            </a:custGeom>
            <a:gradFill>
              <a:gsLst>
                <a:gs pos="0">
                  <a:srgbClr val="F0F0F0"/>
                </a:gs>
                <a:gs pos="100000">
                  <a:srgbClr val="F8F8F8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1802606" y="3540124"/>
              <a:ext cx="315913" cy="465138"/>
            </a:xfrm>
            <a:custGeom>
              <a:rect b="b" l="l" r="r" t="t"/>
              <a:pathLst>
                <a:path extrusionOk="0" h="293" w="199">
                  <a:moveTo>
                    <a:pt x="52" y="9"/>
                  </a:moveTo>
                  <a:lnTo>
                    <a:pt x="52" y="9"/>
                  </a:lnTo>
                  <a:lnTo>
                    <a:pt x="43" y="15"/>
                  </a:lnTo>
                  <a:lnTo>
                    <a:pt x="34" y="23"/>
                  </a:lnTo>
                  <a:lnTo>
                    <a:pt x="25" y="3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2" y="59"/>
                  </a:lnTo>
                  <a:lnTo>
                    <a:pt x="7" y="75"/>
                  </a:lnTo>
                  <a:lnTo>
                    <a:pt x="3" y="91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30"/>
                  </a:lnTo>
                  <a:lnTo>
                    <a:pt x="2" y="149"/>
                  </a:lnTo>
                  <a:lnTo>
                    <a:pt x="4" y="168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15" y="205"/>
                  </a:lnTo>
                  <a:lnTo>
                    <a:pt x="22" y="221"/>
                  </a:lnTo>
                  <a:lnTo>
                    <a:pt x="31" y="237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50" y="262"/>
                  </a:lnTo>
                  <a:lnTo>
                    <a:pt x="60" y="273"/>
                  </a:lnTo>
                  <a:lnTo>
                    <a:pt x="71" y="280"/>
                  </a:lnTo>
                  <a:lnTo>
                    <a:pt x="83" y="286"/>
                  </a:lnTo>
                  <a:lnTo>
                    <a:pt x="83" y="286"/>
                  </a:lnTo>
                  <a:lnTo>
                    <a:pt x="93" y="290"/>
                  </a:lnTo>
                  <a:lnTo>
                    <a:pt x="105" y="293"/>
                  </a:lnTo>
                  <a:lnTo>
                    <a:pt x="115" y="293"/>
                  </a:lnTo>
                  <a:lnTo>
                    <a:pt x="125" y="293"/>
                  </a:lnTo>
                  <a:lnTo>
                    <a:pt x="125" y="293"/>
                  </a:lnTo>
                  <a:lnTo>
                    <a:pt x="136" y="290"/>
                  </a:lnTo>
                  <a:lnTo>
                    <a:pt x="145" y="286"/>
                  </a:lnTo>
                  <a:lnTo>
                    <a:pt x="152" y="281"/>
                  </a:lnTo>
                  <a:lnTo>
                    <a:pt x="161" y="276"/>
                  </a:lnTo>
                  <a:lnTo>
                    <a:pt x="161" y="276"/>
                  </a:lnTo>
                  <a:lnTo>
                    <a:pt x="167" y="268"/>
                  </a:lnTo>
                  <a:lnTo>
                    <a:pt x="173" y="261"/>
                  </a:lnTo>
                  <a:lnTo>
                    <a:pt x="183" y="243"/>
                  </a:lnTo>
                  <a:lnTo>
                    <a:pt x="183" y="243"/>
                  </a:lnTo>
                  <a:lnTo>
                    <a:pt x="190" y="225"/>
                  </a:lnTo>
                  <a:lnTo>
                    <a:pt x="196" y="205"/>
                  </a:lnTo>
                  <a:lnTo>
                    <a:pt x="196" y="205"/>
                  </a:lnTo>
                  <a:lnTo>
                    <a:pt x="198" y="183"/>
                  </a:lnTo>
                  <a:lnTo>
                    <a:pt x="199" y="161"/>
                  </a:lnTo>
                  <a:lnTo>
                    <a:pt x="199" y="161"/>
                  </a:lnTo>
                  <a:lnTo>
                    <a:pt x="196" y="138"/>
                  </a:lnTo>
                  <a:lnTo>
                    <a:pt x="193" y="116"/>
                  </a:lnTo>
                  <a:lnTo>
                    <a:pt x="193" y="116"/>
                  </a:lnTo>
                  <a:lnTo>
                    <a:pt x="187" y="96"/>
                  </a:lnTo>
                  <a:lnTo>
                    <a:pt x="178" y="75"/>
                  </a:lnTo>
                  <a:lnTo>
                    <a:pt x="178" y="75"/>
                  </a:lnTo>
                  <a:lnTo>
                    <a:pt x="168" y="57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43" y="25"/>
                  </a:lnTo>
                  <a:lnTo>
                    <a:pt x="134" y="18"/>
                  </a:lnTo>
                  <a:lnTo>
                    <a:pt x="127" y="12"/>
                  </a:lnTo>
                  <a:lnTo>
                    <a:pt x="127" y="12"/>
                  </a:lnTo>
                  <a:lnTo>
                    <a:pt x="118" y="7"/>
                  </a:lnTo>
                  <a:lnTo>
                    <a:pt x="108" y="3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2" y="9"/>
                  </a:lnTo>
                  <a:close/>
                </a:path>
              </a:pathLst>
            </a:custGeom>
            <a:gradFill>
              <a:gsLst>
                <a:gs pos="0">
                  <a:srgbClr val="BD2223"/>
                </a:gs>
                <a:gs pos="13000">
                  <a:srgbClr val="BD2223"/>
                </a:gs>
                <a:gs pos="92000">
                  <a:srgbClr val="FA2A2A"/>
                </a:gs>
                <a:gs pos="100000">
                  <a:srgbClr val="FA2A2A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3681413" y="3667126"/>
              <a:ext cx="107950" cy="160338"/>
            </a:xfrm>
            <a:custGeom>
              <a:rect b="b" l="l" r="r" t="t"/>
              <a:pathLst>
                <a:path extrusionOk="0" h="101" w="68">
                  <a:moveTo>
                    <a:pt x="18" y="3"/>
                  </a:moveTo>
                  <a:lnTo>
                    <a:pt x="18" y="3"/>
                  </a:lnTo>
                  <a:lnTo>
                    <a:pt x="12" y="8"/>
                  </a:lnTo>
                  <a:lnTo>
                    <a:pt x="6" y="16"/>
                  </a:lnTo>
                  <a:lnTo>
                    <a:pt x="2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3" y="65"/>
                  </a:lnTo>
                  <a:lnTo>
                    <a:pt x="8" y="76"/>
                  </a:lnTo>
                  <a:lnTo>
                    <a:pt x="13" y="87"/>
                  </a:lnTo>
                  <a:lnTo>
                    <a:pt x="21" y="94"/>
                  </a:lnTo>
                  <a:lnTo>
                    <a:pt x="28" y="98"/>
                  </a:lnTo>
                  <a:lnTo>
                    <a:pt x="36" y="101"/>
                  </a:lnTo>
                  <a:lnTo>
                    <a:pt x="43" y="101"/>
                  </a:lnTo>
                  <a:lnTo>
                    <a:pt x="50" y="98"/>
                  </a:lnTo>
                  <a:lnTo>
                    <a:pt x="55" y="95"/>
                  </a:lnTo>
                  <a:lnTo>
                    <a:pt x="59" y="90"/>
                  </a:lnTo>
                  <a:lnTo>
                    <a:pt x="64" y="84"/>
                  </a:lnTo>
                  <a:lnTo>
                    <a:pt x="65" y="78"/>
                  </a:lnTo>
                  <a:lnTo>
                    <a:pt x="68" y="70"/>
                  </a:lnTo>
                  <a:lnTo>
                    <a:pt x="68" y="56"/>
                  </a:lnTo>
                  <a:lnTo>
                    <a:pt x="67" y="39"/>
                  </a:lnTo>
                  <a:lnTo>
                    <a:pt x="62" y="26"/>
                  </a:lnTo>
                  <a:lnTo>
                    <a:pt x="58" y="20"/>
                  </a:lnTo>
                  <a:lnTo>
                    <a:pt x="55" y="14"/>
                  </a:lnTo>
                  <a:lnTo>
                    <a:pt x="49" y="8"/>
                  </a:lnTo>
                  <a:lnTo>
                    <a:pt x="43" y="4"/>
                  </a:lnTo>
                  <a:lnTo>
                    <a:pt x="37" y="1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84252" y="2149476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15A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122" name="Google Shape;1122;p5"/>
          <p:cNvSpPr txBox="1"/>
          <p:nvPr>
            <p:ph type="title"/>
          </p:nvPr>
        </p:nvSpPr>
        <p:spPr>
          <a:xfrm>
            <a:off x="623888" y="346075"/>
            <a:ext cx="5472112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Benefits</a:t>
            </a:r>
            <a:endParaRPr/>
          </a:p>
        </p:txBody>
      </p:sp>
      <p:grpSp>
        <p:nvGrpSpPr>
          <p:cNvPr id="1123" name="Google Shape;1123;p5"/>
          <p:cNvGrpSpPr/>
          <p:nvPr/>
        </p:nvGrpSpPr>
        <p:grpSpPr>
          <a:xfrm rot="834482">
            <a:off x="6367463" y="2513013"/>
            <a:ext cx="3494087" cy="3038475"/>
            <a:chOff x="1214594" y="2079126"/>
            <a:chExt cx="4151457" cy="3610043"/>
          </a:xfrm>
        </p:grpSpPr>
        <p:grpSp>
          <p:nvGrpSpPr>
            <p:cNvPr id="1124" name="Google Shape;1124;p5"/>
            <p:cNvGrpSpPr/>
            <p:nvPr/>
          </p:nvGrpSpPr>
          <p:grpSpPr>
            <a:xfrm>
              <a:off x="1946108" y="2079126"/>
              <a:ext cx="1316724" cy="1462095"/>
              <a:chOff x="1044013" y="942906"/>
              <a:chExt cx="1316724" cy="1462095"/>
            </a:xfrm>
          </p:grpSpPr>
          <p:sp>
            <p:nvSpPr>
              <p:cNvPr id="1125" name="Google Shape;1125;p5"/>
              <p:cNvSpPr/>
              <p:nvPr/>
            </p:nvSpPr>
            <p:spPr>
              <a:xfrm>
                <a:off x="1235045" y="942906"/>
                <a:ext cx="872225" cy="944911"/>
              </a:xfrm>
              <a:custGeom>
                <a:rect b="b" l="l" r="r" t="t"/>
                <a:pathLst>
                  <a:path extrusionOk="0" h="4472" w="4126">
                    <a:moveTo>
                      <a:pt x="1038" y="4471"/>
                    </a:moveTo>
                    <a:lnTo>
                      <a:pt x="1038" y="4471"/>
                    </a:lnTo>
                    <a:cubicBezTo>
                      <a:pt x="532" y="3593"/>
                      <a:pt x="532" y="3593"/>
                      <a:pt x="532" y="3593"/>
                    </a:cubicBezTo>
                    <a:cubicBezTo>
                      <a:pt x="319" y="3699"/>
                      <a:pt x="319" y="3699"/>
                      <a:pt x="319" y="3699"/>
                    </a:cubicBezTo>
                    <a:cubicBezTo>
                      <a:pt x="159" y="3806"/>
                      <a:pt x="0" y="3672"/>
                      <a:pt x="26" y="3486"/>
                    </a:cubicBezTo>
                    <a:cubicBezTo>
                      <a:pt x="452" y="265"/>
                      <a:pt x="452" y="265"/>
                      <a:pt x="452" y="265"/>
                    </a:cubicBezTo>
                    <a:cubicBezTo>
                      <a:pt x="478" y="80"/>
                      <a:pt x="611" y="0"/>
                      <a:pt x="798" y="52"/>
                    </a:cubicBezTo>
                    <a:cubicBezTo>
                      <a:pt x="3779" y="1303"/>
                      <a:pt x="3779" y="1303"/>
                      <a:pt x="3779" y="1303"/>
                    </a:cubicBezTo>
                    <a:cubicBezTo>
                      <a:pt x="3965" y="1384"/>
                      <a:pt x="3991" y="1596"/>
                      <a:pt x="3832" y="1677"/>
                    </a:cubicBezTo>
                    <a:cubicBezTo>
                      <a:pt x="3619" y="1809"/>
                      <a:pt x="3619" y="1809"/>
                      <a:pt x="3619" y="1809"/>
                    </a:cubicBezTo>
                    <a:cubicBezTo>
                      <a:pt x="4125" y="2687"/>
                      <a:pt x="4125" y="2687"/>
                      <a:pt x="4125" y="2687"/>
                    </a:cubicBezTo>
                    <a:cubicBezTo>
                      <a:pt x="3087" y="3273"/>
                      <a:pt x="2075" y="3858"/>
                      <a:pt x="1038" y="447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26" name="Google Shape;1126;p5"/>
              <p:cNvSpPr/>
              <p:nvPr/>
            </p:nvSpPr>
            <p:spPr>
              <a:xfrm>
                <a:off x="1044013" y="1184259"/>
                <a:ext cx="1316724" cy="1220742"/>
              </a:xfrm>
              <a:custGeom>
                <a:rect b="b" l="l" r="r" t="t"/>
                <a:pathLst>
                  <a:path extrusionOk="0" h="5776" w="6230">
                    <a:moveTo>
                      <a:pt x="0" y="3593"/>
                    </a:moveTo>
                    <a:lnTo>
                      <a:pt x="6229" y="0"/>
                    </a:lnTo>
                    <a:lnTo>
                      <a:pt x="6229" y="4338"/>
                    </a:lnTo>
                    <a:lnTo>
                      <a:pt x="3780" y="5775"/>
                    </a:lnTo>
                    <a:lnTo>
                      <a:pt x="0" y="359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127" name="Google Shape;1127;p5"/>
            <p:cNvGrpSpPr/>
            <p:nvPr/>
          </p:nvGrpSpPr>
          <p:grpSpPr>
            <a:xfrm>
              <a:off x="1214594" y="3124678"/>
              <a:ext cx="1502165" cy="1518939"/>
              <a:chOff x="312499" y="1988458"/>
              <a:chExt cx="1502165" cy="1518939"/>
            </a:xfrm>
          </p:grpSpPr>
          <p:sp>
            <p:nvSpPr>
              <p:cNvPr id="1128" name="Google Shape;1128;p5"/>
              <p:cNvSpPr/>
              <p:nvPr/>
            </p:nvSpPr>
            <p:spPr>
              <a:xfrm>
                <a:off x="312499" y="2264290"/>
                <a:ext cx="861043" cy="967275"/>
              </a:xfrm>
              <a:custGeom>
                <a:rect b="b" l="l" r="r" t="t"/>
                <a:pathLst>
                  <a:path extrusionOk="0" h="4578" w="4073">
                    <a:moveTo>
                      <a:pt x="4072" y="4071"/>
                    </a:moveTo>
                    <a:lnTo>
                      <a:pt x="4072" y="4071"/>
                    </a:lnTo>
                    <a:cubicBezTo>
                      <a:pt x="3061" y="4071"/>
                      <a:pt x="3061" y="4071"/>
                      <a:pt x="3061" y="4071"/>
                    </a:cubicBezTo>
                    <a:cubicBezTo>
                      <a:pt x="3061" y="4310"/>
                      <a:pt x="3061" y="4310"/>
                      <a:pt x="3061" y="4310"/>
                    </a:cubicBezTo>
                    <a:cubicBezTo>
                      <a:pt x="3061" y="4497"/>
                      <a:pt x="2874" y="4577"/>
                      <a:pt x="2714" y="4470"/>
                    </a:cubicBezTo>
                    <a:cubicBezTo>
                      <a:pt x="159" y="2500"/>
                      <a:pt x="159" y="2500"/>
                      <a:pt x="159" y="2500"/>
                    </a:cubicBezTo>
                    <a:cubicBezTo>
                      <a:pt x="0" y="2368"/>
                      <a:pt x="0" y="2209"/>
                      <a:pt x="159" y="2076"/>
                    </a:cubicBezTo>
                    <a:cubicBezTo>
                      <a:pt x="2714" y="107"/>
                      <a:pt x="2714" y="107"/>
                      <a:pt x="2714" y="107"/>
                    </a:cubicBezTo>
                    <a:cubicBezTo>
                      <a:pt x="2874" y="0"/>
                      <a:pt x="3061" y="79"/>
                      <a:pt x="3061" y="266"/>
                    </a:cubicBezTo>
                    <a:cubicBezTo>
                      <a:pt x="3061" y="505"/>
                      <a:pt x="3061" y="505"/>
                      <a:pt x="3061" y="505"/>
                    </a:cubicBezTo>
                    <a:cubicBezTo>
                      <a:pt x="4072" y="505"/>
                      <a:pt x="4072" y="505"/>
                      <a:pt x="4072" y="505"/>
                    </a:cubicBezTo>
                    <a:cubicBezTo>
                      <a:pt x="4072" y="1703"/>
                      <a:pt x="4072" y="2874"/>
                      <a:pt x="4072" y="40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29" name="Google Shape;1129;p5"/>
              <p:cNvSpPr/>
              <p:nvPr/>
            </p:nvSpPr>
            <p:spPr>
              <a:xfrm>
                <a:off x="1021648" y="1988458"/>
                <a:ext cx="793016" cy="1518939"/>
              </a:xfrm>
              <a:custGeom>
                <a:rect b="b" l="l" r="r" t="t"/>
                <a:pathLst>
                  <a:path extrusionOk="0" h="7187" w="3754">
                    <a:moveTo>
                      <a:pt x="0" y="7186"/>
                    </a:moveTo>
                    <a:lnTo>
                      <a:pt x="0" y="0"/>
                    </a:lnTo>
                    <a:lnTo>
                      <a:pt x="3753" y="2183"/>
                    </a:lnTo>
                    <a:lnTo>
                      <a:pt x="3753" y="5003"/>
                    </a:lnTo>
                    <a:lnTo>
                      <a:pt x="0" y="718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130" name="Google Shape;1130;p5"/>
            <p:cNvGrpSpPr/>
            <p:nvPr/>
          </p:nvGrpSpPr>
          <p:grpSpPr>
            <a:xfrm>
              <a:off x="1946108" y="4227073"/>
              <a:ext cx="1316724" cy="1462096"/>
              <a:chOff x="1044013" y="3090853"/>
              <a:chExt cx="1316724" cy="1462096"/>
            </a:xfrm>
          </p:grpSpPr>
          <p:sp>
            <p:nvSpPr>
              <p:cNvPr id="1131" name="Google Shape;1131;p5"/>
              <p:cNvSpPr/>
              <p:nvPr/>
            </p:nvSpPr>
            <p:spPr>
              <a:xfrm>
                <a:off x="1235045" y="3608038"/>
                <a:ext cx="872225" cy="944911"/>
              </a:xfrm>
              <a:custGeom>
                <a:rect b="b" l="l" r="r" t="t"/>
                <a:pathLst>
                  <a:path extrusionOk="0" h="4473" w="4126">
                    <a:moveTo>
                      <a:pt x="4125" y="1784"/>
                    </a:moveTo>
                    <a:lnTo>
                      <a:pt x="4125" y="1784"/>
                    </a:lnTo>
                    <a:cubicBezTo>
                      <a:pt x="3619" y="2662"/>
                      <a:pt x="3619" y="2662"/>
                      <a:pt x="3619" y="2662"/>
                    </a:cubicBezTo>
                    <a:cubicBezTo>
                      <a:pt x="3832" y="2795"/>
                      <a:pt x="3832" y="2795"/>
                      <a:pt x="3832" y="2795"/>
                    </a:cubicBezTo>
                    <a:cubicBezTo>
                      <a:pt x="3991" y="2875"/>
                      <a:pt x="3965" y="3088"/>
                      <a:pt x="3779" y="3168"/>
                    </a:cubicBezTo>
                    <a:cubicBezTo>
                      <a:pt x="798" y="4419"/>
                      <a:pt x="798" y="4419"/>
                      <a:pt x="798" y="4419"/>
                    </a:cubicBezTo>
                    <a:cubicBezTo>
                      <a:pt x="611" y="4472"/>
                      <a:pt x="478" y="4392"/>
                      <a:pt x="452" y="4206"/>
                    </a:cubicBezTo>
                    <a:cubicBezTo>
                      <a:pt x="26" y="986"/>
                      <a:pt x="26" y="986"/>
                      <a:pt x="26" y="986"/>
                    </a:cubicBezTo>
                    <a:cubicBezTo>
                      <a:pt x="0" y="799"/>
                      <a:pt x="159" y="666"/>
                      <a:pt x="319" y="773"/>
                    </a:cubicBezTo>
                    <a:cubicBezTo>
                      <a:pt x="532" y="879"/>
                      <a:pt x="532" y="879"/>
                      <a:pt x="532" y="879"/>
                    </a:cubicBezTo>
                    <a:cubicBezTo>
                      <a:pt x="1038" y="0"/>
                      <a:pt x="1038" y="0"/>
                      <a:pt x="1038" y="0"/>
                    </a:cubicBezTo>
                    <a:cubicBezTo>
                      <a:pt x="2075" y="613"/>
                      <a:pt x="3087" y="1199"/>
                      <a:pt x="4125" y="1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32" name="Google Shape;1132;p5"/>
              <p:cNvSpPr/>
              <p:nvPr/>
            </p:nvSpPr>
            <p:spPr>
              <a:xfrm>
                <a:off x="1044013" y="3090853"/>
                <a:ext cx="1316724" cy="1220742"/>
              </a:xfrm>
              <a:custGeom>
                <a:rect b="b" l="l" r="r" t="t"/>
                <a:pathLst>
                  <a:path extrusionOk="0" h="5777" w="6230">
                    <a:moveTo>
                      <a:pt x="6229" y="5776"/>
                    </a:moveTo>
                    <a:lnTo>
                      <a:pt x="0" y="2183"/>
                    </a:lnTo>
                    <a:lnTo>
                      <a:pt x="3780" y="0"/>
                    </a:lnTo>
                    <a:lnTo>
                      <a:pt x="6229" y="1437"/>
                    </a:lnTo>
                    <a:lnTo>
                      <a:pt x="6229" y="577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133" name="Google Shape;1133;p5"/>
            <p:cNvGrpSpPr/>
            <p:nvPr/>
          </p:nvGrpSpPr>
          <p:grpSpPr>
            <a:xfrm>
              <a:off x="3317813" y="4227073"/>
              <a:ext cx="1316724" cy="1462096"/>
              <a:chOff x="2415718" y="3090853"/>
              <a:chExt cx="1316724" cy="1462096"/>
            </a:xfrm>
          </p:grpSpPr>
          <p:sp>
            <p:nvSpPr>
              <p:cNvPr id="1134" name="Google Shape;1134;p5"/>
              <p:cNvSpPr/>
              <p:nvPr/>
            </p:nvSpPr>
            <p:spPr>
              <a:xfrm>
                <a:off x="2669185" y="3608038"/>
                <a:ext cx="872225" cy="944911"/>
              </a:xfrm>
              <a:custGeom>
                <a:rect b="b" l="l" r="r" t="t"/>
                <a:pathLst>
                  <a:path extrusionOk="0" h="4473" w="4126">
                    <a:moveTo>
                      <a:pt x="3087" y="0"/>
                    </a:moveTo>
                    <a:lnTo>
                      <a:pt x="3087" y="0"/>
                    </a:lnTo>
                    <a:cubicBezTo>
                      <a:pt x="3592" y="879"/>
                      <a:pt x="3592" y="879"/>
                      <a:pt x="3592" y="879"/>
                    </a:cubicBezTo>
                    <a:cubicBezTo>
                      <a:pt x="3805" y="773"/>
                      <a:pt x="3805" y="773"/>
                      <a:pt x="3805" y="773"/>
                    </a:cubicBezTo>
                    <a:cubicBezTo>
                      <a:pt x="3965" y="666"/>
                      <a:pt x="4125" y="799"/>
                      <a:pt x="4098" y="986"/>
                    </a:cubicBezTo>
                    <a:cubicBezTo>
                      <a:pt x="3672" y="4206"/>
                      <a:pt x="3672" y="4206"/>
                      <a:pt x="3672" y="4206"/>
                    </a:cubicBezTo>
                    <a:cubicBezTo>
                      <a:pt x="3646" y="4392"/>
                      <a:pt x="3513" y="4472"/>
                      <a:pt x="3327" y="4419"/>
                    </a:cubicBezTo>
                    <a:cubicBezTo>
                      <a:pt x="346" y="3168"/>
                      <a:pt x="346" y="3168"/>
                      <a:pt x="346" y="3168"/>
                    </a:cubicBezTo>
                    <a:cubicBezTo>
                      <a:pt x="159" y="3088"/>
                      <a:pt x="133" y="2875"/>
                      <a:pt x="292" y="2795"/>
                    </a:cubicBezTo>
                    <a:cubicBezTo>
                      <a:pt x="505" y="2662"/>
                      <a:pt x="505" y="2662"/>
                      <a:pt x="505" y="2662"/>
                    </a:cubicBezTo>
                    <a:cubicBezTo>
                      <a:pt x="0" y="1784"/>
                      <a:pt x="0" y="1784"/>
                      <a:pt x="0" y="1784"/>
                    </a:cubicBezTo>
                    <a:cubicBezTo>
                      <a:pt x="1011" y="1199"/>
                      <a:pt x="2049" y="613"/>
                      <a:pt x="30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35" name="Google Shape;1135;p5"/>
              <p:cNvSpPr/>
              <p:nvPr/>
            </p:nvSpPr>
            <p:spPr>
              <a:xfrm>
                <a:off x="2415718" y="3090853"/>
                <a:ext cx="1316724" cy="1220742"/>
              </a:xfrm>
              <a:custGeom>
                <a:rect b="b" l="l" r="r" t="t"/>
                <a:pathLst>
                  <a:path extrusionOk="0" h="5777" w="6230">
                    <a:moveTo>
                      <a:pt x="6229" y="2183"/>
                    </a:moveTo>
                    <a:lnTo>
                      <a:pt x="0" y="5776"/>
                    </a:lnTo>
                    <a:lnTo>
                      <a:pt x="0" y="1437"/>
                    </a:lnTo>
                    <a:lnTo>
                      <a:pt x="2449" y="0"/>
                    </a:lnTo>
                    <a:lnTo>
                      <a:pt x="6229" y="218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136" name="Google Shape;1136;p5"/>
            <p:cNvGrpSpPr/>
            <p:nvPr/>
          </p:nvGrpSpPr>
          <p:grpSpPr>
            <a:xfrm>
              <a:off x="3863885" y="3124678"/>
              <a:ext cx="1502166" cy="1518939"/>
              <a:chOff x="2961790" y="1988458"/>
              <a:chExt cx="1502166" cy="1518939"/>
            </a:xfrm>
          </p:grpSpPr>
          <p:sp>
            <p:nvSpPr>
              <p:cNvPr id="1137" name="Google Shape;1137;p5"/>
              <p:cNvSpPr/>
              <p:nvPr/>
            </p:nvSpPr>
            <p:spPr>
              <a:xfrm>
                <a:off x="3602913" y="2264290"/>
                <a:ext cx="861043" cy="967275"/>
              </a:xfrm>
              <a:custGeom>
                <a:rect b="b" l="l" r="r" t="t"/>
                <a:pathLst>
                  <a:path extrusionOk="0" h="4578" w="4073">
                    <a:moveTo>
                      <a:pt x="0" y="505"/>
                    </a:moveTo>
                    <a:lnTo>
                      <a:pt x="0" y="505"/>
                    </a:lnTo>
                    <a:cubicBezTo>
                      <a:pt x="1011" y="505"/>
                      <a:pt x="1011" y="505"/>
                      <a:pt x="1011" y="505"/>
                    </a:cubicBezTo>
                    <a:cubicBezTo>
                      <a:pt x="1011" y="266"/>
                      <a:pt x="1011" y="266"/>
                      <a:pt x="1011" y="266"/>
                    </a:cubicBezTo>
                    <a:cubicBezTo>
                      <a:pt x="1011" y="79"/>
                      <a:pt x="1197" y="0"/>
                      <a:pt x="1357" y="107"/>
                    </a:cubicBezTo>
                    <a:cubicBezTo>
                      <a:pt x="3912" y="2076"/>
                      <a:pt x="3912" y="2076"/>
                      <a:pt x="3912" y="2076"/>
                    </a:cubicBezTo>
                    <a:cubicBezTo>
                      <a:pt x="4072" y="2209"/>
                      <a:pt x="4072" y="2368"/>
                      <a:pt x="3912" y="2500"/>
                    </a:cubicBezTo>
                    <a:cubicBezTo>
                      <a:pt x="1357" y="4470"/>
                      <a:pt x="1357" y="4470"/>
                      <a:pt x="1357" y="4470"/>
                    </a:cubicBezTo>
                    <a:cubicBezTo>
                      <a:pt x="1197" y="4577"/>
                      <a:pt x="1011" y="4497"/>
                      <a:pt x="1011" y="4310"/>
                    </a:cubicBezTo>
                    <a:cubicBezTo>
                      <a:pt x="1011" y="4071"/>
                      <a:pt x="1011" y="4071"/>
                      <a:pt x="1011" y="4071"/>
                    </a:cubicBezTo>
                    <a:cubicBezTo>
                      <a:pt x="0" y="4071"/>
                      <a:pt x="0" y="4071"/>
                      <a:pt x="0" y="4071"/>
                    </a:cubicBezTo>
                    <a:cubicBezTo>
                      <a:pt x="0" y="2874"/>
                      <a:pt x="0" y="1703"/>
                      <a:pt x="0" y="50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38" name="Google Shape;1138;p5"/>
              <p:cNvSpPr/>
              <p:nvPr/>
            </p:nvSpPr>
            <p:spPr>
              <a:xfrm>
                <a:off x="2961790" y="1988458"/>
                <a:ext cx="793016" cy="1518939"/>
              </a:xfrm>
              <a:custGeom>
                <a:rect b="b" l="l" r="r" t="t"/>
                <a:pathLst>
                  <a:path extrusionOk="0" h="7187" w="3753">
                    <a:moveTo>
                      <a:pt x="3752" y="0"/>
                    </a:moveTo>
                    <a:lnTo>
                      <a:pt x="3752" y="7186"/>
                    </a:lnTo>
                    <a:lnTo>
                      <a:pt x="0" y="5003"/>
                    </a:lnTo>
                    <a:lnTo>
                      <a:pt x="0" y="2183"/>
                    </a:lnTo>
                    <a:lnTo>
                      <a:pt x="3752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139" name="Google Shape;1139;p5"/>
            <p:cNvGrpSpPr/>
            <p:nvPr/>
          </p:nvGrpSpPr>
          <p:grpSpPr>
            <a:xfrm>
              <a:off x="3317813" y="2079126"/>
              <a:ext cx="1316724" cy="1462095"/>
              <a:chOff x="2415718" y="942906"/>
              <a:chExt cx="1316724" cy="1462095"/>
            </a:xfrm>
          </p:grpSpPr>
          <p:sp>
            <p:nvSpPr>
              <p:cNvPr id="1140" name="Google Shape;1140;p5"/>
              <p:cNvSpPr/>
              <p:nvPr/>
            </p:nvSpPr>
            <p:spPr>
              <a:xfrm>
                <a:off x="2669185" y="942906"/>
                <a:ext cx="872225" cy="944911"/>
              </a:xfrm>
              <a:custGeom>
                <a:rect b="b" l="l" r="r" t="t"/>
                <a:pathLst>
                  <a:path extrusionOk="0" h="4472" w="4126">
                    <a:moveTo>
                      <a:pt x="0" y="2687"/>
                    </a:moveTo>
                    <a:lnTo>
                      <a:pt x="0" y="2687"/>
                    </a:lnTo>
                    <a:cubicBezTo>
                      <a:pt x="505" y="1809"/>
                      <a:pt x="505" y="1809"/>
                      <a:pt x="505" y="1809"/>
                    </a:cubicBezTo>
                    <a:cubicBezTo>
                      <a:pt x="292" y="1677"/>
                      <a:pt x="292" y="1677"/>
                      <a:pt x="292" y="1677"/>
                    </a:cubicBezTo>
                    <a:cubicBezTo>
                      <a:pt x="133" y="1596"/>
                      <a:pt x="159" y="1384"/>
                      <a:pt x="346" y="1303"/>
                    </a:cubicBezTo>
                    <a:cubicBezTo>
                      <a:pt x="3327" y="52"/>
                      <a:pt x="3327" y="52"/>
                      <a:pt x="3327" y="52"/>
                    </a:cubicBezTo>
                    <a:cubicBezTo>
                      <a:pt x="3513" y="0"/>
                      <a:pt x="3646" y="80"/>
                      <a:pt x="3672" y="265"/>
                    </a:cubicBezTo>
                    <a:cubicBezTo>
                      <a:pt x="4098" y="3486"/>
                      <a:pt x="4098" y="3486"/>
                      <a:pt x="4098" y="3486"/>
                    </a:cubicBezTo>
                    <a:cubicBezTo>
                      <a:pt x="4125" y="3672"/>
                      <a:pt x="3965" y="3806"/>
                      <a:pt x="3805" y="3699"/>
                    </a:cubicBezTo>
                    <a:cubicBezTo>
                      <a:pt x="3592" y="3593"/>
                      <a:pt x="3592" y="3593"/>
                      <a:pt x="3592" y="3593"/>
                    </a:cubicBezTo>
                    <a:cubicBezTo>
                      <a:pt x="3087" y="4471"/>
                      <a:pt x="3087" y="4471"/>
                      <a:pt x="3087" y="4471"/>
                    </a:cubicBezTo>
                    <a:cubicBezTo>
                      <a:pt x="2049" y="3858"/>
                      <a:pt x="1037" y="3273"/>
                      <a:pt x="0" y="268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41" name="Google Shape;1141;p5"/>
              <p:cNvSpPr/>
              <p:nvPr/>
            </p:nvSpPr>
            <p:spPr>
              <a:xfrm>
                <a:off x="2415718" y="1184259"/>
                <a:ext cx="1316724" cy="1220742"/>
              </a:xfrm>
              <a:custGeom>
                <a:rect b="b" l="l" r="r" t="t"/>
                <a:pathLst>
                  <a:path extrusionOk="0" h="5776" w="6230">
                    <a:moveTo>
                      <a:pt x="0" y="0"/>
                    </a:moveTo>
                    <a:lnTo>
                      <a:pt x="6229" y="3593"/>
                    </a:lnTo>
                    <a:lnTo>
                      <a:pt x="2449" y="5775"/>
                    </a:lnTo>
                    <a:lnTo>
                      <a:pt x="0" y="433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sp>
          <p:nvSpPr>
            <p:cNvPr id="1142" name="Google Shape;1142;p5"/>
            <p:cNvSpPr/>
            <p:nvPr/>
          </p:nvSpPr>
          <p:spPr>
            <a:xfrm>
              <a:off x="2772569" y="3288131"/>
              <a:ext cx="1035506" cy="1192031"/>
            </a:xfrm>
            <a:custGeom>
              <a:rect b="b" l="l" r="r" t="t"/>
              <a:pathLst>
                <a:path extrusionOk="0" h="5642" w="4897">
                  <a:moveTo>
                    <a:pt x="2449" y="0"/>
                  </a:moveTo>
                  <a:lnTo>
                    <a:pt x="3672" y="691"/>
                  </a:lnTo>
                  <a:lnTo>
                    <a:pt x="4896" y="1410"/>
                  </a:lnTo>
                  <a:lnTo>
                    <a:pt x="4896" y="2821"/>
                  </a:lnTo>
                  <a:lnTo>
                    <a:pt x="4896" y="4230"/>
                  </a:lnTo>
                  <a:lnTo>
                    <a:pt x="3672" y="4949"/>
                  </a:lnTo>
                  <a:lnTo>
                    <a:pt x="2449" y="5641"/>
                  </a:lnTo>
                  <a:lnTo>
                    <a:pt x="1225" y="4949"/>
                  </a:lnTo>
                  <a:lnTo>
                    <a:pt x="0" y="4230"/>
                  </a:lnTo>
                  <a:lnTo>
                    <a:pt x="0" y="2821"/>
                  </a:lnTo>
                  <a:lnTo>
                    <a:pt x="0" y="1410"/>
                  </a:lnTo>
                  <a:lnTo>
                    <a:pt x="1225" y="691"/>
                  </a:lnTo>
                  <a:lnTo>
                    <a:pt x="2449" y="0"/>
                  </a:ln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143" name="Google Shape;1143;p5"/>
          <p:cNvSpPr txBox="1"/>
          <p:nvPr/>
        </p:nvSpPr>
        <p:spPr>
          <a:xfrm>
            <a:off x="623900" y="1008075"/>
            <a:ext cx="657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ontserrat"/>
              <a:buNone/>
            </a:pPr>
            <a:r>
              <a:rPr b="1" i="0" lang="en-US" sz="2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Right to the target long term investment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4" name="Google Shape;1144;p5"/>
          <p:cNvGrpSpPr/>
          <p:nvPr/>
        </p:nvGrpSpPr>
        <p:grpSpPr>
          <a:xfrm>
            <a:off x="5892800" y="2187575"/>
            <a:ext cx="1831975" cy="685800"/>
            <a:chOff x="3789680" y="2137537"/>
            <a:chExt cx="1832445" cy="685507"/>
          </a:xfrm>
        </p:grpSpPr>
        <p:cxnSp>
          <p:nvCxnSpPr>
            <p:cNvPr id="1145" name="Google Shape;1145;p5"/>
            <p:cNvCxnSpPr/>
            <p:nvPr/>
          </p:nvCxnSpPr>
          <p:spPr>
            <a:xfrm rot="10800000">
              <a:off x="4936149" y="2137537"/>
              <a:ext cx="685976" cy="685507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146" name="Google Shape;1146;p5"/>
            <p:cNvCxnSpPr/>
            <p:nvPr/>
          </p:nvCxnSpPr>
          <p:spPr>
            <a:xfrm rot="10800000">
              <a:off x="3789680" y="2139124"/>
              <a:ext cx="1152821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diamond"/>
            </a:ln>
          </p:spPr>
        </p:cxnSp>
      </p:grpSp>
      <p:grpSp>
        <p:nvGrpSpPr>
          <p:cNvPr id="1147" name="Google Shape;1147;p5"/>
          <p:cNvGrpSpPr/>
          <p:nvPr/>
        </p:nvGrpSpPr>
        <p:grpSpPr>
          <a:xfrm flipH="1" rot="10800000">
            <a:off x="6616700" y="5318125"/>
            <a:ext cx="1833563" cy="684213"/>
            <a:chOff x="3789680" y="2137537"/>
            <a:chExt cx="1832445" cy="685507"/>
          </a:xfrm>
        </p:grpSpPr>
        <p:cxnSp>
          <p:nvCxnSpPr>
            <p:cNvPr id="1148" name="Google Shape;1148;p5"/>
            <p:cNvCxnSpPr/>
            <p:nvPr/>
          </p:nvCxnSpPr>
          <p:spPr>
            <a:xfrm rot="10800000">
              <a:off x="4936743" y="2137537"/>
              <a:ext cx="685382" cy="685507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149" name="Google Shape;1149;p5"/>
            <p:cNvCxnSpPr/>
            <p:nvPr/>
          </p:nvCxnSpPr>
          <p:spPr>
            <a:xfrm rot="10800000">
              <a:off x="3789680" y="2139128"/>
              <a:ext cx="1153409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diamond"/>
            </a:ln>
          </p:spPr>
        </p:cxnSp>
      </p:grpSp>
      <p:cxnSp>
        <p:nvCxnSpPr>
          <p:cNvPr id="1150" name="Google Shape;1150;p5"/>
          <p:cNvCxnSpPr/>
          <p:nvPr/>
        </p:nvCxnSpPr>
        <p:spPr>
          <a:xfrm rot="10800000">
            <a:off x="6040438" y="4875213"/>
            <a:ext cx="1154112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med" w="med" type="oval"/>
            <a:tailEnd len="med" w="med" type="diamond"/>
          </a:ln>
        </p:spPr>
      </p:cxnSp>
      <p:cxnSp>
        <p:nvCxnSpPr>
          <p:cNvPr id="1151" name="Google Shape;1151;p5"/>
          <p:cNvCxnSpPr/>
          <p:nvPr/>
        </p:nvCxnSpPr>
        <p:spPr>
          <a:xfrm rot="10800000">
            <a:off x="5691188" y="3698875"/>
            <a:ext cx="1154112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med" w="med" type="oval"/>
            <a:tailEnd len="med" w="med" type="diamond"/>
          </a:ln>
        </p:spPr>
      </p:cxnSp>
      <p:grpSp>
        <p:nvGrpSpPr>
          <p:cNvPr id="1152" name="Google Shape;1152;p5"/>
          <p:cNvGrpSpPr/>
          <p:nvPr/>
        </p:nvGrpSpPr>
        <p:grpSpPr>
          <a:xfrm flipH="1" rot="-3393135">
            <a:off x="7986481" y="1789630"/>
            <a:ext cx="1455742" cy="1071288"/>
            <a:chOff x="4166321" y="1751056"/>
            <a:chExt cx="1455707" cy="1071169"/>
          </a:xfrm>
        </p:grpSpPr>
        <p:cxnSp>
          <p:nvCxnSpPr>
            <p:cNvPr id="1153" name="Google Shape;1153;p5"/>
            <p:cNvCxnSpPr/>
            <p:nvPr/>
          </p:nvCxnSpPr>
          <p:spPr>
            <a:xfrm rot="10800000">
              <a:off x="4936245" y="2136501"/>
              <a:ext cx="685783" cy="685724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154" name="Google Shape;1154;p5"/>
            <p:cNvCxnSpPr/>
            <p:nvPr/>
          </p:nvCxnSpPr>
          <p:spPr>
            <a:xfrm rot="7947563">
              <a:off x="4292613" y="1851175"/>
              <a:ext cx="523817" cy="573074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diamond"/>
            </a:ln>
          </p:spPr>
        </p:cxnSp>
      </p:grpSp>
      <p:grpSp>
        <p:nvGrpSpPr>
          <p:cNvPr id="1155" name="Google Shape;1155;p5"/>
          <p:cNvGrpSpPr/>
          <p:nvPr/>
        </p:nvGrpSpPr>
        <p:grpSpPr>
          <a:xfrm flipH="1" rot="-2852437">
            <a:off x="8717741" y="2889028"/>
            <a:ext cx="1464828" cy="1076493"/>
            <a:chOff x="4157365" y="1745968"/>
            <a:chExt cx="1465034" cy="1076371"/>
          </a:xfrm>
        </p:grpSpPr>
        <p:cxnSp>
          <p:nvCxnSpPr>
            <p:cNvPr id="1156" name="Google Shape;1156;p5"/>
            <p:cNvCxnSpPr/>
            <p:nvPr/>
          </p:nvCxnSpPr>
          <p:spPr>
            <a:xfrm rot="10800000">
              <a:off x="4936502" y="2136617"/>
              <a:ext cx="685897" cy="68572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157" name="Google Shape;1157;p5"/>
            <p:cNvCxnSpPr/>
            <p:nvPr/>
          </p:nvCxnSpPr>
          <p:spPr>
            <a:xfrm rot="7947563">
              <a:off x="4285003" y="1847382"/>
              <a:ext cx="530165" cy="57952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diamond"/>
            </a:ln>
          </p:spPr>
        </p:cxnSp>
      </p:grpSp>
      <p:sp>
        <p:nvSpPr>
          <p:cNvPr id="1158" name="Google Shape;1158;p5"/>
          <p:cNvSpPr txBox="1"/>
          <p:nvPr/>
        </p:nvSpPr>
        <p:spPr>
          <a:xfrm>
            <a:off x="2688550" y="1936750"/>
            <a:ext cx="29694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F50"/>
              </a:buClr>
              <a:buSzPts val="1400"/>
              <a:buFont typeface="Montserrat"/>
              <a:buNone/>
            </a:pPr>
            <a:r>
              <a:rPr b="1" i="0" lang="en-US" sz="2000" u="none" cap="none" strike="noStrike">
                <a:solidFill>
                  <a:srgbClr val="2C3F50"/>
                </a:solidFill>
                <a:latin typeface="Montserrat"/>
                <a:ea typeface="Montserrat"/>
                <a:cs typeface="Montserrat"/>
                <a:sym typeface="Montserrat"/>
              </a:rPr>
              <a:t>Store and analyze</a:t>
            </a:r>
            <a:endParaRPr b="1" i="0" sz="2000" u="none" cap="none" strike="noStrike">
              <a:solidFill>
                <a:srgbClr val="2C3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5"/>
          <p:cNvSpPr txBox="1"/>
          <p:nvPr/>
        </p:nvSpPr>
        <p:spPr>
          <a:xfrm>
            <a:off x="1731325" y="3314700"/>
            <a:ext cx="3796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392B"/>
              </a:buClr>
              <a:buSzPts val="1400"/>
              <a:buFont typeface="Montserrat"/>
              <a:buNone/>
            </a:pPr>
            <a:r>
              <a:rPr b="1" i="0" lang="en-US" sz="2000" u="none" cap="none" strike="noStrike">
                <a:solidFill>
                  <a:srgbClr val="C0392B"/>
                </a:solidFill>
                <a:latin typeface="Montserrat"/>
                <a:ea typeface="Montserrat"/>
                <a:cs typeface="Montserrat"/>
                <a:sym typeface="Montserrat"/>
              </a:rPr>
              <a:t>Monitor in real-time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5"/>
          <p:cNvSpPr txBox="1"/>
          <p:nvPr/>
        </p:nvSpPr>
        <p:spPr>
          <a:xfrm>
            <a:off x="2300807" y="4505325"/>
            <a:ext cx="34443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C12"/>
              </a:buClr>
              <a:buSzPts val="1400"/>
              <a:buFont typeface="Montserrat"/>
              <a:buNone/>
            </a:pPr>
            <a:r>
              <a:rPr b="1" i="0" lang="en-US" sz="2000" u="none" cap="none" strike="noStrike">
                <a:solidFill>
                  <a:srgbClr val="F39C12"/>
                </a:solidFill>
                <a:latin typeface="Montserrat"/>
                <a:ea typeface="Montserrat"/>
                <a:cs typeface="Montserrat"/>
                <a:sym typeface="Montserrat"/>
              </a:rPr>
              <a:t>Communicate Insights</a:t>
            </a:r>
            <a:endParaRPr b="1" i="0" sz="2000" u="none" cap="none" strike="noStrike">
              <a:solidFill>
                <a:srgbClr val="F39C1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5"/>
          <p:cNvSpPr txBox="1"/>
          <p:nvPr/>
        </p:nvSpPr>
        <p:spPr>
          <a:xfrm>
            <a:off x="4208463" y="5557838"/>
            <a:ext cx="2176462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1400"/>
              <a:buFont typeface="Montserrat"/>
              <a:buNone/>
            </a:pPr>
            <a:r>
              <a:rPr b="1" i="0" lang="en-US" sz="2000" u="none" cap="none" strike="noStrike">
                <a:solidFill>
                  <a:srgbClr val="9BBB59"/>
                </a:solidFill>
                <a:latin typeface="Montserrat"/>
                <a:ea typeface="Montserrat"/>
                <a:cs typeface="Montserrat"/>
                <a:sym typeface="Montserrat"/>
              </a:rPr>
              <a:t>Discover More</a:t>
            </a:r>
            <a:endParaRPr b="1" i="0" sz="2000" u="none" cap="none" strike="noStrike">
              <a:solidFill>
                <a:srgbClr val="9BBB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5"/>
          <p:cNvSpPr txBox="1"/>
          <p:nvPr/>
        </p:nvSpPr>
        <p:spPr>
          <a:xfrm>
            <a:off x="9061450" y="1179525"/>
            <a:ext cx="27894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1400"/>
              <a:buFont typeface="Montserrat"/>
              <a:buNone/>
            </a:pPr>
            <a:r>
              <a:rPr b="1" i="0" lang="en-US" sz="2000" u="none" cap="none" strike="noStrike">
                <a:solidFill>
                  <a:srgbClr val="2980B9"/>
                </a:solidFill>
                <a:latin typeface="Montserrat"/>
                <a:ea typeface="Montserrat"/>
                <a:cs typeface="Montserrat"/>
                <a:sym typeface="Montserrat"/>
              </a:rPr>
              <a:t>Value added services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5"/>
          <p:cNvSpPr txBox="1"/>
          <p:nvPr/>
        </p:nvSpPr>
        <p:spPr>
          <a:xfrm>
            <a:off x="9907588" y="2390775"/>
            <a:ext cx="2176462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A085"/>
              </a:buClr>
              <a:buSzPts val="1400"/>
              <a:buFont typeface="Montserrat"/>
              <a:buNone/>
            </a:pPr>
            <a:r>
              <a:rPr b="1" i="0" lang="en-US" sz="2000" u="none" cap="none" strike="noStrike">
                <a:solidFill>
                  <a:srgbClr val="16A085"/>
                </a:solidFill>
                <a:latin typeface="Montserrat"/>
                <a:ea typeface="Montserrat"/>
                <a:cs typeface="Montserrat"/>
                <a:sym typeface="Montserrat"/>
              </a:rPr>
              <a:t>Strong partnerships</a:t>
            </a:r>
            <a:endParaRPr b="1" i="0" sz="2000" u="none" cap="none" strike="noStrike">
              <a:solidFill>
                <a:srgbClr val="16A0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64" name="Google Shape;1164;p5"/>
          <p:cNvGrpSpPr/>
          <p:nvPr/>
        </p:nvGrpSpPr>
        <p:grpSpPr>
          <a:xfrm>
            <a:off x="6997700" y="2874963"/>
            <a:ext cx="2227263" cy="2105025"/>
            <a:chOff x="6998119" y="2875389"/>
            <a:chExt cx="2226861" cy="2105255"/>
          </a:xfrm>
        </p:grpSpPr>
        <p:grpSp>
          <p:nvGrpSpPr>
            <p:cNvPr id="1165" name="Google Shape;1165;p5"/>
            <p:cNvGrpSpPr/>
            <p:nvPr/>
          </p:nvGrpSpPr>
          <p:grpSpPr>
            <a:xfrm>
              <a:off x="7554239" y="2875389"/>
              <a:ext cx="560388" cy="558799"/>
              <a:chOff x="-31750" y="-28574"/>
              <a:chExt cx="560388" cy="558799"/>
            </a:xfrm>
          </p:grpSpPr>
          <p:sp>
            <p:nvSpPr>
              <p:cNvPr id="1166" name="Google Shape;1166;p5"/>
              <p:cNvSpPr/>
              <p:nvPr/>
            </p:nvSpPr>
            <p:spPr>
              <a:xfrm>
                <a:off x="-31750" y="-28574"/>
                <a:ext cx="560388" cy="558799"/>
              </a:xfrm>
              <a:custGeom>
                <a:rect b="b" l="l" r="r" t="t"/>
                <a:pathLst>
                  <a:path extrusionOk="0" h="146" w="146">
                    <a:moveTo>
                      <a:pt x="97" y="14"/>
                    </a:moveTo>
                    <a:cubicBezTo>
                      <a:pt x="64" y="0"/>
                      <a:pt x="27" y="16"/>
                      <a:pt x="14" y="49"/>
                    </a:cubicBezTo>
                    <a:cubicBezTo>
                      <a:pt x="0" y="82"/>
                      <a:pt x="16" y="119"/>
                      <a:pt x="49" y="132"/>
                    </a:cubicBezTo>
                    <a:cubicBezTo>
                      <a:pt x="82" y="146"/>
                      <a:pt x="119" y="130"/>
                      <a:pt x="132" y="97"/>
                    </a:cubicBezTo>
                    <a:cubicBezTo>
                      <a:pt x="146" y="64"/>
                      <a:pt x="130" y="27"/>
                      <a:pt x="97" y="14"/>
                    </a:cubicBezTo>
                    <a:close/>
                    <a:moveTo>
                      <a:pt x="52" y="125"/>
                    </a:moveTo>
                    <a:cubicBezTo>
                      <a:pt x="24" y="114"/>
                      <a:pt x="10" y="81"/>
                      <a:pt x="21" y="52"/>
                    </a:cubicBezTo>
                    <a:cubicBezTo>
                      <a:pt x="33" y="24"/>
                      <a:pt x="65" y="10"/>
                      <a:pt x="94" y="21"/>
                    </a:cubicBezTo>
                    <a:cubicBezTo>
                      <a:pt x="123" y="33"/>
                      <a:pt x="136" y="65"/>
                      <a:pt x="125" y="94"/>
                    </a:cubicBezTo>
                    <a:cubicBezTo>
                      <a:pt x="114" y="123"/>
                      <a:pt x="81" y="136"/>
                      <a:pt x="52" y="1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67" name="Google Shape;1167;p5"/>
              <p:cNvSpPr/>
              <p:nvPr/>
            </p:nvSpPr>
            <p:spPr>
              <a:xfrm>
                <a:off x="214313" y="215900"/>
                <a:ext cx="68263" cy="68262"/>
              </a:xfrm>
              <a:custGeom>
                <a:rect b="b" l="l" r="r" t="t"/>
                <a:pathLst>
                  <a:path extrusionOk="0" h="18" w="18">
                    <a:moveTo>
                      <a:pt x="12" y="2"/>
                    </a:moveTo>
                    <a:cubicBezTo>
                      <a:pt x="8" y="0"/>
                      <a:pt x="3" y="2"/>
                      <a:pt x="2" y="6"/>
                    </a:cubicBezTo>
                    <a:cubicBezTo>
                      <a:pt x="0" y="10"/>
                      <a:pt x="2" y="15"/>
                      <a:pt x="6" y="16"/>
                    </a:cubicBezTo>
                    <a:cubicBezTo>
                      <a:pt x="10" y="18"/>
                      <a:pt x="15" y="16"/>
                      <a:pt x="16" y="12"/>
                    </a:cubicBezTo>
                    <a:cubicBezTo>
                      <a:pt x="18" y="8"/>
                      <a:pt x="16" y="3"/>
                      <a:pt x="12" y="2"/>
                    </a:cubicBezTo>
                    <a:close/>
                    <a:moveTo>
                      <a:pt x="8" y="13"/>
                    </a:moveTo>
                    <a:cubicBezTo>
                      <a:pt x="5" y="12"/>
                      <a:pt x="4" y="10"/>
                      <a:pt x="5" y="8"/>
                    </a:cubicBezTo>
                    <a:cubicBezTo>
                      <a:pt x="6" y="5"/>
                      <a:pt x="8" y="4"/>
                      <a:pt x="11" y="5"/>
                    </a:cubicBezTo>
                    <a:cubicBezTo>
                      <a:pt x="13" y="6"/>
                      <a:pt x="14" y="8"/>
                      <a:pt x="13" y="11"/>
                    </a:cubicBezTo>
                    <a:cubicBezTo>
                      <a:pt x="12" y="13"/>
                      <a:pt x="10" y="14"/>
                      <a:pt x="8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68" name="Google Shape;1168;p5"/>
              <p:cNvSpPr/>
              <p:nvPr/>
            </p:nvSpPr>
            <p:spPr>
              <a:xfrm>
                <a:off x="144463" y="147638"/>
                <a:ext cx="207963" cy="206375"/>
              </a:xfrm>
              <a:custGeom>
                <a:rect b="b" l="l" r="r" t="t"/>
                <a:pathLst>
                  <a:path extrusionOk="0" h="54" w="54">
                    <a:moveTo>
                      <a:pt x="36" y="5"/>
                    </a:moveTo>
                    <a:cubicBezTo>
                      <a:pt x="24" y="0"/>
                      <a:pt x="10" y="6"/>
                      <a:pt x="5" y="18"/>
                    </a:cubicBezTo>
                    <a:cubicBezTo>
                      <a:pt x="0" y="30"/>
                      <a:pt x="6" y="44"/>
                      <a:pt x="18" y="49"/>
                    </a:cubicBezTo>
                    <a:cubicBezTo>
                      <a:pt x="30" y="54"/>
                      <a:pt x="44" y="48"/>
                      <a:pt x="49" y="36"/>
                    </a:cubicBezTo>
                    <a:cubicBezTo>
                      <a:pt x="54" y="24"/>
                      <a:pt x="48" y="10"/>
                      <a:pt x="36" y="5"/>
                    </a:cubicBezTo>
                    <a:close/>
                    <a:moveTo>
                      <a:pt x="21" y="42"/>
                    </a:moveTo>
                    <a:cubicBezTo>
                      <a:pt x="13" y="39"/>
                      <a:pt x="9" y="29"/>
                      <a:pt x="12" y="21"/>
                    </a:cubicBezTo>
                    <a:cubicBezTo>
                      <a:pt x="15" y="13"/>
                      <a:pt x="25" y="9"/>
                      <a:pt x="33" y="12"/>
                    </a:cubicBezTo>
                    <a:cubicBezTo>
                      <a:pt x="41" y="15"/>
                      <a:pt x="45" y="25"/>
                      <a:pt x="42" y="33"/>
                    </a:cubicBezTo>
                    <a:cubicBezTo>
                      <a:pt x="39" y="41"/>
                      <a:pt x="29" y="45"/>
                      <a:pt x="21" y="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69" name="Google Shape;1169;p5"/>
              <p:cNvSpPr/>
              <p:nvPr/>
            </p:nvSpPr>
            <p:spPr>
              <a:xfrm>
                <a:off x="287338" y="284163"/>
                <a:ext cx="76200" cy="80962"/>
              </a:xfrm>
              <a:custGeom>
                <a:rect b="b" l="l" r="r" t="t"/>
                <a:pathLst>
                  <a:path extrusionOk="0" h="21" w="20">
                    <a:moveTo>
                      <a:pt x="20" y="3"/>
                    </a:move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9"/>
                      <a:pt x="8" y="14"/>
                      <a:pt x="1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20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10" y="17"/>
                      <a:pt x="16" y="11"/>
                      <a:pt x="20" y="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70" name="Google Shape;1170;p5"/>
              <p:cNvSpPr/>
              <p:nvPr/>
            </p:nvSpPr>
            <p:spPr>
              <a:xfrm>
                <a:off x="309563" y="307975"/>
                <a:ext cx="112713" cy="114300"/>
              </a:xfrm>
              <a:custGeom>
                <a:rect b="b" l="l" r="r" t="t"/>
                <a:pathLst>
                  <a:path extrusionOk="0" h="30" w="29">
                    <a:moveTo>
                      <a:pt x="27" y="0"/>
                    </a:moveTo>
                    <a:cubicBezTo>
                      <a:pt x="26" y="0"/>
                      <a:pt x="25" y="0"/>
                      <a:pt x="25" y="1"/>
                    </a:cubicBezTo>
                    <a:cubicBezTo>
                      <a:pt x="20" y="13"/>
                      <a:pt x="12" y="21"/>
                      <a:pt x="1" y="25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1" y="29"/>
                      <a:pt x="2" y="30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4" y="24"/>
                      <a:pt x="24" y="15"/>
                      <a:pt x="29" y="3"/>
                    </a:cubicBezTo>
                    <a:cubicBezTo>
                      <a:pt x="29" y="2"/>
                      <a:pt x="28" y="1"/>
                      <a:pt x="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71" name="Google Shape;1171;p5"/>
              <p:cNvSpPr/>
              <p:nvPr/>
            </p:nvSpPr>
            <p:spPr>
              <a:xfrm>
                <a:off x="298450" y="296863"/>
                <a:ext cx="96838" cy="95250"/>
              </a:xfrm>
              <a:custGeom>
                <a:rect b="b" l="l" r="r" t="t"/>
                <a:pathLst>
                  <a:path extrusionOk="0" h="25" w="25">
                    <a:moveTo>
                      <a:pt x="23" y="0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17" y="11"/>
                      <a:pt x="10" y="17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12" y="21"/>
                      <a:pt x="20" y="13"/>
                      <a:pt x="24" y="3"/>
                    </a:cubicBezTo>
                    <a:cubicBezTo>
                      <a:pt x="25" y="2"/>
                      <a:pt x="24" y="1"/>
                      <a:pt x="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72" name="Google Shape;1172;p5"/>
              <p:cNvSpPr/>
              <p:nvPr/>
            </p:nvSpPr>
            <p:spPr>
              <a:xfrm>
                <a:off x="133350" y="134938"/>
                <a:ext cx="77788" cy="80962"/>
              </a:xfrm>
              <a:custGeom>
                <a:rect b="b" l="l" r="r" t="t"/>
                <a:pathLst>
                  <a:path extrusionOk="0" h="21" w="20">
                    <a:moveTo>
                      <a:pt x="20" y="2"/>
                    </a:moveTo>
                    <a:cubicBezTo>
                      <a:pt x="20" y="1"/>
                      <a:pt x="18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0" y="4"/>
                      <a:pt x="4" y="10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4" y="21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12"/>
                      <a:pt x="12" y="7"/>
                      <a:pt x="19" y="4"/>
                    </a:cubicBezTo>
                    <a:cubicBezTo>
                      <a:pt x="20" y="4"/>
                      <a:pt x="20" y="3"/>
                      <a:pt x="2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73" name="Google Shape;1173;p5"/>
              <p:cNvSpPr/>
              <p:nvPr/>
            </p:nvSpPr>
            <p:spPr>
              <a:xfrm>
                <a:off x="76200" y="77788"/>
                <a:ext cx="111125" cy="115887"/>
              </a:xfrm>
              <a:custGeom>
                <a:rect b="b" l="l" r="r" t="t"/>
                <a:pathLst>
                  <a:path extrusionOk="0" h="30" w="29">
                    <a:moveTo>
                      <a:pt x="29" y="2"/>
                    </a:moveTo>
                    <a:cubicBezTo>
                      <a:pt x="28" y="1"/>
                      <a:pt x="27" y="0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5" y="6"/>
                      <a:pt x="5" y="15"/>
                      <a:pt x="0" y="27"/>
                    </a:cubicBezTo>
                    <a:cubicBezTo>
                      <a:pt x="0" y="28"/>
                      <a:pt x="1" y="29"/>
                      <a:pt x="2" y="30"/>
                    </a:cubicBezTo>
                    <a:cubicBezTo>
                      <a:pt x="3" y="30"/>
                      <a:pt x="4" y="30"/>
                      <a:pt x="4" y="29"/>
                    </a:cubicBezTo>
                    <a:cubicBezTo>
                      <a:pt x="9" y="17"/>
                      <a:pt x="17" y="9"/>
                      <a:pt x="28" y="5"/>
                    </a:cubicBezTo>
                    <a:cubicBezTo>
                      <a:pt x="29" y="4"/>
                      <a:pt x="29" y="3"/>
                      <a:pt x="29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74" name="Google Shape;1174;p5"/>
              <p:cNvSpPr/>
              <p:nvPr/>
            </p:nvSpPr>
            <p:spPr>
              <a:xfrm>
                <a:off x="103188" y="109538"/>
                <a:ext cx="95250" cy="95250"/>
              </a:xfrm>
              <a:custGeom>
                <a:rect b="b" l="l" r="r" t="t"/>
                <a:pathLst>
                  <a:path extrusionOk="0" h="25" w="25">
                    <a:moveTo>
                      <a:pt x="24" y="4"/>
                    </a:moveTo>
                    <a:cubicBezTo>
                      <a:pt x="25" y="3"/>
                      <a:pt x="25" y="2"/>
                      <a:pt x="25" y="1"/>
                    </a:cubicBezTo>
                    <a:cubicBezTo>
                      <a:pt x="24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3" y="4"/>
                      <a:pt x="5" y="12"/>
                      <a:pt x="1" y="22"/>
                    </a:cubicBezTo>
                    <a:cubicBezTo>
                      <a:pt x="0" y="23"/>
                      <a:pt x="1" y="24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8" y="14"/>
                      <a:pt x="15" y="8"/>
                      <a:pt x="24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sp>
          <p:nvSpPr>
            <p:cNvPr id="1175" name="Google Shape;1175;p5"/>
            <p:cNvSpPr/>
            <p:nvPr/>
          </p:nvSpPr>
          <p:spPr>
            <a:xfrm>
              <a:off x="8495920" y="3279226"/>
              <a:ext cx="490538" cy="371475"/>
            </a:xfrm>
            <a:custGeom>
              <a:rect b="b" l="l" r="r" t="t"/>
              <a:pathLst>
                <a:path extrusionOk="0" h="96" w="128">
                  <a:moveTo>
                    <a:pt x="126" y="23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2" y="0"/>
                    <a:pt x="10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2" y="3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0" y="95"/>
                    <a:pt x="62" y="96"/>
                    <a:pt x="64" y="96"/>
                  </a:cubicBezTo>
                  <a:cubicBezTo>
                    <a:pt x="66" y="96"/>
                    <a:pt x="68" y="95"/>
                    <a:pt x="70" y="9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7" y="32"/>
                    <a:pt x="128" y="30"/>
                    <a:pt x="128" y="28"/>
                  </a:cubicBezTo>
                  <a:cubicBezTo>
                    <a:pt x="128" y="26"/>
                    <a:pt x="127" y="24"/>
                    <a:pt x="126" y="23"/>
                  </a:cubicBezTo>
                  <a:close/>
                  <a:moveTo>
                    <a:pt x="73" y="28"/>
                  </a:moveTo>
                  <a:cubicBezTo>
                    <a:pt x="55" y="28"/>
                    <a:pt x="55" y="28"/>
                    <a:pt x="55" y="28"/>
                  </a:cubicBezTo>
                  <a:cubicBezTo>
                    <a:pt x="64" y="21"/>
                    <a:pt x="64" y="21"/>
                    <a:pt x="64" y="21"/>
                  </a:cubicBezTo>
                  <a:lnTo>
                    <a:pt x="73" y="28"/>
                  </a:lnTo>
                  <a:close/>
                  <a:moveTo>
                    <a:pt x="67" y="18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6" y="25"/>
                    <a:pt x="76" y="25"/>
                    <a:pt x="76" y="25"/>
                  </a:cubicBezTo>
                  <a:lnTo>
                    <a:pt x="67" y="18"/>
                  </a:lnTo>
                  <a:close/>
                  <a:moveTo>
                    <a:pt x="52" y="25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1" y="18"/>
                    <a:pt x="61" y="18"/>
                    <a:pt x="61" y="18"/>
                  </a:cubicBezTo>
                  <a:lnTo>
                    <a:pt x="52" y="25"/>
                  </a:lnTo>
                  <a:close/>
                  <a:moveTo>
                    <a:pt x="74" y="32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54" y="32"/>
                    <a:pt x="54" y="32"/>
                    <a:pt x="54" y="32"/>
                  </a:cubicBezTo>
                  <a:lnTo>
                    <a:pt x="74" y="32"/>
                  </a:lnTo>
                  <a:close/>
                  <a:moveTo>
                    <a:pt x="7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68" y="81"/>
                    <a:pt x="68" y="81"/>
                    <a:pt x="68" y="81"/>
                  </a:cubicBezTo>
                  <a:lnTo>
                    <a:pt x="78" y="32"/>
                  </a:lnTo>
                  <a:close/>
                  <a:moveTo>
                    <a:pt x="79" y="28"/>
                  </a:moveTo>
                  <a:cubicBezTo>
                    <a:pt x="89" y="20"/>
                    <a:pt x="89" y="20"/>
                    <a:pt x="89" y="20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79" y="28"/>
                  </a:lnTo>
                  <a:close/>
                  <a:moveTo>
                    <a:pt x="83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3" y="8"/>
                  </a:lnTo>
                  <a:close/>
                  <a:moveTo>
                    <a:pt x="64" y="15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73" y="8"/>
                    <a:pt x="73" y="8"/>
                    <a:pt x="73" y="8"/>
                  </a:cubicBezTo>
                  <a:lnTo>
                    <a:pt x="64" y="15"/>
                  </a:lnTo>
                  <a:close/>
                  <a:moveTo>
                    <a:pt x="39" y="14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39" y="14"/>
                  </a:lnTo>
                  <a:close/>
                  <a:moveTo>
                    <a:pt x="39" y="20"/>
                  </a:moveTo>
                  <a:cubicBezTo>
                    <a:pt x="49" y="28"/>
                    <a:pt x="49" y="28"/>
                    <a:pt x="49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9" y="20"/>
                  </a:lnTo>
                  <a:close/>
                  <a:moveTo>
                    <a:pt x="50" y="32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30" y="32"/>
                    <a:pt x="30" y="32"/>
                    <a:pt x="30" y="32"/>
                  </a:cubicBezTo>
                  <a:lnTo>
                    <a:pt x="50" y="32"/>
                  </a:lnTo>
                  <a:close/>
                  <a:moveTo>
                    <a:pt x="51" y="74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51" y="74"/>
                  </a:lnTo>
                  <a:close/>
                  <a:moveTo>
                    <a:pt x="102" y="32"/>
                  </a:moveTo>
                  <a:cubicBezTo>
                    <a:pt x="117" y="32"/>
                    <a:pt x="117" y="32"/>
                    <a:pt x="117" y="32"/>
                  </a:cubicBezTo>
                  <a:cubicBezTo>
                    <a:pt x="77" y="74"/>
                    <a:pt x="77" y="74"/>
                    <a:pt x="77" y="74"/>
                  </a:cubicBezTo>
                  <a:lnTo>
                    <a:pt x="102" y="32"/>
                  </a:lnTo>
                  <a:close/>
                  <a:moveTo>
                    <a:pt x="103" y="28"/>
                  </a:moveTo>
                  <a:cubicBezTo>
                    <a:pt x="92" y="17"/>
                    <a:pt x="92" y="17"/>
                    <a:pt x="92" y="17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20" y="28"/>
                    <a:pt x="120" y="28"/>
                    <a:pt x="120" y="28"/>
                  </a:cubicBezTo>
                  <a:lnTo>
                    <a:pt x="103" y="28"/>
                  </a:lnTo>
                  <a:close/>
                  <a:moveTo>
                    <a:pt x="27" y="1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1176" name="Google Shape;1176;p5"/>
            <p:cNvGrpSpPr/>
            <p:nvPr/>
          </p:nvGrpSpPr>
          <p:grpSpPr>
            <a:xfrm>
              <a:off x="6998119" y="3648564"/>
              <a:ext cx="486612" cy="308660"/>
              <a:chOff x="6351" y="0"/>
              <a:chExt cx="490538" cy="311150"/>
            </a:xfrm>
          </p:grpSpPr>
          <p:sp>
            <p:nvSpPr>
              <p:cNvPr id="1177" name="Google Shape;1177;p5"/>
              <p:cNvSpPr/>
              <p:nvPr/>
            </p:nvSpPr>
            <p:spPr>
              <a:xfrm>
                <a:off x="6351" y="0"/>
                <a:ext cx="490538" cy="311150"/>
              </a:xfrm>
              <a:custGeom>
                <a:rect b="b" l="l" r="r" t="t"/>
                <a:pathLst>
                  <a:path extrusionOk="0" h="80" w="128">
                    <a:moveTo>
                      <a:pt x="128" y="39"/>
                    </a:moveTo>
                    <a:cubicBezTo>
                      <a:pt x="128" y="39"/>
                      <a:pt x="128" y="39"/>
                      <a:pt x="128" y="39"/>
                    </a:cubicBezTo>
                    <a:cubicBezTo>
                      <a:pt x="128" y="39"/>
                      <a:pt x="128" y="38"/>
                      <a:pt x="127" y="38"/>
                    </a:cubicBezTo>
                    <a:cubicBezTo>
                      <a:pt x="127" y="38"/>
                      <a:pt x="127" y="38"/>
                      <a:pt x="127" y="38"/>
                    </a:cubicBezTo>
                    <a:cubicBezTo>
                      <a:pt x="116" y="16"/>
                      <a:pt x="91" y="0"/>
                      <a:pt x="64" y="0"/>
                    </a:cubicBezTo>
                    <a:cubicBezTo>
                      <a:pt x="37" y="0"/>
                      <a:pt x="12" y="16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40"/>
                      <a:pt x="0" y="40"/>
                    </a:cubicBezTo>
                    <a:cubicBezTo>
                      <a:pt x="0" y="40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2" y="64"/>
                      <a:pt x="37" y="80"/>
                      <a:pt x="64" y="80"/>
                    </a:cubicBezTo>
                    <a:cubicBezTo>
                      <a:pt x="91" y="80"/>
                      <a:pt x="116" y="64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1"/>
                      <a:pt x="128" y="40"/>
                      <a:pt x="128" y="40"/>
                    </a:cubicBezTo>
                    <a:cubicBezTo>
                      <a:pt x="128" y="40"/>
                      <a:pt x="128" y="39"/>
                      <a:pt x="128" y="39"/>
                    </a:cubicBezTo>
                    <a:close/>
                    <a:moveTo>
                      <a:pt x="64" y="72"/>
                    </a:moveTo>
                    <a:cubicBezTo>
                      <a:pt x="41" y="72"/>
                      <a:pt x="19" y="59"/>
                      <a:pt x="9" y="40"/>
                    </a:cubicBezTo>
                    <a:cubicBezTo>
                      <a:pt x="20" y="21"/>
                      <a:pt x="41" y="8"/>
                      <a:pt x="64" y="8"/>
                    </a:cubicBezTo>
                    <a:cubicBezTo>
                      <a:pt x="86" y="8"/>
                      <a:pt x="108" y="21"/>
                      <a:pt x="119" y="40"/>
                    </a:cubicBezTo>
                    <a:cubicBezTo>
                      <a:pt x="108" y="59"/>
                      <a:pt x="86" y="72"/>
                      <a:pt x="64" y="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78" name="Google Shape;1178;p5"/>
              <p:cNvSpPr/>
              <p:nvPr/>
            </p:nvSpPr>
            <p:spPr>
              <a:xfrm>
                <a:off x="190501" y="93663"/>
                <a:ext cx="68263" cy="69850"/>
              </a:xfrm>
              <a:custGeom>
                <a:rect b="b" l="l" r="r" t="t"/>
                <a:pathLst>
                  <a:path extrusionOk="0" h="18" w="18">
                    <a:moveTo>
                      <a:pt x="1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7"/>
                      <a:pt x="1" y="18"/>
                      <a:pt x="2" y="18"/>
                    </a:cubicBezTo>
                    <a:cubicBezTo>
                      <a:pt x="3" y="18"/>
                      <a:pt x="4" y="17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79" name="Google Shape;1179;p5"/>
              <p:cNvSpPr/>
              <p:nvPr/>
            </p:nvSpPr>
            <p:spPr>
              <a:xfrm>
                <a:off x="144463" y="46038"/>
                <a:ext cx="214313" cy="219075"/>
              </a:xfrm>
              <a:custGeom>
                <a:rect b="b" l="l" r="r" t="t"/>
                <a:pathLst>
                  <a:path extrusionOk="0" h="56" w="56">
                    <a:moveTo>
                      <a:pt x="28" y="0"/>
                    </a:moveTo>
                    <a:cubicBezTo>
                      <a:pt x="12" y="0"/>
                      <a:pt x="0" y="13"/>
                      <a:pt x="0" y="28"/>
                    </a:cubicBez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2"/>
                    </a:moveTo>
                    <a:cubicBezTo>
                      <a:pt x="15" y="52"/>
                      <a:pt x="4" y="41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cubicBezTo>
                      <a:pt x="41" y="4"/>
                      <a:pt x="52" y="15"/>
                      <a:pt x="52" y="28"/>
                    </a:cubicBezTo>
                    <a:cubicBezTo>
                      <a:pt x="52" y="41"/>
                      <a:pt x="41" y="52"/>
                      <a:pt x="28" y="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sp>
          <p:nvSpPr>
            <p:cNvPr id="1180" name="Google Shape;1180;p5"/>
            <p:cNvSpPr/>
            <p:nvPr/>
          </p:nvSpPr>
          <p:spPr>
            <a:xfrm>
              <a:off x="7253810" y="4436544"/>
              <a:ext cx="400358" cy="399067"/>
            </a:xfrm>
            <a:custGeom>
              <a:rect b="b" l="l" r="r" t="t"/>
              <a:pathLst>
                <a:path extrusionOk="0" h="128" w="128">
                  <a:moveTo>
                    <a:pt x="126" y="1"/>
                  </a:moveTo>
                  <a:cubicBezTo>
                    <a:pt x="126" y="0"/>
                    <a:pt x="125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1"/>
                    <a:pt x="0" y="83"/>
                    <a:pt x="0" y="84"/>
                  </a:cubicBezTo>
                  <a:cubicBezTo>
                    <a:pt x="0" y="86"/>
                    <a:pt x="1" y="87"/>
                    <a:pt x="3" y="88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7"/>
                    <a:pt x="51" y="128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3" y="128"/>
                    <a:pt x="55" y="127"/>
                    <a:pt x="55" y="126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4" y="128"/>
                  </a:cubicBezTo>
                  <a:cubicBezTo>
                    <a:pt x="105" y="128"/>
                    <a:pt x="105" y="128"/>
                    <a:pt x="106" y="127"/>
                  </a:cubicBezTo>
                  <a:cubicBezTo>
                    <a:pt x="107" y="127"/>
                    <a:pt x="108" y="126"/>
                    <a:pt x="108" y="12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3"/>
                    <a:pt x="128" y="2"/>
                    <a:pt x="126" y="1"/>
                  </a:cubicBezTo>
                  <a:close/>
                  <a:moveTo>
                    <a:pt x="13" y="83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3"/>
                    <a:pt x="37" y="93"/>
                    <a:pt x="37" y="93"/>
                  </a:cubicBezTo>
                  <a:lnTo>
                    <a:pt x="13" y="83"/>
                  </a:lnTo>
                  <a:close/>
                  <a:moveTo>
                    <a:pt x="41" y="96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52" y="116"/>
                    <a:pt x="52" y="116"/>
                    <a:pt x="52" y="116"/>
                  </a:cubicBezTo>
                  <a:lnTo>
                    <a:pt x="41" y="96"/>
                  </a:lnTo>
                  <a:close/>
                  <a:moveTo>
                    <a:pt x="101" y="118"/>
                  </a:moveTo>
                  <a:cubicBezTo>
                    <a:pt x="67" y="105"/>
                    <a:pt x="67" y="105"/>
                    <a:pt x="67" y="105"/>
                  </a:cubicBezTo>
                  <a:cubicBezTo>
                    <a:pt x="66" y="104"/>
                    <a:pt x="65" y="104"/>
                    <a:pt x="64" y="104"/>
                  </a:cubicBezTo>
                  <a:cubicBezTo>
                    <a:pt x="117" y="23"/>
                    <a:pt x="117" y="23"/>
                    <a:pt x="117" y="23"/>
                  </a:cubicBezTo>
                  <a:lnTo>
                    <a:pt x="101" y="1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1181" name="Google Shape;1181;p5"/>
            <p:cNvGrpSpPr/>
            <p:nvPr/>
          </p:nvGrpSpPr>
          <p:grpSpPr>
            <a:xfrm>
              <a:off x="8707607" y="3999025"/>
              <a:ext cx="517373" cy="512398"/>
              <a:chOff x="0" y="1588"/>
              <a:chExt cx="495300" cy="490537"/>
            </a:xfrm>
          </p:grpSpPr>
          <p:sp>
            <p:nvSpPr>
              <p:cNvPr id="1182" name="Google Shape;1182;p5"/>
              <p:cNvSpPr/>
              <p:nvPr/>
            </p:nvSpPr>
            <p:spPr>
              <a:xfrm>
                <a:off x="0" y="47625"/>
                <a:ext cx="452438" cy="444500"/>
              </a:xfrm>
              <a:custGeom>
                <a:rect b="b" l="l" r="r" t="t"/>
                <a:pathLst>
                  <a:path extrusionOk="0" h="116" w="118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83" name="Google Shape;1183;p5"/>
              <p:cNvSpPr/>
              <p:nvPr/>
            </p:nvSpPr>
            <p:spPr>
              <a:xfrm>
                <a:off x="219075" y="246063"/>
                <a:ext cx="76200" cy="76200"/>
              </a:xfrm>
              <a:custGeom>
                <a:rect b="b" l="l" r="r" t="t"/>
                <a:pathLst>
                  <a:path extrusionOk="0" h="20" w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84" name="Google Shape;1184;p5"/>
              <p:cNvSpPr/>
              <p:nvPr/>
            </p:nvSpPr>
            <p:spPr>
              <a:xfrm>
                <a:off x="419100" y="1588"/>
                <a:ext cx="76200" cy="76200"/>
              </a:xfrm>
              <a:custGeom>
                <a:rect b="b" l="l" r="r" t="t"/>
                <a:pathLst>
                  <a:path extrusionOk="0" h="20" w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85" name="Google Shape;1185;p5"/>
              <p:cNvSpPr/>
              <p:nvPr/>
            </p:nvSpPr>
            <p:spPr>
              <a:xfrm>
                <a:off x="127000" y="231775"/>
                <a:ext cx="61913" cy="60325"/>
              </a:xfrm>
              <a:custGeom>
                <a:rect b="b" l="l" r="r" t="t"/>
                <a:pathLst>
                  <a:path extrusionOk="0" h="16" w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86" name="Google Shape;1186;p5"/>
              <p:cNvSpPr/>
              <p:nvPr/>
            </p:nvSpPr>
            <p:spPr>
              <a:xfrm>
                <a:off x="188913" y="338138"/>
                <a:ext cx="30163" cy="3016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87" name="Google Shape;1187;p5"/>
              <p:cNvSpPr/>
              <p:nvPr/>
            </p:nvSpPr>
            <p:spPr>
              <a:xfrm>
                <a:off x="433388" y="107950"/>
                <a:ext cx="31750" cy="3175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188" name="Google Shape;1188;p5"/>
            <p:cNvGrpSpPr/>
            <p:nvPr/>
          </p:nvGrpSpPr>
          <p:grpSpPr>
            <a:xfrm>
              <a:off x="8142622" y="4622762"/>
              <a:ext cx="408066" cy="357882"/>
              <a:chOff x="3175" y="-1587"/>
              <a:chExt cx="490538" cy="430212"/>
            </a:xfrm>
          </p:grpSpPr>
          <p:sp>
            <p:nvSpPr>
              <p:cNvPr id="1189" name="Google Shape;1189;p5"/>
              <p:cNvSpPr/>
              <p:nvPr/>
            </p:nvSpPr>
            <p:spPr>
              <a:xfrm>
                <a:off x="3175" y="-1587"/>
                <a:ext cx="490538" cy="430212"/>
              </a:xfrm>
              <a:custGeom>
                <a:rect b="b" l="l" r="r" t="t"/>
                <a:pathLst>
                  <a:path extrusionOk="0" h="112" w="128">
                    <a:moveTo>
                      <a:pt x="128" y="66"/>
                    </a:move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8" y="0"/>
                      <a:pt x="10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7" y="2"/>
                      <a:pt x="16" y="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21" y="112"/>
                      <a:pt x="128" y="105"/>
                      <a:pt x="128" y="96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7"/>
                      <a:pt x="128" y="67"/>
                      <a:pt x="128" y="66"/>
                    </a:cubicBezTo>
                    <a:close/>
                    <a:moveTo>
                      <a:pt x="120" y="96"/>
                    </a:moveTo>
                    <a:cubicBezTo>
                      <a:pt x="120" y="100"/>
                      <a:pt x="116" y="104"/>
                      <a:pt x="112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20" y="68"/>
                      <a:pt x="120" y="68"/>
                      <a:pt x="120" y="68"/>
                    </a:cubicBezTo>
                    <a:lnTo>
                      <a:pt x="120" y="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190" name="Google Shape;1190;p5"/>
              <p:cNvSpPr/>
              <p:nvPr/>
            </p:nvSpPr>
            <p:spPr>
              <a:xfrm>
                <a:off x="60325" y="58738"/>
                <a:ext cx="374650" cy="277812"/>
              </a:xfrm>
              <a:custGeom>
                <a:rect b="b" l="l" r="r" t="t"/>
                <a:pathLst>
                  <a:path extrusionOk="0" h="72" w="98">
                    <a:moveTo>
                      <a:pt x="8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1"/>
                      <a:pt x="14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1" y="54"/>
                    </a:cubicBezTo>
                    <a:cubicBezTo>
                      <a:pt x="2" y="55"/>
                      <a:pt x="3" y="56"/>
                      <a:pt x="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70"/>
                      <a:pt x="32" y="72"/>
                      <a:pt x="35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6" y="72"/>
                      <a:pt x="68" y="70"/>
                      <a:pt x="70" y="68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6"/>
                      <a:pt x="96" y="55"/>
                      <a:pt x="97" y="54"/>
                    </a:cubicBezTo>
                    <a:cubicBezTo>
                      <a:pt x="98" y="53"/>
                      <a:pt x="98" y="52"/>
                      <a:pt x="98" y="51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1"/>
                      <a:pt x="82" y="0"/>
                      <a:pt x="80" y="0"/>
                    </a:cubicBezTo>
                    <a:close/>
                    <a:moveTo>
                      <a:pt x="82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2" y="48"/>
                      <a:pt x="70" y="50"/>
                      <a:pt x="68" y="5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0"/>
                      <a:pt x="26" y="48"/>
                      <a:pt x="23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92" y="48"/>
                      <a:pt x="92" y="48"/>
                      <a:pt x="92" y="48"/>
                    </a:cubicBezTo>
                    <a:lnTo>
                      <a:pt x="82" y="4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ontserrat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3723efd49e_1_0"/>
          <p:cNvSpPr txBox="1"/>
          <p:nvPr>
            <p:ph type="title"/>
          </p:nvPr>
        </p:nvSpPr>
        <p:spPr>
          <a:xfrm>
            <a:off x="838200" y="346075"/>
            <a:ext cx="10515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/>
              <a:t>Our Solution</a:t>
            </a:r>
            <a:endParaRPr/>
          </a:p>
        </p:txBody>
      </p:sp>
      <p:grpSp>
        <p:nvGrpSpPr>
          <p:cNvPr id="1196" name="Google Shape;1196;g23723efd49e_1_0"/>
          <p:cNvGrpSpPr/>
          <p:nvPr/>
        </p:nvGrpSpPr>
        <p:grpSpPr>
          <a:xfrm flipH="1" rot="3064841">
            <a:off x="1672458" y="1020057"/>
            <a:ext cx="2825636" cy="7191641"/>
            <a:chOff x="6457950" y="-337666"/>
            <a:chExt cx="2825750" cy="7192491"/>
          </a:xfrm>
        </p:grpSpPr>
        <p:sp>
          <p:nvSpPr>
            <p:cNvPr id="1197" name="Google Shape;1197;g23723efd49e_1_0"/>
            <p:cNvSpPr/>
            <p:nvPr/>
          </p:nvSpPr>
          <p:spPr>
            <a:xfrm rot="1878742">
              <a:off x="7624088" y="416770"/>
              <a:ext cx="312871" cy="600171"/>
            </a:xfrm>
            <a:prstGeom prst="ellipse">
              <a:avLst/>
            </a:prstGeom>
            <a:solidFill>
              <a:srgbClr val="7552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g23723efd49e_1_0"/>
            <p:cNvSpPr/>
            <p:nvPr/>
          </p:nvSpPr>
          <p:spPr>
            <a:xfrm>
              <a:off x="6457950" y="2009775"/>
              <a:ext cx="349250" cy="222250"/>
            </a:xfrm>
            <a:custGeom>
              <a:rect b="b" l="l" r="r" t="t"/>
              <a:pathLst>
                <a:path extrusionOk="0" h="140" w="220">
                  <a:moveTo>
                    <a:pt x="27" y="0"/>
                  </a:moveTo>
                  <a:lnTo>
                    <a:pt x="27" y="0"/>
                  </a:lnTo>
                  <a:lnTo>
                    <a:pt x="22" y="7"/>
                  </a:lnTo>
                  <a:lnTo>
                    <a:pt x="15" y="28"/>
                  </a:lnTo>
                  <a:lnTo>
                    <a:pt x="6" y="60"/>
                  </a:lnTo>
                  <a:lnTo>
                    <a:pt x="3" y="78"/>
                  </a:lnTo>
                  <a:lnTo>
                    <a:pt x="0" y="99"/>
                  </a:lnTo>
                  <a:lnTo>
                    <a:pt x="1" y="102"/>
                  </a:lnTo>
                  <a:lnTo>
                    <a:pt x="4" y="105"/>
                  </a:lnTo>
                  <a:lnTo>
                    <a:pt x="7" y="111"/>
                  </a:lnTo>
                  <a:lnTo>
                    <a:pt x="15" y="117"/>
                  </a:lnTo>
                  <a:lnTo>
                    <a:pt x="24" y="123"/>
                  </a:lnTo>
                  <a:lnTo>
                    <a:pt x="38" y="129"/>
                  </a:lnTo>
                  <a:lnTo>
                    <a:pt x="54" y="137"/>
                  </a:lnTo>
                  <a:lnTo>
                    <a:pt x="78" y="138"/>
                  </a:lnTo>
                  <a:lnTo>
                    <a:pt x="104" y="140"/>
                  </a:lnTo>
                  <a:lnTo>
                    <a:pt x="160" y="140"/>
                  </a:lnTo>
                  <a:lnTo>
                    <a:pt x="203" y="138"/>
                  </a:lnTo>
                  <a:lnTo>
                    <a:pt x="220" y="137"/>
                  </a:lnTo>
                  <a:lnTo>
                    <a:pt x="220" y="113"/>
                  </a:lnTo>
                  <a:lnTo>
                    <a:pt x="205" y="113"/>
                  </a:lnTo>
                  <a:lnTo>
                    <a:pt x="169" y="110"/>
                  </a:lnTo>
                  <a:lnTo>
                    <a:pt x="148" y="108"/>
                  </a:lnTo>
                  <a:lnTo>
                    <a:pt x="128" y="105"/>
                  </a:lnTo>
                  <a:lnTo>
                    <a:pt x="111" y="101"/>
                  </a:lnTo>
                  <a:lnTo>
                    <a:pt x="104" y="98"/>
                  </a:lnTo>
                  <a:lnTo>
                    <a:pt x="99" y="95"/>
                  </a:lnTo>
                  <a:lnTo>
                    <a:pt x="98" y="84"/>
                  </a:lnTo>
                  <a:lnTo>
                    <a:pt x="99" y="72"/>
                  </a:lnTo>
                  <a:lnTo>
                    <a:pt x="102" y="60"/>
                  </a:lnTo>
                  <a:lnTo>
                    <a:pt x="108" y="4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CEB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g23723efd49e_1_0"/>
            <p:cNvSpPr/>
            <p:nvPr/>
          </p:nvSpPr>
          <p:spPr>
            <a:xfrm>
              <a:off x="6557963" y="1731963"/>
              <a:ext cx="206375" cy="288925"/>
            </a:xfrm>
            <a:custGeom>
              <a:rect b="b" l="l" r="r" t="t"/>
              <a:pathLst>
                <a:path extrusionOk="0" h="182" w="130">
                  <a:moveTo>
                    <a:pt x="0" y="159"/>
                  </a:moveTo>
                  <a:lnTo>
                    <a:pt x="0" y="159"/>
                  </a:lnTo>
                  <a:lnTo>
                    <a:pt x="24" y="86"/>
                  </a:lnTo>
                  <a:lnTo>
                    <a:pt x="41" y="3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7" y="0"/>
                  </a:lnTo>
                  <a:lnTo>
                    <a:pt x="77" y="1"/>
                  </a:lnTo>
                  <a:lnTo>
                    <a:pt x="91" y="3"/>
                  </a:lnTo>
                  <a:lnTo>
                    <a:pt x="104" y="7"/>
                  </a:lnTo>
                  <a:lnTo>
                    <a:pt x="118" y="15"/>
                  </a:lnTo>
                  <a:lnTo>
                    <a:pt x="130" y="24"/>
                  </a:lnTo>
                  <a:lnTo>
                    <a:pt x="94" y="96"/>
                  </a:lnTo>
                  <a:lnTo>
                    <a:pt x="67" y="149"/>
                  </a:lnTo>
                  <a:lnTo>
                    <a:pt x="54" y="170"/>
                  </a:lnTo>
                  <a:lnTo>
                    <a:pt x="47" y="182"/>
                  </a:lnTo>
                  <a:lnTo>
                    <a:pt x="33" y="173"/>
                  </a:lnTo>
                  <a:lnTo>
                    <a:pt x="18" y="165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g23723efd49e_1_0"/>
            <p:cNvSpPr/>
            <p:nvPr/>
          </p:nvSpPr>
          <p:spPr>
            <a:xfrm>
              <a:off x="6557963" y="1731963"/>
              <a:ext cx="206375" cy="288925"/>
            </a:xfrm>
            <a:custGeom>
              <a:rect b="b" l="l" r="r" t="t"/>
              <a:pathLst>
                <a:path extrusionOk="0" h="182" w="130">
                  <a:moveTo>
                    <a:pt x="0" y="159"/>
                  </a:moveTo>
                  <a:lnTo>
                    <a:pt x="0" y="159"/>
                  </a:lnTo>
                  <a:lnTo>
                    <a:pt x="24" y="86"/>
                  </a:lnTo>
                  <a:lnTo>
                    <a:pt x="41" y="3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7" y="0"/>
                  </a:lnTo>
                  <a:lnTo>
                    <a:pt x="77" y="1"/>
                  </a:lnTo>
                  <a:lnTo>
                    <a:pt x="91" y="3"/>
                  </a:lnTo>
                  <a:lnTo>
                    <a:pt x="104" y="7"/>
                  </a:lnTo>
                  <a:lnTo>
                    <a:pt x="118" y="15"/>
                  </a:lnTo>
                  <a:lnTo>
                    <a:pt x="130" y="24"/>
                  </a:lnTo>
                  <a:lnTo>
                    <a:pt x="94" y="96"/>
                  </a:lnTo>
                  <a:lnTo>
                    <a:pt x="67" y="149"/>
                  </a:lnTo>
                  <a:lnTo>
                    <a:pt x="54" y="170"/>
                  </a:lnTo>
                  <a:lnTo>
                    <a:pt x="47" y="182"/>
                  </a:lnTo>
                  <a:lnTo>
                    <a:pt x="33" y="173"/>
                  </a:lnTo>
                  <a:lnTo>
                    <a:pt x="18" y="165"/>
                  </a:lnTo>
                  <a:lnTo>
                    <a:pt x="0" y="1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g23723efd49e_1_0"/>
            <p:cNvSpPr/>
            <p:nvPr/>
          </p:nvSpPr>
          <p:spPr>
            <a:xfrm>
              <a:off x="6483350" y="1955800"/>
              <a:ext cx="182563" cy="153988"/>
            </a:xfrm>
            <a:custGeom>
              <a:rect b="b" l="l" r="r" t="t"/>
              <a:pathLst>
                <a:path extrusionOk="0" h="97" w="115">
                  <a:moveTo>
                    <a:pt x="0" y="43"/>
                  </a:moveTo>
                  <a:lnTo>
                    <a:pt x="0" y="43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8"/>
                  </a:lnTo>
                  <a:lnTo>
                    <a:pt x="15" y="11"/>
                  </a:lnTo>
                  <a:lnTo>
                    <a:pt x="23" y="5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5"/>
                  </a:lnTo>
                  <a:lnTo>
                    <a:pt x="71" y="20"/>
                  </a:lnTo>
                  <a:lnTo>
                    <a:pt x="98" y="37"/>
                  </a:lnTo>
                  <a:lnTo>
                    <a:pt x="109" y="46"/>
                  </a:lnTo>
                  <a:lnTo>
                    <a:pt x="115" y="52"/>
                  </a:lnTo>
                  <a:lnTo>
                    <a:pt x="106" y="73"/>
                  </a:lnTo>
                  <a:lnTo>
                    <a:pt x="98" y="88"/>
                  </a:lnTo>
                  <a:lnTo>
                    <a:pt x="95" y="94"/>
                  </a:lnTo>
                  <a:lnTo>
                    <a:pt x="92" y="97"/>
                  </a:lnTo>
                  <a:lnTo>
                    <a:pt x="47" y="74"/>
                  </a:lnTo>
                  <a:lnTo>
                    <a:pt x="15" y="56"/>
                  </a:lnTo>
                  <a:lnTo>
                    <a:pt x="5" y="49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2D2E2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g23723efd49e_1_0"/>
            <p:cNvSpPr/>
            <p:nvPr/>
          </p:nvSpPr>
          <p:spPr>
            <a:xfrm>
              <a:off x="6483350" y="1955800"/>
              <a:ext cx="182563" cy="153988"/>
            </a:xfrm>
            <a:custGeom>
              <a:rect b="b" l="l" r="r" t="t"/>
              <a:pathLst>
                <a:path extrusionOk="0" h="97" w="115">
                  <a:moveTo>
                    <a:pt x="0" y="43"/>
                  </a:moveTo>
                  <a:lnTo>
                    <a:pt x="0" y="43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8"/>
                  </a:lnTo>
                  <a:lnTo>
                    <a:pt x="15" y="11"/>
                  </a:lnTo>
                  <a:lnTo>
                    <a:pt x="23" y="5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5"/>
                  </a:lnTo>
                  <a:lnTo>
                    <a:pt x="71" y="20"/>
                  </a:lnTo>
                  <a:lnTo>
                    <a:pt x="98" y="37"/>
                  </a:lnTo>
                  <a:lnTo>
                    <a:pt x="109" y="46"/>
                  </a:lnTo>
                  <a:lnTo>
                    <a:pt x="115" y="52"/>
                  </a:lnTo>
                  <a:lnTo>
                    <a:pt x="106" y="73"/>
                  </a:lnTo>
                  <a:lnTo>
                    <a:pt x="98" y="88"/>
                  </a:lnTo>
                  <a:lnTo>
                    <a:pt x="95" y="94"/>
                  </a:lnTo>
                  <a:lnTo>
                    <a:pt x="92" y="97"/>
                  </a:lnTo>
                  <a:lnTo>
                    <a:pt x="47" y="74"/>
                  </a:lnTo>
                  <a:lnTo>
                    <a:pt x="15" y="56"/>
                  </a:lnTo>
                  <a:lnTo>
                    <a:pt x="5" y="49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g23723efd49e_1_0"/>
            <p:cNvSpPr/>
            <p:nvPr/>
          </p:nvSpPr>
          <p:spPr>
            <a:xfrm>
              <a:off x="7188200" y="2252663"/>
              <a:ext cx="622300" cy="719138"/>
            </a:xfrm>
            <a:custGeom>
              <a:rect b="b" l="l" r="r" t="t"/>
              <a:pathLst>
                <a:path extrusionOk="0" h="453" w="392">
                  <a:moveTo>
                    <a:pt x="56" y="18"/>
                  </a:moveTo>
                  <a:lnTo>
                    <a:pt x="56" y="18"/>
                  </a:lnTo>
                  <a:lnTo>
                    <a:pt x="0" y="126"/>
                  </a:lnTo>
                  <a:lnTo>
                    <a:pt x="0" y="127"/>
                  </a:lnTo>
                  <a:lnTo>
                    <a:pt x="1" y="127"/>
                  </a:lnTo>
                  <a:lnTo>
                    <a:pt x="9" y="129"/>
                  </a:lnTo>
                  <a:lnTo>
                    <a:pt x="30" y="129"/>
                  </a:lnTo>
                  <a:lnTo>
                    <a:pt x="62" y="126"/>
                  </a:lnTo>
                  <a:lnTo>
                    <a:pt x="50" y="178"/>
                  </a:lnTo>
                  <a:lnTo>
                    <a:pt x="35" y="245"/>
                  </a:lnTo>
                  <a:lnTo>
                    <a:pt x="59" y="230"/>
                  </a:lnTo>
                  <a:lnTo>
                    <a:pt x="80" y="218"/>
                  </a:lnTo>
                  <a:lnTo>
                    <a:pt x="101" y="207"/>
                  </a:lnTo>
                  <a:lnTo>
                    <a:pt x="110" y="240"/>
                  </a:lnTo>
                  <a:lnTo>
                    <a:pt x="131" y="316"/>
                  </a:lnTo>
                  <a:lnTo>
                    <a:pt x="145" y="358"/>
                  </a:lnTo>
                  <a:lnTo>
                    <a:pt x="158" y="397"/>
                  </a:lnTo>
                  <a:lnTo>
                    <a:pt x="170" y="430"/>
                  </a:lnTo>
                  <a:lnTo>
                    <a:pt x="176" y="444"/>
                  </a:lnTo>
                  <a:lnTo>
                    <a:pt x="182" y="453"/>
                  </a:lnTo>
                  <a:lnTo>
                    <a:pt x="204" y="414"/>
                  </a:lnTo>
                  <a:lnTo>
                    <a:pt x="252" y="325"/>
                  </a:lnTo>
                  <a:lnTo>
                    <a:pt x="278" y="275"/>
                  </a:lnTo>
                  <a:lnTo>
                    <a:pt x="300" y="231"/>
                  </a:lnTo>
                  <a:lnTo>
                    <a:pt x="315" y="198"/>
                  </a:lnTo>
                  <a:lnTo>
                    <a:pt x="318" y="187"/>
                  </a:lnTo>
                  <a:lnTo>
                    <a:pt x="318" y="181"/>
                  </a:lnTo>
                  <a:lnTo>
                    <a:pt x="335" y="186"/>
                  </a:lnTo>
                  <a:lnTo>
                    <a:pt x="362" y="195"/>
                  </a:lnTo>
                  <a:lnTo>
                    <a:pt x="364" y="193"/>
                  </a:lnTo>
                  <a:lnTo>
                    <a:pt x="364" y="192"/>
                  </a:lnTo>
                  <a:lnTo>
                    <a:pt x="361" y="180"/>
                  </a:lnTo>
                  <a:lnTo>
                    <a:pt x="354" y="163"/>
                  </a:lnTo>
                  <a:lnTo>
                    <a:pt x="345" y="144"/>
                  </a:lnTo>
                  <a:lnTo>
                    <a:pt x="329" y="107"/>
                  </a:lnTo>
                  <a:lnTo>
                    <a:pt x="321" y="91"/>
                  </a:lnTo>
                  <a:lnTo>
                    <a:pt x="350" y="92"/>
                  </a:lnTo>
                  <a:lnTo>
                    <a:pt x="374" y="92"/>
                  </a:lnTo>
                  <a:lnTo>
                    <a:pt x="392" y="91"/>
                  </a:lnTo>
                  <a:lnTo>
                    <a:pt x="341" y="0"/>
                  </a:lnTo>
                  <a:lnTo>
                    <a:pt x="219" y="6"/>
                  </a:lnTo>
                  <a:lnTo>
                    <a:pt x="122" y="12"/>
                  </a:lnTo>
                  <a:lnTo>
                    <a:pt x="83" y="15"/>
                  </a:lnTo>
                  <a:lnTo>
                    <a:pt x="56" y="18"/>
                  </a:lnTo>
                  <a:close/>
                </a:path>
              </a:pathLst>
            </a:custGeom>
            <a:solidFill>
              <a:srgbClr val="FEE98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g23723efd49e_1_0"/>
            <p:cNvSpPr/>
            <p:nvPr/>
          </p:nvSpPr>
          <p:spPr>
            <a:xfrm>
              <a:off x="7188200" y="2252663"/>
              <a:ext cx="622300" cy="719138"/>
            </a:xfrm>
            <a:custGeom>
              <a:rect b="b" l="l" r="r" t="t"/>
              <a:pathLst>
                <a:path extrusionOk="0" h="453" w="392">
                  <a:moveTo>
                    <a:pt x="56" y="18"/>
                  </a:moveTo>
                  <a:lnTo>
                    <a:pt x="56" y="18"/>
                  </a:lnTo>
                  <a:lnTo>
                    <a:pt x="0" y="126"/>
                  </a:lnTo>
                  <a:lnTo>
                    <a:pt x="0" y="127"/>
                  </a:lnTo>
                  <a:lnTo>
                    <a:pt x="1" y="127"/>
                  </a:lnTo>
                  <a:lnTo>
                    <a:pt x="9" y="129"/>
                  </a:lnTo>
                  <a:lnTo>
                    <a:pt x="30" y="129"/>
                  </a:lnTo>
                  <a:lnTo>
                    <a:pt x="62" y="126"/>
                  </a:lnTo>
                  <a:lnTo>
                    <a:pt x="50" y="178"/>
                  </a:lnTo>
                  <a:lnTo>
                    <a:pt x="35" y="245"/>
                  </a:lnTo>
                  <a:lnTo>
                    <a:pt x="59" y="230"/>
                  </a:lnTo>
                  <a:lnTo>
                    <a:pt x="80" y="218"/>
                  </a:lnTo>
                  <a:lnTo>
                    <a:pt x="101" y="207"/>
                  </a:lnTo>
                  <a:lnTo>
                    <a:pt x="110" y="240"/>
                  </a:lnTo>
                  <a:lnTo>
                    <a:pt x="131" y="316"/>
                  </a:lnTo>
                  <a:lnTo>
                    <a:pt x="145" y="358"/>
                  </a:lnTo>
                  <a:lnTo>
                    <a:pt x="158" y="397"/>
                  </a:lnTo>
                  <a:lnTo>
                    <a:pt x="170" y="430"/>
                  </a:lnTo>
                  <a:lnTo>
                    <a:pt x="176" y="444"/>
                  </a:lnTo>
                  <a:lnTo>
                    <a:pt x="182" y="453"/>
                  </a:lnTo>
                  <a:lnTo>
                    <a:pt x="204" y="414"/>
                  </a:lnTo>
                  <a:lnTo>
                    <a:pt x="252" y="325"/>
                  </a:lnTo>
                  <a:lnTo>
                    <a:pt x="278" y="275"/>
                  </a:lnTo>
                  <a:lnTo>
                    <a:pt x="300" y="231"/>
                  </a:lnTo>
                  <a:lnTo>
                    <a:pt x="315" y="198"/>
                  </a:lnTo>
                  <a:lnTo>
                    <a:pt x="318" y="187"/>
                  </a:lnTo>
                  <a:lnTo>
                    <a:pt x="318" y="181"/>
                  </a:lnTo>
                  <a:lnTo>
                    <a:pt x="335" y="186"/>
                  </a:lnTo>
                  <a:lnTo>
                    <a:pt x="362" y="195"/>
                  </a:lnTo>
                  <a:lnTo>
                    <a:pt x="364" y="193"/>
                  </a:lnTo>
                  <a:lnTo>
                    <a:pt x="364" y="192"/>
                  </a:lnTo>
                  <a:lnTo>
                    <a:pt x="361" y="180"/>
                  </a:lnTo>
                  <a:lnTo>
                    <a:pt x="354" y="163"/>
                  </a:lnTo>
                  <a:lnTo>
                    <a:pt x="345" y="144"/>
                  </a:lnTo>
                  <a:lnTo>
                    <a:pt x="329" y="107"/>
                  </a:lnTo>
                  <a:lnTo>
                    <a:pt x="321" y="91"/>
                  </a:lnTo>
                  <a:lnTo>
                    <a:pt x="350" y="92"/>
                  </a:lnTo>
                  <a:lnTo>
                    <a:pt x="374" y="92"/>
                  </a:lnTo>
                  <a:lnTo>
                    <a:pt x="392" y="91"/>
                  </a:lnTo>
                  <a:lnTo>
                    <a:pt x="341" y="0"/>
                  </a:lnTo>
                  <a:lnTo>
                    <a:pt x="219" y="6"/>
                  </a:lnTo>
                  <a:lnTo>
                    <a:pt x="122" y="12"/>
                  </a:lnTo>
                  <a:lnTo>
                    <a:pt x="83" y="15"/>
                  </a:lnTo>
                  <a:lnTo>
                    <a:pt x="56" y="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g23723efd49e_1_0"/>
            <p:cNvSpPr/>
            <p:nvPr/>
          </p:nvSpPr>
          <p:spPr>
            <a:xfrm>
              <a:off x="7316788" y="1163638"/>
              <a:ext cx="369888" cy="158750"/>
            </a:xfrm>
            <a:custGeom>
              <a:rect b="b" l="l" r="r" t="t"/>
              <a:pathLst>
                <a:path extrusionOk="0" h="100" w="233">
                  <a:moveTo>
                    <a:pt x="233" y="60"/>
                  </a:moveTo>
                  <a:lnTo>
                    <a:pt x="233" y="60"/>
                  </a:lnTo>
                  <a:lnTo>
                    <a:pt x="221" y="42"/>
                  </a:lnTo>
                  <a:lnTo>
                    <a:pt x="209" y="29"/>
                  </a:lnTo>
                  <a:lnTo>
                    <a:pt x="194" y="17"/>
                  </a:lnTo>
                  <a:lnTo>
                    <a:pt x="177" y="9"/>
                  </a:lnTo>
                  <a:lnTo>
                    <a:pt x="160" y="3"/>
                  </a:lnTo>
                  <a:lnTo>
                    <a:pt x="141" y="0"/>
                  </a:lnTo>
                  <a:lnTo>
                    <a:pt x="120" y="0"/>
                  </a:lnTo>
                  <a:lnTo>
                    <a:pt x="95" y="2"/>
                  </a:lnTo>
                  <a:lnTo>
                    <a:pt x="80" y="6"/>
                  </a:lnTo>
                  <a:lnTo>
                    <a:pt x="65" y="12"/>
                  </a:lnTo>
                  <a:lnTo>
                    <a:pt x="52" y="20"/>
                  </a:lnTo>
                  <a:lnTo>
                    <a:pt x="40" y="30"/>
                  </a:lnTo>
                  <a:lnTo>
                    <a:pt x="28" y="44"/>
                  </a:lnTo>
                  <a:lnTo>
                    <a:pt x="17" y="57"/>
                  </a:lnTo>
                  <a:lnTo>
                    <a:pt x="8" y="74"/>
                  </a:lnTo>
                  <a:lnTo>
                    <a:pt x="0" y="92"/>
                  </a:lnTo>
                  <a:lnTo>
                    <a:pt x="25" y="97"/>
                  </a:lnTo>
                  <a:lnTo>
                    <a:pt x="50" y="98"/>
                  </a:lnTo>
                  <a:lnTo>
                    <a:pt x="77" y="100"/>
                  </a:lnTo>
                  <a:lnTo>
                    <a:pt x="106" y="97"/>
                  </a:lnTo>
                  <a:lnTo>
                    <a:pt x="136" y="94"/>
                  </a:lnTo>
                  <a:lnTo>
                    <a:pt x="168" y="86"/>
                  </a:lnTo>
                  <a:lnTo>
                    <a:pt x="201" y="75"/>
                  </a:lnTo>
                  <a:lnTo>
                    <a:pt x="216" y="68"/>
                  </a:lnTo>
                  <a:lnTo>
                    <a:pt x="233" y="60"/>
                  </a:lnTo>
                  <a:close/>
                </a:path>
              </a:pathLst>
            </a:custGeom>
            <a:solidFill>
              <a:srgbClr val="B24B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g23723efd49e_1_0"/>
            <p:cNvSpPr/>
            <p:nvPr/>
          </p:nvSpPr>
          <p:spPr>
            <a:xfrm>
              <a:off x="7316788" y="1163638"/>
              <a:ext cx="369888" cy="158750"/>
            </a:xfrm>
            <a:custGeom>
              <a:rect b="b" l="l" r="r" t="t"/>
              <a:pathLst>
                <a:path extrusionOk="0" h="100" w="233">
                  <a:moveTo>
                    <a:pt x="233" y="60"/>
                  </a:moveTo>
                  <a:lnTo>
                    <a:pt x="233" y="60"/>
                  </a:lnTo>
                  <a:lnTo>
                    <a:pt x="221" y="42"/>
                  </a:lnTo>
                  <a:lnTo>
                    <a:pt x="209" y="29"/>
                  </a:lnTo>
                  <a:lnTo>
                    <a:pt x="194" y="17"/>
                  </a:lnTo>
                  <a:lnTo>
                    <a:pt x="177" y="9"/>
                  </a:lnTo>
                  <a:lnTo>
                    <a:pt x="160" y="3"/>
                  </a:lnTo>
                  <a:lnTo>
                    <a:pt x="141" y="0"/>
                  </a:lnTo>
                  <a:lnTo>
                    <a:pt x="120" y="0"/>
                  </a:lnTo>
                  <a:lnTo>
                    <a:pt x="95" y="2"/>
                  </a:lnTo>
                  <a:lnTo>
                    <a:pt x="80" y="6"/>
                  </a:lnTo>
                  <a:lnTo>
                    <a:pt x="65" y="12"/>
                  </a:lnTo>
                  <a:lnTo>
                    <a:pt x="52" y="20"/>
                  </a:lnTo>
                  <a:lnTo>
                    <a:pt x="40" y="30"/>
                  </a:lnTo>
                  <a:lnTo>
                    <a:pt x="28" y="44"/>
                  </a:lnTo>
                  <a:lnTo>
                    <a:pt x="17" y="57"/>
                  </a:lnTo>
                  <a:lnTo>
                    <a:pt x="8" y="74"/>
                  </a:lnTo>
                  <a:lnTo>
                    <a:pt x="0" y="92"/>
                  </a:lnTo>
                  <a:lnTo>
                    <a:pt x="25" y="97"/>
                  </a:lnTo>
                  <a:lnTo>
                    <a:pt x="50" y="98"/>
                  </a:lnTo>
                  <a:lnTo>
                    <a:pt x="77" y="100"/>
                  </a:lnTo>
                  <a:lnTo>
                    <a:pt x="106" y="97"/>
                  </a:lnTo>
                  <a:lnTo>
                    <a:pt x="136" y="94"/>
                  </a:lnTo>
                  <a:lnTo>
                    <a:pt x="168" y="86"/>
                  </a:lnTo>
                  <a:lnTo>
                    <a:pt x="201" y="75"/>
                  </a:lnTo>
                  <a:lnTo>
                    <a:pt x="216" y="68"/>
                  </a:lnTo>
                  <a:lnTo>
                    <a:pt x="233" y="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g23723efd49e_1_0"/>
            <p:cNvSpPr/>
            <p:nvPr/>
          </p:nvSpPr>
          <p:spPr>
            <a:xfrm>
              <a:off x="7258050" y="1258888"/>
              <a:ext cx="552450" cy="922337"/>
            </a:xfrm>
            <a:custGeom>
              <a:rect b="b" l="l" r="r" t="t"/>
              <a:pathLst>
                <a:path extrusionOk="0" h="581" w="348">
                  <a:moveTo>
                    <a:pt x="270" y="0"/>
                  </a:moveTo>
                  <a:lnTo>
                    <a:pt x="270" y="0"/>
                  </a:lnTo>
                  <a:lnTo>
                    <a:pt x="253" y="8"/>
                  </a:lnTo>
                  <a:lnTo>
                    <a:pt x="238" y="15"/>
                  </a:lnTo>
                  <a:lnTo>
                    <a:pt x="205" y="26"/>
                  </a:lnTo>
                  <a:lnTo>
                    <a:pt x="173" y="34"/>
                  </a:lnTo>
                  <a:lnTo>
                    <a:pt x="143" y="37"/>
                  </a:lnTo>
                  <a:lnTo>
                    <a:pt x="114" y="40"/>
                  </a:lnTo>
                  <a:lnTo>
                    <a:pt x="87" y="38"/>
                  </a:lnTo>
                  <a:lnTo>
                    <a:pt x="62" y="37"/>
                  </a:lnTo>
                  <a:lnTo>
                    <a:pt x="37" y="32"/>
                  </a:lnTo>
                  <a:lnTo>
                    <a:pt x="31" y="49"/>
                  </a:lnTo>
                  <a:lnTo>
                    <a:pt x="25" y="67"/>
                  </a:lnTo>
                  <a:lnTo>
                    <a:pt x="16" y="106"/>
                  </a:lnTo>
                  <a:lnTo>
                    <a:pt x="9" y="147"/>
                  </a:lnTo>
                  <a:lnTo>
                    <a:pt x="4" y="190"/>
                  </a:lnTo>
                  <a:lnTo>
                    <a:pt x="1" y="234"/>
                  </a:lnTo>
                  <a:lnTo>
                    <a:pt x="0" y="279"/>
                  </a:lnTo>
                  <a:lnTo>
                    <a:pt x="0" y="325"/>
                  </a:lnTo>
                  <a:lnTo>
                    <a:pt x="1" y="367"/>
                  </a:lnTo>
                  <a:lnTo>
                    <a:pt x="4" y="447"/>
                  </a:lnTo>
                  <a:lnTo>
                    <a:pt x="10" y="512"/>
                  </a:lnTo>
                  <a:lnTo>
                    <a:pt x="18" y="572"/>
                  </a:lnTo>
                  <a:lnTo>
                    <a:pt x="60" y="577"/>
                  </a:lnTo>
                  <a:lnTo>
                    <a:pt x="98" y="580"/>
                  </a:lnTo>
                  <a:lnTo>
                    <a:pt x="134" y="581"/>
                  </a:lnTo>
                  <a:lnTo>
                    <a:pt x="167" y="581"/>
                  </a:lnTo>
                  <a:lnTo>
                    <a:pt x="197" y="578"/>
                  </a:lnTo>
                  <a:lnTo>
                    <a:pt x="224" y="575"/>
                  </a:lnTo>
                  <a:lnTo>
                    <a:pt x="249" y="572"/>
                  </a:lnTo>
                  <a:lnTo>
                    <a:pt x="270" y="568"/>
                  </a:lnTo>
                  <a:lnTo>
                    <a:pt x="288" y="563"/>
                  </a:lnTo>
                  <a:lnTo>
                    <a:pt x="304" y="557"/>
                  </a:lnTo>
                  <a:lnTo>
                    <a:pt x="329" y="548"/>
                  </a:lnTo>
                  <a:lnTo>
                    <a:pt x="344" y="540"/>
                  </a:lnTo>
                  <a:lnTo>
                    <a:pt x="348" y="537"/>
                  </a:lnTo>
                  <a:lnTo>
                    <a:pt x="342" y="436"/>
                  </a:lnTo>
                  <a:lnTo>
                    <a:pt x="336" y="344"/>
                  </a:lnTo>
                  <a:lnTo>
                    <a:pt x="330" y="263"/>
                  </a:lnTo>
                  <a:lnTo>
                    <a:pt x="321" y="192"/>
                  </a:lnTo>
                  <a:lnTo>
                    <a:pt x="312" y="130"/>
                  </a:lnTo>
                  <a:lnTo>
                    <a:pt x="307" y="103"/>
                  </a:lnTo>
                  <a:lnTo>
                    <a:pt x="301" y="77"/>
                  </a:lnTo>
                  <a:lnTo>
                    <a:pt x="294" y="55"/>
                  </a:lnTo>
                  <a:lnTo>
                    <a:pt x="286" y="35"/>
                  </a:lnTo>
                  <a:lnTo>
                    <a:pt x="279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C0BA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g23723efd49e_1_0"/>
            <p:cNvSpPr/>
            <p:nvPr/>
          </p:nvSpPr>
          <p:spPr>
            <a:xfrm>
              <a:off x="7258050" y="1258888"/>
              <a:ext cx="552450" cy="922337"/>
            </a:xfrm>
            <a:custGeom>
              <a:rect b="b" l="l" r="r" t="t"/>
              <a:pathLst>
                <a:path extrusionOk="0" h="581" w="348">
                  <a:moveTo>
                    <a:pt x="270" y="0"/>
                  </a:moveTo>
                  <a:lnTo>
                    <a:pt x="270" y="0"/>
                  </a:lnTo>
                  <a:lnTo>
                    <a:pt x="253" y="8"/>
                  </a:lnTo>
                  <a:lnTo>
                    <a:pt x="238" y="15"/>
                  </a:lnTo>
                  <a:lnTo>
                    <a:pt x="205" y="26"/>
                  </a:lnTo>
                  <a:lnTo>
                    <a:pt x="173" y="34"/>
                  </a:lnTo>
                  <a:lnTo>
                    <a:pt x="143" y="37"/>
                  </a:lnTo>
                  <a:lnTo>
                    <a:pt x="114" y="40"/>
                  </a:lnTo>
                  <a:lnTo>
                    <a:pt x="87" y="38"/>
                  </a:lnTo>
                  <a:lnTo>
                    <a:pt x="62" y="37"/>
                  </a:lnTo>
                  <a:lnTo>
                    <a:pt x="37" y="32"/>
                  </a:lnTo>
                  <a:lnTo>
                    <a:pt x="31" y="49"/>
                  </a:lnTo>
                  <a:lnTo>
                    <a:pt x="25" y="67"/>
                  </a:lnTo>
                  <a:lnTo>
                    <a:pt x="16" y="106"/>
                  </a:lnTo>
                  <a:lnTo>
                    <a:pt x="9" y="147"/>
                  </a:lnTo>
                  <a:lnTo>
                    <a:pt x="4" y="190"/>
                  </a:lnTo>
                  <a:lnTo>
                    <a:pt x="1" y="234"/>
                  </a:lnTo>
                  <a:lnTo>
                    <a:pt x="0" y="279"/>
                  </a:lnTo>
                  <a:lnTo>
                    <a:pt x="0" y="325"/>
                  </a:lnTo>
                  <a:lnTo>
                    <a:pt x="1" y="367"/>
                  </a:lnTo>
                  <a:lnTo>
                    <a:pt x="4" y="447"/>
                  </a:lnTo>
                  <a:lnTo>
                    <a:pt x="10" y="512"/>
                  </a:lnTo>
                  <a:lnTo>
                    <a:pt x="18" y="572"/>
                  </a:lnTo>
                  <a:lnTo>
                    <a:pt x="60" y="577"/>
                  </a:lnTo>
                  <a:lnTo>
                    <a:pt x="98" y="580"/>
                  </a:lnTo>
                  <a:lnTo>
                    <a:pt x="134" y="581"/>
                  </a:lnTo>
                  <a:lnTo>
                    <a:pt x="167" y="581"/>
                  </a:lnTo>
                  <a:lnTo>
                    <a:pt x="197" y="578"/>
                  </a:lnTo>
                  <a:lnTo>
                    <a:pt x="224" y="575"/>
                  </a:lnTo>
                  <a:lnTo>
                    <a:pt x="249" y="572"/>
                  </a:lnTo>
                  <a:lnTo>
                    <a:pt x="270" y="568"/>
                  </a:lnTo>
                  <a:lnTo>
                    <a:pt x="288" y="563"/>
                  </a:lnTo>
                  <a:lnTo>
                    <a:pt x="304" y="557"/>
                  </a:lnTo>
                  <a:lnTo>
                    <a:pt x="329" y="548"/>
                  </a:lnTo>
                  <a:lnTo>
                    <a:pt x="344" y="540"/>
                  </a:lnTo>
                  <a:lnTo>
                    <a:pt x="348" y="537"/>
                  </a:lnTo>
                  <a:lnTo>
                    <a:pt x="342" y="436"/>
                  </a:lnTo>
                  <a:lnTo>
                    <a:pt x="336" y="344"/>
                  </a:lnTo>
                  <a:lnTo>
                    <a:pt x="330" y="263"/>
                  </a:lnTo>
                  <a:lnTo>
                    <a:pt x="321" y="192"/>
                  </a:lnTo>
                  <a:lnTo>
                    <a:pt x="312" y="130"/>
                  </a:lnTo>
                  <a:lnTo>
                    <a:pt x="307" y="103"/>
                  </a:lnTo>
                  <a:lnTo>
                    <a:pt x="301" y="77"/>
                  </a:lnTo>
                  <a:lnTo>
                    <a:pt x="294" y="55"/>
                  </a:lnTo>
                  <a:lnTo>
                    <a:pt x="286" y="35"/>
                  </a:lnTo>
                  <a:lnTo>
                    <a:pt x="279" y="15"/>
                  </a:lnTo>
                  <a:lnTo>
                    <a:pt x="2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g23723efd49e_1_0"/>
            <p:cNvSpPr/>
            <p:nvPr/>
          </p:nvSpPr>
          <p:spPr>
            <a:xfrm>
              <a:off x="7267575" y="2090738"/>
              <a:ext cx="584200" cy="222250"/>
            </a:xfrm>
            <a:custGeom>
              <a:rect b="b" l="l" r="r" t="t"/>
              <a:pathLst>
                <a:path extrusionOk="0" h="140" w="368">
                  <a:moveTo>
                    <a:pt x="12" y="25"/>
                  </a:moveTo>
                  <a:lnTo>
                    <a:pt x="0" y="42"/>
                  </a:lnTo>
                  <a:lnTo>
                    <a:pt x="4" y="125"/>
                  </a:lnTo>
                  <a:lnTo>
                    <a:pt x="16" y="127"/>
                  </a:lnTo>
                  <a:lnTo>
                    <a:pt x="45" y="131"/>
                  </a:lnTo>
                  <a:lnTo>
                    <a:pt x="89" y="137"/>
                  </a:lnTo>
                  <a:lnTo>
                    <a:pt x="114" y="139"/>
                  </a:lnTo>
                  <a:lnTo>
                    <a:pt x="143" y="140"/>
                  </a:lnTo>
                  <a:lnTo>
                    <a:pt x="172" y="140"/>
                  </a:lnTo>
                  <a:lnTo>
                    <a:pt x="202" y="140"/>
                  </a:lnTo>
                  <a:lnTo>
                    <a:pt x="232" y="137"/>
                  </a:lnTo>
                  <a:lnTo>
                    <a:pt x="262" y="133"/>
                  </a:lnTo>
                  <a:lnTo>
                    <a:pt x="291" y="127"/>
                  </a:lnTo>
                  <a:lnTo>
                    <a:pt x="318" y="117"/>
                  </a:lnTo>
                  <a:lnTo>
                    <a:pt x="344" y="105"/>
                  </a:lnTo>
                  <a:lnTo>
                    <a:pt x="356" y="99"/>
                  </a:lnTo>
                  <a:lnTo>
                    <a:pt x="368" y="90"/>
                  </a:lnTo>
                  <a:lnTo>
                    <a:pt x="366" y="80"/>
                  </a:lnTo>
                  <a:lnTo>
                    <a:pt x="363" y="53"/>
                  </a:lnTo>
                  <a:lnTo>
                    <a:pt x="359" y="25"/>
                  </a:lnTo>
                  <a:lnTo>
                    <a:pt x="356" y="15"/>
                  </a:lnTo>
                  <a:lnTo>
                    <a:pt x="353" y="9"/>
                  </a:lnTo>
                  <a:lnTo>
                    <a:pt x="341" y="0"/>
                  </a:lnTo>
                  <a:lnTo>
                    <a:pt x="318" y="9"/>
                  </a:lnTo>
                  <a:lnTo>
                    <a:pt x="289" y="16"/>
                  </a:lnTo>
                  <a:lnTo>
                    <a:pt x="250" y="24"/>
                  </a:lnTo>
                  <a:lnTo>
                    <a:pt x="203" y="30"/>
                  </a:lnTo>
                  <a:lnTo>
                    <a:pt x="176" y="33"/>
                  </a:lnTo>
                  <a:lnTo>
                    <a:pt x="146" y="35"/>
                  </a:lnTo>
                  <a:lnTo>
                    <a:pt x="116" y="35"/>
                  </a:lnTo>
                  <a:lnTo>
                    <a:pt x="83" y="33"/>
                  </a:lnTo>
                  <a:lnTo>
                    <a:pt x="48" y="30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5386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g23723efd49e_1_0"/>
            <p:cNvSpPr/>
            <p:nvPr/>
          </p:nvSpPr>
          <p:spPr>
            <a:xfrm>
              <a:off x="7267575" y="2090738"/>
              <a:ext cx="584200" cy="222250"/>
            </a:xfrm>
            <a:custGeom>
              <a:rect b="b" l="l" r="r" t="t"/>
              <a:pathLst>
                <a:path extrusionOk="0" h="140" w="368">
                  <a:moveTo>
                    <a:pt x="12" y="25"/>
                  </a:moveTo>
                  <a:lnTo>
                    <a:pt x="0" y="42"/>
                  </a:lnTo>
                  <a:lnTo>
                    <a:pt x="4" y="125"/>
                  </a:lnTo>
                  <a:lnTo>
                    <a:pt x="16" y="127"/>
                  </a:lnTo>
                  <a:lnTo>
                    <a:pt x="45" y="131"/>
                  </a:lnTo>
                  <a:lnTo>
                    <a:pt x="89" y="137"/>
                  </a:lnTo>
                  <a:lnTo>
                    <a:pt x="114" y="139"/>
                  </a:lnTo>
                  <a:lnTo>
                    <a:pt x="143" y="140"/>
                  </a:lnTo>
                  <a:lnTo>
                    <a:pt x="172" y="140"/>
                  </a:lnTo>
                  <a:lnTo>
                    <a:pt x="202" y="140"/>
                  </a:lnTo>
                  <a:lnTo>
                    <a:pt x="232" y="137"/>
                  </a:lnTo>
                  <a:lnTo>
                    <a:pt x="262" y="133"/>
                  </a:lnTo>
                  <a:lnTo>
                    <a:pt x="291" y="127"/>
                  </a:lnTo>
                  <a:lnTo>
                    <a:pt x="318" y="117"/>
                  </a:lnTo>
                  <a:lnTo>
                    <a:pt x="344" y="105"/>
                  </a:lnTo>
                  <a:lnTo>
                    <a:pt x="356" y="99"/>
                  </a:lnTo>
                  <a:lnTo>
                    <a:pt x="368" y="90"/>
                  </a:lnTo>
                  <a:lnTo>
                    <a:pt x="366" y="80"/>
                  </a:lnTo>
                  <a:lnTo>
                    <a:pt x="363" y="53"/>
                  </a:lnTo>
                  <a:lnTo>
                    <a:pt x="359" y="25"/>
                  </a:lnTo>
                  <a:lnTo>
                    <a:pt x="356" y="15"/>
                  </a:lnTo>
                  <a:lnTo>
                    <a:pt x="353" y="9"/>
                  </a:lnTo>
                  <a:lnTo>
                    <a:pt x="341" y="0"/>
                  </a:lnTo>
                  <a:lnTo>
                    <a:pt x="318" y="9"/>
                  </a:lnTo>
                  <a:lnTo>
                    <a:pt x="289" y="16"/>
                  </a:lnTo>
                  <a:lnTo>
                    <a:pt x="250" y="24"/>
                  </a:lnTo>
                  <a:lnTo>
                    <a:pt x="203" y="30"/>
                  </a:lnTo>
                  <a:lnTo>
                    <a:pt x="176" y="33"/>
                  </a:lnTo>
                  <a:lnTo>
                    <a:pt x="146" y="35"/>
                  </a:lnTo>
                  <a:lnTo>
                    <a:pt x="116" y="35"/>
                  </a:lnTo>
                  <a:lnTo>
                    <a:pt x="83" y="33"/>
                  </a:lnTo>
                  <a:lnTo>
                    <a:pt x="48" y="30"/>
                  </a:lnTo>
                  <a:lnTo>
                    <a:pt x="12" y="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g23723efd49e_1_0"/>
            <p:cNvSpPr/>
            <p:nvPr/>
          </p:nvSpPr>
          <p:spPr>
            <a:xfrm>
              <a:off x="7264400" y="1874838"/>
              <a:ext cx="546100" cy="146050"/>
            </a:xfrm>
            <a:custGeom>
              <a:rect b="b" l="l" r="r" t="t"/>
              <a:pathLst>
                <a:path extrusionOk="0" h="92" w="344">
                  <a:moveTo>
                    <a:pt x="0" y="85"/>
                  </a:moveTo>
                  <a:lnTo>
                    <a:pt x="0" y="85"/>
                  </a:lnTo>
                  <a:lnTo>
                    <a:pt x="26" y="88"/>
                  </a:lnTo>
                  <a:lnTo>
                    <a:pt x="56" y="91"/>
                  </a:lnTo>
                  <a:lnTo>
                    <a:pt x="97" y="92"/>
                  </a:lnTo>
                  <a:lnTo>
                    <a:pt x="147" y="91"/>
                  </a:lnTo>
                  <a:lnTo>
                    <a:pt x="175" y="89"/>
                  </a:lnTo>
                  <a:lnTo>
                    <a:pt x="205" y="86"/>
                  </a:lnTo>
                  <a:lnTo>
                    <a:pt x="239" y="82"/>
                  </a:lnTo>
                  <a:lnTo>
                    <a:pt x="272" y="77"/>
                  </a:lnTo>
                  <a:lnTo>
                    <a:pt x="308" y="69"/>
                  </a:lnTo>
                  <a:lnTo>
                    <a:pt x="344" y="60"/>
                  </a:lnTo>
                  <a:lnTo>
                    <a:pt x="344" y="0"/>
                  </a:lnTo>
                  <a:lnTo>
                    <a:pt x="323" y="6"/>
                  </a:lnTo>
                  <a:lnTo>
                    <a:pt x="294" y="12"/>
                  </a:lnTo>
                  <a:lnTo>
                    <a:pt x="257" y="17"/>
                  </a:lnTo>
                  <a:lnTo>
                    <a:pt x="208" y="23"/>
                  </a:lnTo>
                  <a:lnTo>
                    <a:pt x="150" y="26"/>
                  </a:lnTo>
                  <a:lnTo>
                    <a:pt x="80" y="26"/>
                  </a:lnTo>
                  <a:lnTo>
                    <a:pt x="41" y="26"/>
                  </a:lnTo>
                  <a:lnTo>
                    <a:pt x="0" y="2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960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g23723efd49e_1_0"/>
            <p:cNvSpPr/>
            <p:nvPr/>
          </p:nvSpPr>
          <p:spPr>
            <a:xfrm>
              <a:off x="6938963" y="2676525"/>
              <a:ext cx="1963738" cy="4178300"/>
            </a:xfrm>
            <a:custGeom>
              <a:rect b="b" l="l" r="r" t="t"/>
              <a:pathLst>
                <a:path extrusionOk="0" h="2632" w="1237">
                  <a:moveTo>
                    <a:pt x="643" y="865"/>
                  </a:moveTo>
                  <a:lnTo>
                    <a:pt x="643" y="865"/>
                  </a:lnTo>
                  <a:lnTo>
                    <a:pt x="623" y="859"/>
                  </a:lnTo>
                  <a:lnTo>
                    <a:pt x="603" y="851"/>
                  </a:lnTo>
                  <a:lnTo>
                    <a:pt x="585" y="842"/>
                  </a:lnTo>
                  <a:lnTo>
                    <a:pt x="569" y="830"/>
                  </a:lnTo>
                  <a:lnTo>
                    <a:pt x="554" y="818"/>
                  </a:lnTo>
                  <a:lnTo>
                    <a:pt x="540" y="803"/>
                  </a:lnTo>
                  <a:lnTo>
                    <a:pt x="530" y="788"/>
                  </a:lnTo>
                  <a:lnTo>
                    <a:pt x="521" y="773"/>
                  </a:lnTo>
                  <a:lnTo>
                    <a:pt x="513" y="756"/>
                  </a:lnTo>
                  <a:lnTo>
                    <a:pt x="510" y="739"/>
                  </a:lnTo>
                  <a:lnTo>
                    <a:pt x="508" y="723"/>
                  </a:lnTo>
                  <a:lnTo>
                    <a:pt x="510" y="706"/>
                  </a:lnTo>
                  <a:lnTo>
                    <a:pt x="514" y="691"/>
                  </a:lnTo>
                  <a:lnTo>
                    <a:pt x="522" y="676"/>
                  </a:lnTo>
                  <a:lnTo>
                    <a:pt x="534" y="663"/>
                  </a:lnTo>
                  <a:lnTo>
                    <a:pt x="549" y="650"/>
                  </a:lnTo>
                  <a:lnTo>
                    <a:pt x="542" y="649"/>
                  </a:lnTo>
                  <a:lnTo>
                    <a:pt x="522" y="643"/>
                  </a:lnTo>
                  <a:lnTo>
                    <a:pt x="508" y="638"/>
                  </a:lnTo>
                  <a:lnTo>
                    <a:pt x="495" y="631"/>
                  </a:lnTo>
                  <a:lnTo>
                    <a:pt x="481" y="623"/>
                  </a:lnTo>
                  <a:lnTo>
                    <a:pt x="466" y="613"/>
                  </a:lnTo>
                  <a:lnTo>
                    <a:pt x="454" y="601"/>
                  </a:lnTo>
                  <a:lnTo>
                    <a:pt x="444" y="586"/>
                  </a:lnTo>
                  <a:lnTo>
                    <a:pt x="438" y="577"/>
                  </a:lnTo>
                  <a:lnTo>
                    <a:pt x="435" y="569"/>
                  </a:lnTo>
                  <a:lnTo>
                    <a:pt x="430" y="558"/>
                  </a:lnTo>
                  <a:lnTo>
                    <a:pt x="428" y="548"/>
                  </a:lnTo>
                  <a:lnTo>
                    <a:pt x="427" y="537"/>
                  </a:lnTo>
                  <a:lnTo>
                    <a:pt x="425" y="525"/>
                  </a:lnTo>
                  <a:lnTo>
                    <a:pt x="427" y="513"/>
                  </a:lnTo>
                  <a:lnTo>
                    <a:pt x="428" y="500"/>
                  </a:lnTo>
                  <a:lnTo>
                    <a:pt x="432" y="486"/>
                  </a:lnTo>
                  <a:lnTo>
                    <a:pt x="436" y="471"/>
                  </a:lnTo>
                  <a:lnTo>
                    <a:pt x="441" y="456"/>
                  </a:lnTo>
                  <a:lnTo>
                    <a:pt x="448" y="439"/>
                  </a:lnTo>
                  <a:lnTo>
                    <a:pt x="444" y="436"/>
                  </a:lnTo>
                  <a:lnTo>
                    <a:pt x="432" y="427"/>
                  </a:lnTo>
                  <a:lnTo>
                    <a:pt x="415" y="414"/>
                  </a:lnTo>
                  <a:lnTo>
                    <a:pt x="407" y="405"/>
                  </a:lnTo>
                  <a:lnTo>
                    <a:pt x="400" y="396"/>
                  </a:lnTo>
                  <a:lnTo>
                    <a:pt x="394" y="383"/>
                  </a:lnTo>
                  <a:lnTo>
                    <a:pt x="389" y="371"/>
                  </a:lnTo>
                  <a:lnTo>
                    <a:pt x="386" y="359"/>
                  </a:lnTo>
                  <a:lnTo>
                    <a:pt x="386" y="344"/>
                  </a:lnTo>
                  <a:lnTo>
                    <a:pt x="389" y="329"/>
                  </a:lnTo>
                  <a:lnTo>
                    <a:pt x="397" y="314"/>
                  </a:lnTo>
                  <a:lnTo>
                    <a:pt x="407" y="298"/>
                  </a:lnTo>
                  <a:lnTo>
                    <a:pt x="424" y="279"/>
                  </a:lnTo>
                  <a:lnTo>
                    <a:pt x="418" y="272"/>
                  </a:lnTo>
                  <a:lnTo>
                    <a:pt x="404" y="252"/>
                  </a:lnTo>
                  <a:lnTo>
                    <a:pt x="397" y="237"/>
                  </a:lnTo>
                  <a:lnTo>
                    <a:pt x="389" y="221"/>
                  </a:lnTo>
                  <a:lnTo>
                    <a:pt x="380" y="202"/>
                  </a:lnTo>
                  <a:lnTo>
                    <a:pt x="374" y="183"/>
                  </a:lnTo>
                  <a:lnTo>
                    <a:pt x="368" y="162"/>
                  </a:lnTo>
                  <a:lnTo>
                    <a:pt x="367" y="141"/>
                  </a:lnTo>
                  <a:lnTo>
                    <a:pt x="365" y="120"/>
                  </a:lnTo>
                  <a:lnTo>
                    <a:pt x="367" y="107"/>
                  </a:lnTo>
                  <a:lnTo>
                    <a:pt x="370" y="97"/>
                  </a:lnTo>
                  <a:lnTo>
                    <a:pt x="373" y="86"/>
                  </a:lnTo>
                  <a:lnTo>
                    <a:pt x="377" y="76"/>
                  </a:lnTo>
                  <a:lnTo>
                    <a:pt x="382" y="65"/>
                  </a:lnTo>
                  <a:lnTo>
                    <a:pt x="388" y="55"/>
                  </a:lnTo>
                  <a:lnTo>
                    <a:pt x="397" y="44"/>
                  </a:lnTo>
                  <a:lnTo>
                    <a:pt x="406" y="35"/>
                  </a:lnTo>
                  <a:lnTo>
                    <a:pt x="416" y="26"/>
                  </a:lnTo>
                  <a:lnTo>
                    <a:pt x="428" y="17"/>
                  </a:lnTo>
                  <a:lnTo>
                    <a:pt x="432" y="14"/>
                  </a:lnTo>
                  <a:lnTo>
                    <a:pt x="438" y="6"/>
                  </a:lnTo>
                  <a:lnTo>
                    <a:pt x="444" y="3"/>
                  </a:lnTo>
                  <a:lnTo>
                    <a:pt x="450" y="2"/>
                  </a:lnTo>
                  <a:lnTo>
                    <a:pt x="459" y="0"/>
                  </a:lnTo>
                  <a:lnTo>
                    <a:pt x="468" y="0"/>
                  </a:lnTo>
                  <a:lnTo>
                    <a:pt x="477" y="3"/>
                  </a:lnTo>
                  <a:lnTo>
                    <a:pt x="489" y="9"/>
                  </a:lnTo>
                  <a:lnTo>
                    <a:pt x="501" y="18"/>
                  </a:lnTo>
                  <a:lnTo>
                    <a:pt x="514" y="31"/>
                  </a:lnTo>
                  <a:lnTo>
                    <a:pt x="530" y="49"/>
                  </a:lnTo>
                  <a:lnTo>
                    <a:pt x="546" y="70"/>
                  </a:lnTo>
                  <a:lnTo>
                    <a:pt x="563" y="98"/>
                  </a:lnTo>
                  <a:lnTo>
                    <a:pt x="581" y="132"/>
                  </a:lnTo>
                  <a:lnTo>
                    <a:pt x="596" y="126"/>
                  </a:lnTo>
                  <a:lnTo>
                    <a:pt x="611" y="120"/>
                  </a:lnTo>
                  <a:lnTo>
                    <a:pt x="632" y="113"/>
                  </a:lnTo>
                  <a:lnTo>
                    <a:pt x="655" y="109"/>
                  </a:lnTo>
                  <a:lnTo>
                    <a:pt x="679" y="104"/>
                  </a:lnTo>
                  <a:lnTo>
                    <a:pt x="705" y="104"/>
                  </a:lnTo>
                  <a:lnTo>
                    <a:pt x="717" y="104"/>
                  </a:lnTo>
                  <a:lnTo>
                    <a:pt x="729" y="107"/>
                  </a:lnTo>
                  <a:lnTo>
                    <a:pt x="739" y="110"/>
                  </a:lnTo>
                  <a:lnTo>
                    <a:pt x="750" y="115"/>
                  </a:lnTo>
                  <a:lnTo>
                    <a:pt x="760" y="120"/>
                  </a:lnTo>
                  <a:lnTo>
                    <a:pt x="769" y="127"/>
                  </a:lnTo>
                  <a:lnTo>
                    <a:pt x="777" y="138"/>
                  </a:lnTo>
                  <a:lnTo>
                    <a:pt x="783" y="148"/>
                  </a:lnTo>
                  <a:lnTo>
                    <a:pt x="788" y="160"/>
                  </a:lnTo>
                  <a:lnTo>
                    <a:pt x="792" y="175"/>
                  </a:lnTo>
                  <a:lnTo>
                    <a:pt x="792" y="193"/>
                  </a:lnTo>
                  <a:lnTo>
                    <a:pt x="792" y="213"/>
                  </a:lnTo>
                  <a:lnTo>
                    <a:pt x="789" y="236"/>
                  </a:lnTo>
                  <a:lnTo>
                    <a:pt x="785" y="260"/>
                  </a:lnTo>
                  <a:lnTo>
                    <a:pt x="777" y="287"/>
                  </a:lnTo>
                  <a:lnTo>
                    <a:pt x="768" y="319"/>
                  </a:lnTo>
                  <a:lnTo>
                    <a:pt x="754" y="352"/>
                  </a:lnTo>
                  <a:lnTo>
                    <a:pt x="739" y="388"/>
                  </a:lnTo>
                  <a:lnTo>
                    <a:pt x="757" y="382"/>
                  </a:lnTo>
                  <a:lnTo>
                    <a:pt x="772" y="380"/>
                  </a:lnTo>
                  <a:lnTo>
                    <a:pt x="786" y="380"/>
                  </a:lnTo>
                  <a:lnTo>
                    <a:pt x="797" y="385"/>
                  </a:lnTo>
                  <a:lnTo>
                    <a:pt x="807" y="390"/>
                  </a:lnTo>
                  <a:lnTo>
                    <a:pt x="815" y="399"/>
                  </a:lnTo>
                  <a:lnTo>
                    <a:pt x="821" y="408"/>
                  </a:lnTo>
                  <a:lnTo>
                    <a:pt x="824" y="418"/>
                  </a:lnTo>
                  <a:lnTo>
                    <a:pt x="827" y="429"/>
                  </a:lnTo>
                  <a:lnTo>
                    <a:pt x="827" y="441"/>
                  </a:lnTo>
                  <a:lnTo>
                    <a:pt x="825" y="453"/>
                  </a:lnTo>
                  <a:lnTo>
                    <a:pt x="822" y="465"/>
                  </a:lnTo>
                  <a:lnTo>
                    <a:pt x="818" y="477"/>
                  </a:lnTo>
                  <a:lnTo>
                    <a:pt x="812" y="486"/>
                  </a:lnTo>
                  <a:lnTo>
                    <a:pt x="803" y="497"/>
                  </a:lnTo>
                  <a:lnTo>
                    <a:pt x="792" y="504"/>
                  </a:lnTo>
                  <a:lnTo>
                    <a:pt x="807" y="506"/>
                  </a:lnTo>
                  <a:lnTo>
                    <a:pt x="821" y="510"/>
                  </a:lnTo>
                  <a:lnTo>
                    <a:pt x="833" y="515"/>
                  </a:lnTo>
                  <a:lnTo>
                    <a:pt x="845" y="519"/>
                  </a:lnTo>
                  <a:lnTo>
                    <a:pt x="855" y="525"/>
                  </a:lnTo>
                  <a:lnTo>
                    <a:pt x="866" y="533"/>
                  </a:lnTo>
                  <a:lnTo>
                    <a:pt x="875" y="540"/>
                  </a:lnTo>
                  <a:lnTo>
                    <a:pt x="883" y="548"/>
                  </a:lnTo>
                  <a:lnTo>
                    <a:pt x="892" y="557"/>
                  </a:lnTo>
                  <a:lnTo>
                    <a:pt x="898" y="568"/>
                  </a:lnTo>
                  <a:lnTo>
                    <a:pt x="904" y="577"/>
                  </a:lnTo>
                  <a:lnTo>
                    <a:pt x="908" y="587"/>
                  </a:lnTo>
                  <a:lnTo>
                    <a:pt x="913" y="598"/>
                  </a:lnTo>
                  <a:lnTo>
                    <a:pt x="916" y="608"/>
                  </a:lnTo>
                  <a:lnTo>
                    <a:pt x="920" y="632"/>
                  </a:lnTo>
                  <a:lnTo>
                    <a:pt x="922" y="655"/>
                  </a:lnTo>
                  <a:lnTo>
                    <a:pt x="919" y="679"/>
                  </a:lnTo>
                  <a:lnTo>
                    <a:pt x="913" y="702"/>
                  </a:lnTo>
                  <a:lnTo>
                    <a:pt x="908" y="714"/>
                  </a:lnTo>
                  <a:lnTo>
                    <a:pt x="902" y="724"/>
                  </a:lnTo>
                  <a:lnTo>
                    <a:pt x="896" y="735"/>
                  </a:lnTo>
                  <a:lnTo>
                    <a:pt x="889" y="746"/>
                  </a:lnTo>
                  <a:lnTo>
                    <a:pt x="881" y="756"/>
                  </a:lnTo>
                  <a:lnTo>
                    <a:pt x="872" y="765"/>
                  </a:lnTo>
                  <a:lnTo>
                    <a:pt x="863" y="774"/>
                  </a:lnTo>
                  <a:lnTo>
                    <a:pt x="851" y="783"/>
                  </a:lnTo>
                  <a:lnTo>
                    <a:pt x="840" y="791"/>
                  </a:lnTo>
                  <a:lnTo>
                    <a:pt x="827" y="798"/>
                  </a:lnTo>
                  <a:lnTo>
                    <a:pt x="836" y="804"/>
                  </a:lnTo>
                  <a:lnTo>
                    <a:pt x="842" y="813"/>
                  </a:lnTo>
                  <a:lnTo>
                    <a:pt x="848" y="824"/>
                  </a:lnTo>
                  <a:lnTo>
                    <a:pt x="854" y="838"/>
                  </a:lnTo>
                  <a:lnTo>
                    <a:pt x="857" y="851"/>
                  </a:lnTo>
                  <a:lnTo>
                    <a:pt x="860" y="865"/>
                  </a:lnTo>
                  <a:lnTo>
                    <a:pt x="860" y="880"/>
                  </a:lnTo>
                  <a:lnTo>
                    <a:pt x="860" y="893"/>
                  </a:lnTo>
                  <a:lnTo>
                    <a:pt x="857" y="908"/>
                  </a:lnTo>
                  <a:lnTo>
                    <a:pt x="854" y="922"/>
                  </a:lnTo>
                  <a:lnTo>
                    <a:pt x="848" y="934"/>
                  </a:lnTo>
                  <a:lnTo>
                    <a:pt x="839" y="945"/>
                  </a:lnTo>
                  <a:lnTo>
                    <a:pt x="830" y="954"/>
                  </a:lnTo>
                  <a:lnTo>
                    <a:pt x="818" y="960"/>
                  </a:lnTo>
                  <a:lnTo>
                    <a:pt x="803" y="964"/>
                  </a:lnTo>
                  <a:lnTo>
                    <a:pt x="786" y="964"/>
                  </a:lnTo>
                  <a:lnTo>
                    <a:pt x="795" y="966"/>
                  </a:lnTo>
                  <a:lnTo>
                    <a:pt x="819" y="973"/>
                  </a:lnTo>
                  <a:lnTo>
                    <a:pt x="834" y="979"/>
                  </a:lnTo>
                  <a:lnTo>
                    <a:pt x="851" y="987"/>
                  </a:lnTo>
                  <a:lnTo>
                    <a:pt x="869" y="996"/>
                  </a:lnTo>
                  <a:lnTo>
                    <a:pt x="886" y="1006"/>
                  </a:lnTo>
                  <a:lnTo>
                    <a:pt x="901" y="1020"/>
                  </a:lnTo>
                  <a:lnTo>
                    <a:pt x="916" y="1035"/>
                  </a:lnTo>
                  <a:lnTo>
                    <a:pt x="922" y="1044"/>
                  </a:lnTo>
                  <a:lnTo>
                    <a:pt x="928" y="1053"/>
                  </a:lnTo>
                  <a:lnTo>
                    <a:pt x="932" y="1064"/>
                  </a:lnTo>
                  <a:lnTo>
                    <a:pt x="935" y="1074"/>
                  </a:lnTo>
                  <a:lnTo>
                    <a:pt x="938" y="1085"/>
                  </a:lnTo>
                  <a:lnTo>
                    <a:pt x="940" y="1097"/>
                  </a:lnTo>
                  <a:lnTo>
                    <a:pt x="941" y="1109"/>
                  </a:lnTo>
                  <a:lnTo>
                    <a:pt x="940" y="1123"/>
                  </a:lnTo>
                  <a:lnTo>
                    <a:pt x="938" y="1136"/>
                  </a:lnTo>
                  <a:lnTo>
                    <a:pt x="934" y="1151"/>
                  </a:lnTo>
                  <a:lnTo>
                    <a:pt x="929" y="1168"/>
                  </a:lnTo>
                  <a:lnTo>
                    <a:pt x="922" y="1184"/>
                  </a:lnTo>
                  <a:lnTo>
                    <a:pt x="937" y="1177"/>
                  </a:lnTo>
                  <a:lnTo>
                    <a:pt x="952" y="1171"/>
                  </a:lnTo>
                  <a:lnTo>
                    <a:pt x="967" y="1166"/>
                  </a:lnTo>
                  <a:lnTo>
                    <a:pt x="981" y="1162"/>
                  </a:lnTo>
                  <a:lnTo>
                    <a:pt x="993" y="1160"/>
                  </a:lnTo>
                  <a:lnTo>
                    <a:pt x="1006" y="1159"/>
                  </a:lnTo>
                  <a:lnTo>
                    <a:pt x="1018" y="1159"/>
                  </a:lnTo>
                  <a:lnTo>
                    <a:pt x="1029" y="1160"/>
                  </a:lnTo>
                  <a:lnTo>
                    <a:pt x="1039" y="1162"/>
                  </a:lnTo>
                  <a:lnTo>
                    <a:pt x="1049" y="1165"/>
                  </a:lnTo>
                  <a:lnTo>
                    <a:pt x="1059" y="1169"/>
                  </a:lnTo>
                  <a:lnTo>
                    <a:pt x="1067" y="1174"/>
                  </a:lnTo>
                  <a:lnTo>
                    <a:pt x="1076" y="1178"/>
                  </a:lnTo>
                  <a:lnTo>
                    <a:pt x="1083" y="1184"/>
                  </a:lnTo>
                  <a:lnTo>
                    <a:pt x="1095" y="1198"/>
                  </a:lnTo>
                  <a:lnTo>
                    <a:pt x="1106" y="1215"/>
                  </a:lnTo>
                  <a:lnTo>
                    <a:pt x="1113" y="1233"/>
                  </a:lnTo>
                  <a:lnTo>
                    <a:pt x="1119" y="1251"/>
                  </a:lnTo>
                  <a:lnTo>
                    <a:pt x="1122" y="1270"/>
                  </a:lnTo>
                  <a:lnTo>
                    <a:pt x="1124" y="1289"/>
                  </a:lnTo>
                  <a:lnTo>
                    <a:pt x="1122" y="1308"/>
                  </a:lnTo>
                  <a:lnTo>
                    <a:pt x="1118" y="1326"/>
                  </a:lnTo>
                  <a:lnTo>
                    <a:pt x="1112" y="1343"/>
                  </a:lnTo>
                  <a:lnTo>
                    <a:pt x="1124" y="1350"/>
                  </a:lnTo>
                  <a:lnTo>
                    <a:pt x="1138" y="1358"/>
                  </a:lnTo>
                  <a:lnTo>
                    <a:pt x="1154" y="1368"/>
                  </a:lnTo>
                  <a:lnTo>
                    <a:pt x="1171" y="1382"/>
                  </a:lnTo>
                  <a:lnTo>
                    <a:pt x="1189" y="1399"/>
                  </a:lnTo>
                  <a:lnTo>
                    <a:pt x="1207" y="1418"/>
                  </a:lnTo>
                  <a:lnTo>
                    <a:pt x="1214" y="1429"/>
                  </a:lnTo>
                  <a:lnTo>
                    <a:pt x="1221" y="1439"/>
                  </a:lnTo>
                  <a:lnTo>
                    <a:pt x="1227" y="1451"/>
                  </a:lnTo>
                  <a:lnTo>
                    <a:pt x="1231" y="1463"/>
                  </a:lnTo>
                  <a:lnTo>
                    <a:pt x="1236" y="1477"/>
                  </a:lnTo>
                  <a:lnTo>
                    <a:pt x="1237" y="1491"/>
                  </a:lnTo>
                  <a:lnTo>
                    <a:pt x="1237" y="1504"/>
                  </a:lnTo>
                  <a:lnTo>
                    <a:pt x="1236" y="1519"/>
                  </a:lnTo>
                  <a:lnTo>
                    <a:pt x="1233" y="1534"/>
                  </a:lnTo>
                  <a:lnTo>
                    <a:pt x="1227" y="1551"/>
                  </a:lnTo>
                  <a:lnTo>
                    <a:pt x="1219" y="1568"/>
                  </a:lnTo>
                  <a:lnTo>
                    <a:pt x="1208" y="1584"/>
                  </a:lnTo>
                  <a:lnTo>
                    <a:pt x="1196" y="1602"/>
                  </a:lnTo>
                  <a:lnTo>
                    <a:pt x="1180" y="1619"/>
                  </a:lnTo>
                  <a:lnTo>
                    <a:pt x="1162" y="1638"/>
                  </a:lnTo>
                  <a:lnTo>
                    <a:pt x="1139" y="1657"/>
                  </a:lnTo>
                  <a:lnTo>
                    <a:pt x="1113" y="1676"/>
                  </a:lnTo>
                  <a:lnTo>
                    <a:pt x="1085" y="1696"/>
                  </a:lnTo>
                  <a:lnTo>
                    <a:pt x="1106" y="1708"/>
                  </a:lnTo>
                  <a:lnTo>
                    <a:pt x="1125" y="1721"/>
                  </a:lnTo>
                  <a:lnTo>
                    <a:pt x="1144" y="1737"/>
                  </a:lnTo>
                  <a:lnTo>
                    <a:pt x="1160" y="1752"/>
                  </a:lnTo>
                  <a:lnTo>
                    <a:pt x="1174" y="1768"/>
                  </a:lnTo>
                  <a:lnTo>
                    <a:pt x="1187" y="1786"/>
                  </a:lnTo>
                  <a:lnTo>
                    <a:pt x="1198" y="1806"/>
                  </a:lnTo>
                  <a:lnTo>
                    <a:pt x="1207" y="1826"/>
                  </a:lnTo>
                  <a:lnTo>
                    <a:pt x="1216" y="1845"/>
                  </a:lnTo>
                  <a:lnTo>
                    <a:pt x="1222" y="1865"/>
                  </a:lnTo>
                  <a:lnTo>
                    <a:pt x="1227" y="1886"/>
                  </a:lnTo>
                  <a:lnTo>
                    <a:pt x="1230" y="1907"/>
                  </a:lnTo>
                  <a:lnTo>
                    <a:pt x="1231" y="1928"/>
                  </a:lnTo>
                  <a:lnTo>
                    <a:pt x="1231" y="1949"/>
                  </a:lnTo>
                  <a:lnTo>
                    <a:pt x="1228" y="1970"/>
                  </a:lnTo>
                  <a:lnTo>
                    <a:pt x="1225" y="1991"/>
                  </a:lnTo>
                  <a:lnTo>
                    <a:pt x="1219" y="2011"/>
                  </a:lnTo>
                  <a:lnTo>
                    <a:pt x="1213" y="2031"/>
                  </a:lnTo>
                  <a:lnTo>
                    <a:pt x="1204" y="2050"/>
                  </a:lnTo>
                  <a:lnTo>
                    <a:pt x="1195" y="2068"/>
                  </a:lnTo>
                  <a:lnTo>
                    <a:pt x="1183" y="2085"/>
                  </a:lnTo>
                  <a:lnTo>
                    <a:pt x="1169" y="2102"/>
                  </a:lnTo>
                  <a:lnTo>
                    <a:pt x="1154" y="2117"/>
                  </a:lnTo>
                  <a:lnTo>
                    <a:pt x="1138" y="2130"/>
                  </a:lnTo>
                  <a:lnTo>
                    <a:pt x="1119" y="2142"/>
                  </a:lnTo>
                  <a:lnTo>
                    <a:pt x="1100" y="2154"/>
                  </a:lnTo>
                  <a:lnTo>
                    <a:pt x="1077" y="2163"/>
                  </a:lnTo>
                  <a:lnTo>
                    <a:pt x="1055" y="2171"/>
                  </a:lnTo>
                  <a:lnTo>
                    <a:pt x="1030" y="2177"/>
                  </a:lnTo>
                  <a:lnTo>
                    <a:pt x="1003" y="2180"/>
                  </a:lnTo>
                  <a:lnTo>
                    <a:pt x="976" y="2181"/>
                  </a:lnTo>
                  <a:lnTo>
                    <a:pt x="946" y="2181"/>
                  </a:lnTo>
                  <a:lnTo>
                    <a:pt x="963" y="2191"/>
                  </a:lnTo>
                  <a:lnTo>
                    <a:pt x="978" y="2201"/>
                  </a:lnTo>
                  <a:lnTo>
                    <a:pt x="991" y="2212"/>
                  </a:lnTo>
                  <a:lnTo>
                    <a:pt x="1003" y="2224"/>
                  </a:lnTo>
                  <a:lnTo>
                    <a:pt x="1012" y="2236"/>
                  </a:lnTo>
                  <a:lnTo>
                    <a:pt x="1021" y="2248"/>
                  </a:lnTo>
                  <a:lnTo>
                    <a:pt x="1027" y="2260"/>
                  </a:lnTo>
                  <a:lnTo>
                    <a:pt x="1033" y="2273"/>
                  </a:lnTo>
                  <a:lnTo>
                    <a:pt x="1036" y="2286"/>
                  </a:lnTo>
                  <a:lnTo>
                    <a:pt x="1038" y="2299"/>
                  </a:lnTo>
                  <a:lnTo>
                    <a:pt x="1039" y="2311"/>
                  </a:lnTo>
                  <a:lnTo>
                    <a:pt x="1038" y="2323"/>
                  </a:lnTo>
                  <a:lnTo>
                    <a:pt x="1036" y="2337"/>
                  </a:lnTo>
                  <a:lnTo>
                    <a:pt x="1033" y="2347"/>
                  </a:lnTo>
                  <a:lnTo>
                    <a:pt x="1029" y="2359"/>
                  </a:lnTo>
                  <a:lnTo>
                    <a:pt x="1024" y="2370"/>
                  </a:lnTo>
                  <a:lnTo>
                    <a:pt x="1017" y="2381"/>
                  </a:lnTo>
                  <a:lnTo>
                    <a:pt x="1009" y="2390"/>
                  </a:lnTo>
                  <a:lnTo>
                    <a:pt x="1002" y="2399"/>
                  </a:lnTo>
                  <a:lnTo>
                    <a:pt x="993" y="2406"/>
                  </a:lnTo>
                  <a:lnTo>
                    <a:pt x="982" y="2414"/>
                  </a:lnTo>
                  <a:lnTo>
                    <a:pt x="972" y="2420"/>
                  </a:lnTo>
                  <a:lnTo>
                    <a:pt x="960" y="2424"/>
                  </a:lnTo>
                  <a:lnTo>
                    <a:pt x="947" y="2427"/>
                  </a:lnTo>
                  <a:lnTo>
                    <a:pt x="935" y="2430"/>
                  </a:lnTo>
                  <a:lnTo>
                    <a:pt x="922" y="2430"/>
                  </a:lnTo>
                  <a:lnTo>
                    <a:pt x="907" y="2430"/>
                  </a:lnTo>
                  <a:lnTo>
                    <a:pt x="893" y="2427"/>
                  </a:lnTo>
                  <a:lnTo>
                    <a:pt x="878" y="2423"/>
                  </a:lnTo>
                  <a:lnTo>
                    <a:pt x="863" y="2418"/>
                  </a:lnTo>
                  <a:lnTo>
                    <a:pt x="848" y="2409"/>
                  </a:lnTo>
                  <a:lnTo>
                    <a:pt x="833" y="2400"/>
                  </a:lnTo>
                  <a:lnTo>
                    <a:pt x="836" y="2409"/>
                  </a:lnTo>
                  <a:lnTo>
                    <a:pt x="839" y="2417"/>
                  </a:lnTo>
                  <a:lnTo>
                    <a:pt x="842" y="2426"/>
                  </a:lnTo>
                  <a:lnTo>
                    <a:pt x="842" y="2435"/>
                  </a:lnTo>
                  <a:lnTo>
                    <a:pt x="842" y="2455"/>
                  </a:lnTo>
                  <a:lnTo>
                    <a:pt x="839" y="2474"/>
                  </a:lnTo>
                  <a:lnTo>
                    <a:pt x="831" y="2494"/>
                  </a:lnTo>
                  <a:lnTo>
                    <a:pt x="822" y="2513"/>
                  </a:lnTo>
                  <a:lnTo>
                    <a:pt x="810" y="2533"/>
                  </a:lnTo>
                  <a:lnTo>
                    <a:pt x="795" y="2551"/>
                  </a:lnTo>
                  <a:lnTo>
                    <a:pt x="778" y="2569"/>
                  </a:lnTo>
                  <a:lnTo>
                    <a:pt x="759" y="2586"/>
                  </a:lnTo>
                  <a:lnTo>
                    <a:pt x="738" y="2599"/>
                  </a:lnTo>
                  <a:lnTo>
                    <a:pt x="715" y="2611"/>
                  </a:lnTo>
                  <a:lnTo>
                    <a:pt x="691" y="2622"/>
                  </a:lnTo>
                  <a:lnTo>
                    <a:pt x="665" y="2628"/>
                  </a:lnTo>
                  <a:lnTo>
                    <a:pt x="640" y="2632"/>
                  </a:lnTo>
                  <a:lnTo>
                    <a:pt x="626" y="2632"/>
                  </a:lnTo>
                  <a:lnTo>
                    <a:pt x="613" y="2632"/>
                  </a:lnTo>
                  <a:lnTo>
                    <a:pt x="599" y="2632"/>
                  </a:lnTo>
                  <a:lnTo>
                    <a:pt x="587" y="2629"/>
                  </a:lnTo>
                  <a:lnTo>
                    <a:pt x="573" y="2626"/>
                  </a:lnTo>
                  <a:lnTo>
                    <a:pt x="563" y="2623"/>
                  </a:lnTo>
                  <a:lnTo>
                    <a:pt x="540" y="2614"/>
                  </a:lnTo>
                  <a:lnTo>
                    <a:pt x="519" y="2602"/>
                  </a:lnTo>
                  <a:lnTo>
                    <a:pt x="501" y="2587"/>
                  </a:lnTo>
                  <a:lnTo>
                    <a:pt x="484" y="2572"/>
                  </a:lnTo>
                  <a:lnTo>
                    <a:pt x="469" y="2554"/>
                  </a:lnTo>
                  <a:lnTo>
                    <a:pt x="456" y="2536"/>
                  </a:lnTo>
                  <a:lnTo>
                    <a:pt x="444" y="2516"/>
                  </a:lnTo>
                  <a:lnTo>
                    <a:pt x="433" y="2497"/>
                  </a:lnTo>
                  <a:lnTo>
                    <a:pt x="424" y="2477"/>
                  </a:lnTo>
                  <a:lnTo>
                    <a:pt x="416" y="2458"/>
                  </a:lnTo>
                  <a:lnTo>
                    <a:pt x="406" y="2423"/>
                  </a:lnTo>
                  <a:lnTo>
                    <a:pt x="398" y="2394"/>
                  </a:lnTo>
                  <a:lnTo>
                    <a:pt x="392" y="2402"/>
                  </a:lnTo>
                  <a:lnTo>
                    <a:pt x="385" y="2409"/>
                  </a:lnTo>
                  <a:lnTo>
                    <a:pt x="377" y="2414"/>
                  </a:lnTo>
                  <a:lnTo>
                    <a:pt x="370" y="2418"/>
                  </a:lnTo>
                  <a:lnTo>
                    <a:pt x="362" y="2421"/>
                  </a:lnTo>
                  <a:lnTo>
                    <a:pt x="355" y="2424"/>
                  </a:lnTo>
                  <a:lnTo>
                    <a:pt x="349" y="2426"/>
                  </a:lnTo>
                  <a:lnTo>
                    <a:pt x="341" y="2426"/>
                  </a:lnTo>
                  <a:lnTo>
                    <a:pt x="327" y="2424"/>
                  </a:lnTo>
                  <a:lnTo>
                    <a:pt x="315" y="2418"/>
                  </a:lnTo>
                  <a:lnTo>
                    <a:pt x="303" y="2411"/>
                  </a:lnTo>
                  <a:lnTo>
                    <a:pt x="293" y="2402"/>
                  </a:lnTo>
                  <a:lnTo>
                    <a:pt x="284" y="2390"/>
                  </a:lnTo>
                  <a:lnTo>
                    <a:pt x="278" y="2376"/>
                  </a:lnTo>
                  <a:lnTo>
                    <a:pt x="272" y="2362"/>
                  </a:lnTo>
                  <a:lnTo>
                    <a:pt x="269" y="2347"/>
                  </a:lnTo>
                  <a:lnTo>
                    <a:pt x="269" y="2334"/>
                  </a:lnTo>
                  <a:lnTo>
                    <a:pt x="270" y="2319"/>
                  </a:lnTo>
                  <a:lnTo>
                    <a:pt x="273" y="2307"/>
                  </a:lnTo>
                  <a:lnTo>
                    <a:pt x="281" y="2295"/>
                  </a:lnTo>
                  <a:lnTo>
                    <a:pt x="269" y="2298"/>
                  </a:lnTo>
                  <a:lnTo>
                    <a:pt x="258" y="2299"/>
                  </a:lnTo>
                  <a:lnTo>
                    <a:pt x="246" y="2301"/>
                  </a:lnTo>
                  <a:lnTo>
                    <a:pt x="235" y="2299"/>
                  </a:lnTo>
                  <a:lnTo>
                    <a:pt x="225" y="2298"/>
                  </a:lnTo>
                  <a:lnTo>
                    <a:pt x="216" y="2295"/>
                  </a:lnTo>
                  <a:lnTo>
                    <a:pt x="205" y="2290"/>
                  </a:lnTo>
                  <a:lnTo>
                    <a:pt x="196" y="2286"/>
                  </a:lnTo>
                  <a:lnTo>
                    <a:pt x="189" y="2280"/>
                  </a:lnTo>
                  <a:lnTo>
                    <a:pt x="180" y="2272"/>
                  </a:lnTo>
                  <a:lnTo>
                    <a:pt x="172" y="2264"/>
                  </a:lnTo>
                  <a:lnTo>
                    <a:pt x="166" y="2255"/>
                  </a:lnTo>
                  <a:lnTo>
                    <a:pt x="154" y="2237"/>
                  </a:lnTo>
                  <a:lnTo>
                    <a:pt x="145" y="2216"/>
                  </a:lnTo>
                  <a:lnTo>
                    <a:pt x="140" y="2194"/>
                  </a:lnTo>
                  <a:lnTo>
                    <a:pt x="137" y="2171"/>
                  </a:lnTo>
                  <a:lnTo>
                    <a:pt x="137" y="2159"/>
                  </a:lnTo>
                  <a:lnTo>
                    <a:pt x="139" y="2147"/>
                  </a:lnTo>
                  <a:lnTo>
                    <a:pt x="140" y="2135"/>
                  </a:lnTo>
                  <a:lnTo>
                    <a:pt x="143" y="2124"/>
                  </a:lnTo>
                  <a:lnTo>
                    <a:pt x="148" y="2112"/>
                  </a:lnTo>
                  <a:lnTo>
                    <a:pt x="152" y="2102"/>
                  </a:lnTo>
                  <a:lnTo>
                    <a:pt x="160" y="2091"/>
                  </a:lnTo>
                  <a:lnTo>
                    <a:pt x="168" y="2082"/>
                  </a:lnTo>
                  <a:lnTo>
                    <a:pt x="175" y="2071"/>
                  </a:lnTo>
                  <a:lnTo>
                    <a:pt x="186" y="2064"/>
                  </a:lnTo>
                  <a:lnTo>
                    <a:pt x="196" y="2055"/>
                  </a:lnTo>
                  <a:lnTo>
                    <a:pt x="208" y="2049"/>
                  </a:lnTo>
                  <a:lnTo>
                    <a:pt x="189" y="2049"/>
                  </a:lnTo>
                  <a:lnTo>
                    <a:pt x="169" y="2047"/>
                  </a:lnTo>
                  <a:lnTo>
                    <a:pt x="149" y="2044"/>
                  </a:lnTo>
                  <a:lnTo>
                    <a:pt x="131" y="2038"/>
                  </a:lnTo>
                  <a:lnTo>
                    <a:pt x="115" y="2032"/>
                  </a:lnTo>
                  <a:lnTo>
                    <a:pt x="98" y="2023"/>
                  </a:lnTo>
                  <a:lnTo>
                    <a:pt x="83" y="2013"/>
                  </a:lnTo>
                  <a:lnTo>
                    <a:pt x="68" y="2002"/>
                  </a:lnTo>
                  <a:lnTo>
                    <a:pt x="56" y="1988"/>
                  </a:lnTo>
                  <a:lnTo>
                    <a:pt x="44" y="1975"/>
                  </a:lnTo>
                  <a:lnTo>
                    <a:pt x="33" y="1960"/>
                  </a:lnTo>
                  <a:lnTo>
                    <a:pt x="23" y="1943"/>
                  </a:lnTo>
                  <a:lnTo>
                    <a:pt x="15" y="1928"/>
                  </a:lnTo>
                  <a:lnTo>
                    <a:pt x="9" y="1910"/>
                  </a:lnTo>
                  <a:lnTo>
                    <a:pt x="5" y="1892"/>
                  </a:lnTo>
                  <a:lnTo>
                    <a:pt x="2" y="1874"/>
                  </a:lnTo>
                  <a:lnTo>
                    <a:pt x="0" y="1856"/>
                  </a:lnTo>
                  <a:lnTo>
                    <a:pt x="0" y="1838"/>
                  </a:lnTo>
                  <a:lnTo>
                    <a:pt x="2" y="1819"/>
                  </a:lnTo>
                  <a:lnTo>
                    <a:pt x="5" y="1801"/>
                  </a:lnTo>
                  <a:lnTo>
                    <a:pt x="11" y="1783"/>
                  </a:lnTo>
                  <a:lnTo>
                    <a:pt x="18" y="1765"/>
                  </a:lnTo>
                  <a:lnTo>
                    <a:pt x="29" y="1747"/>
                  </a:lnTo>
                  <a:lnTo>
                    <a:pt x="41" y="1730"/>
                  </a:lnTo>
                  <a:lnTo>
                    <a:pt x="54" y="1715"/>
                  </a:lnTo>
                  <a:lnTo>
                    <a:pt x="71" y="1700"/>
                  </a:lnTo>
                  <a:lnTo>
                    <a:pt x="91" y="1687"/>
                  </a:lnTo>
                  <a:lnTo>
                    <a:pt x="112" y="1673"/>
                  </a:lnTo>
                  <a:lnTo>
                    <a:pt x="136" y="1663"/>
                  </a:lnTo>
                  <a:lnTo>
                    <a:pt x="161" y="1652"/>
                  </a:lnTo>
                  <a:lnTo>
                    <a:pt x="190" y="1643"/>
                  </a:lnTo>
                  <a:lnTo>
                    <a:pt x="222" y="1635"/>
                  </a:lnTo>
                  <a:lnTo>
                    <a:pt x="211" y="1625"/>
                  </a:lnTo>
                  <a:lnTo>
                    <a:pt x="202" y="1613"/>
                  </a:lnTo>
                  <a:lnTo>
                    <a:pt x="193" y="1601"/>
                  </a:lnTo>
                  <a:lnTo>
                    <a:pt x="186" y="1589"/>
                  </a:lnTo>
                  <a:lnTo>
                    <a:pt x="180" y="1575"/>
                  </a:lnTo>
                  <a:lnTo>
                    <a:pt x="174" y="1562"/>
                  </a:lnTo>
                  <a:lnTo>
                    <a:pt x="171" y="1548"/>
                  </a:lnTo>
                  <a:lnTo>
                    <a:pt x="168" y="1534"/>
                  </a:lnTo>
                  <a:lnTo>
                    <a:pt x="164" y="1521"/>
                  </a:lnTo>
                  <a:lnTo>
                    <a:pt x="164" y="1507"/>
                  </a:lnTo>
                  <a:lnTo>
                    <a:pt x="164" y="1492"/>
                  </a:lnTo>
                  <a:lnTo>
                    <a:pt x="166" y="1479"/>
                  </a:lnTo>
                  <a:lnTo>
                    <a:pt x="168" y="1465"/>
                  </a:lnTo>
                  <a:lnTo>
                    <a:pt x="171" y="1451"/>
                  </a:lnTo>
                  <a:lnTo>
                    <a:pt x="175" y="1438"/>
                  </a:lnTo>
                  <a:lnTo>
                    <a:pt x="181" y="1426"/>
                  </a:lnTo>
                  <a:lnTo>
                    <a:pt x="187" y="1414"/>
                  </a:lnTo>
                  <a:lnTo>
                    <a:pt x="195" y="1402"/>
                  </a:lnTo>
                  <a:lnTo>
                    <a:pt x="204" y="1391"/>
                  </a:lnTo>
                  <a:lnTo>
                    <a:pt x="213" y="1381"/>
                  </a:lnTo>
                  <a:lnTo>
                    <a:pt x="223" y="1371"/>
                  </a:lnTo>
                  <a:lnTo>
                    <a:pt x="235" y="1362"/>
                  </a:lnTo>
                  <a:lnTo>
                    <a:pt x="247" y="1355"/>
                  </a:lnTo>
                  <a:lnTo>
                    <a:pt x="261" y="1347"/>
                  </a:lnTo>
                  <a:lnTo>
                    <a:pt x="276" y="1343"/>
                  </a:lnTo>
                  <a:lnTo>
                    <a:pt x="293" y="1338"/>
                  </a:lnTo>
                  <a:lnTo>
                    <a:pt x="309" y="1334"/>
                  </a:lnTo>
                  <a:lnTo>
                    <a:pt x="326" y="1332"/>
                  </a:lnTo>
                  <a:lnTo>
                    <a:pt x="344" y="1332"/>
                  </a:lnTo>
                  <a:lnTo>
                    <a:pt x="364" y="1332"/>
                  </a:lnTo>
                  <a:lnTo>
                    <a:pt x="385" y="1335"/>
                  </a:lnTo>
                  <a:lnTo>
                    <a:pt x="406" y="1338"/>
                  </a:lnTo>
                  <a:lnTo>
                    <a:pt x="398" y="1325"/>
                  </a:lnTo>
                  <a:lnTo>
                    <a:pt x="395" y="1313"/>
                  </a:lnTo>
                  <a:lnTo>
                    <a:pt x="394" y="1301"/>
                  </a:lnTo>
                  <a:lnTo>
                    <a:pt x="397" y="1290"/>
                  </a:lnTo>
                  <a:lnTo>
                    <a:pt x="403" y="1281"/>
                  </a:lnTo>
                  <a:lnTo>
                    <a:pt x="410" y="1272"/>
                  </a:lnTo>
                  <a:lnTo>
                    <a:pt x="419" y="1264"/>
                  </a:lnTo>
                  <a:lnTo>
                    <a:pt x="432" y="1258"/>
                  </a:lnTo>
                  <a:lnTo>
                    <a:pt x="444" y="1254"/>
                  </a:lnTo>
                  <a:lnTo>
                    <a:pt x="457" y="1249"/>
                  </a:lnTo>
                  <a:lnTo>
                    <a:pt x="471" y="1245"/>
                  </a:lnTo>
                  <a:lnTo>
                    <a:pt x="484" y="1243"/>
                  </a:lnTo>
                  <a:lnTo>
                    <a:pt x="498" y="1242"/>
                  </a:lnTo>
                  <a:lnTo>
                    <a:pt x="510" y="1242"/>
                  </a:lnTo>
                  <a:lnTo>
                    <a:pt x="522" y="1243"/>
                  </a:lnTo>
                  <a:lnTo>
                    <a:pt x="533" y="1245"/>
                  </a:lnTo>
                  <a:lnTo>
                    <a:pt x="528" y="1239"/>
                  </a:lnTo>
                  <a:lnTo>
                    <a:pt x="519" y="1222"/>
                  </a:lnTo>
                  <a:lnTo>
                    <a:pt x="513" y="1210"/>
                  </a:lnTo>
                  <a:lnTo>
                    <a:pt x="508" y="1197"/>
                  </a:lnTo>
                  <a:lnTo>
                    <a:pt x="504" y="1181"/>
                  </a:lnTo>
                  <a:lnTo>
                    <a:pt x="502" y="1166"/>
                  </a:lnTo>
                  <a:lnTo>
                    <a:pt x="501" y="1150"/>
                  </a:lnTo>
                  <a:lnTo>
                    <a:pt x="504" y="1133"/>
                  </a:lnTo>
                  <a:lnTo>
                    <a:pt x="508" y="1117"/>
                  </a:lnTo>
                  <a:lnTo>
                    <a:pt x="513" y="1108"/>
                  </a:lnTo>
                  <a:lnTo>
                    <a:pt x="518" y="1100"/>
                  </a:lnTo>
                  <a:lnTo>
                    <a:pt x="524" y="1091"/>
                  </a:lnTo>
                  <a:lnTo>
                    <a:pt x="531" y="1083"/>
                  </a:lnTo>
                  <a:lnTo>
                    <a:pt x="540" y="1076"/>
                  </a:lnTo>
                  <a:lnTo>
                    <a:pt x="549" y="1068"/>
                  </a:lnTo>
                  <a:lnTo>
                    <a:pt x="561" y="1061"/>
                  </a:lnTo>
                  <a:lnTo>
                    <a:pt x="573" y="1055"/>
                  </a:lnTo>
                  <a:lnTo>
                    <a:pt x="587" y="1049"/>
                  </a:lnTo>
                  <a:lnTo>
                    <a:pt x="602" y="1043"/>
                  </a:lnTo>
                  <a:lnTo>
                    <a:pt x="599" y="1037"/>
                  </a:lnTo>
                  <a:lnTo>
                    <a:pt x="591" y="1019"/>
                  </a:lnTo>
                  <a:lnTo>
                    <a:pt x="584" y="994"/>
                  </a:lnTo>
                  <a:lnTo>
                    <a:pt x="581" y="979"/>
                  </a:lnTo>
                  <a:lnTo>
                    <a:pt x="578" y="964"/>
                  </a:lnTo>
                  <a:lnTo>
                    <a:pt x="578" y="949"/>
                  </a:lnTo>
                  <a:lnTo>
                    <a:pt x="578" y="934"/>
                  </a:lnTo>
                  <a:lnTo>
                    <a:pt x="581" y="919"/>
                  </a:lnTo>
                  <a:lnTo>
                    <a:pt x="587" y="904"/>
                  </a:lnTo>
                  <a:lnTo>
                    <a:pt x="594" y="892"/>
                  </a:lnTo>
                  <a:lnTo>
                    <a:pt x="600" y="886"/>
                  </a:lnTo>
                  <a:lnTo>
                    <a:pt x="607" y="880"/>
                  </a:lnTo>
                  <a:lnTo>
                    <a:pt x="614" y="875"/>
                  </a:lnTo>
                  <a:lnTo>
                    <a:pt x="623" y="871"/>
                  </a:lnTo>
                  <a:lnTo>
                    <a:pt x="632" y="868"/>
                  </a:lnTo>
                  <a:lnTo>
                    <a:pt x="643" y="86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g23723efd49e_1_0"/>
            <p:cNvSpPr/>
            <p:nvPr/>
          </p:nvSpPr>
          <p:spPr>
            <a:xfrm>
              <a:off x="6938963" y="2676525"/>
              <a:ext cx="1963738" cy="4178300"/>
            </a:xfrm>
            <a:custGeom>
              <a:rect b="b" l="l" r="r" t="t"/>
              <a:pathLst>
                <a:path extrusionOk="0" h="2632" w="1237">
                  <a:moveTo>
                    <a:pt x="643" y="865"/>
                  </a:moveTo>
                  <a:lnTo>
                    <a:pt x="643" y="865"/>
                  </a:lnTo>
                  <a:lnTo>
                    <a:pt x="623" y="859"/>
                  </a:lnTo>
                  <a:lnTo>
                    <a:pt x="603" y="851"/>
                  </a:lnTo>
                  <a:lnTo>
                    <a:pt x="585" y="842"/>
                  </a:lnTo>
                  <a:lnTo>
                    <a:pt x="569" y="830"/>
                  </a:lnTo>
                  <a:lnTo>
                    <a:pt x="554" y="818"/>
                  </a:lnTo>
                  <a:lnTo>
                    <a:pt x="540" y="803"/>
                  </a:lnTo>
                  <a:lnTo>
                    <a:pt x="530" y="788"/>
                  </a:lnTo>
                  <a:lnTo>
                    <a:pt x="521" y="773"/>
                  </a:lnTo>
                  <a:lnTo>
                    <a:pt x="513" y="756"/>
                  </a:lnTo>
                  <a:lnTo>
                    <a:pt x="510" y="739"/>
                  </a:lnTo>
                  <a:lnTo>
                    <a:pt x="508" y="723"/>
                  </a:lnTo>
                  <a:lnTo>
                    <a:pt x="510" y="706"/>
                  </a:lnTo>
                  <a:lnTo>
                    <a:pt x="514" y="691"/>
                  </a:lnTo>
                  <a:lnTo>
                    <a:pt x="522" y="676"/>
                  </a:lnTo>
                  <a:lnTo>
                    <a:pt x="534" y="663"/>
                  </a:lnTo>
                  <a:lnTo>
                    <a:pt x="549" y="650"/>
                  </a:lnTo>
                  <a:lnTo>
                    <a:pt x="542" y="649"/>
                  </a:lnTo>
                  <a:lnTo>
                    <a:pt x="522" y="643"/>
                  </a:lnTo>
                  <a:lnTo>
                    <a:pt x="508" y="638"/>
                  </a:lnTo>
                  <a:lnTo>
                    <a:pt x="495" y="631"/>
                  </a:lnTo>
                  <a:lnTo>
                    <a:pt x="481" y="623"/>
                  </a:lnTo>
                  <a:lnTo>
                    <a:pt x="466" y="613"/>
                  </a:lnTo>
                  <a:lnTo>
                    <a:pt x="454" y="601"/>
                  </a:lnTo>
                  <a:lnTo>
                    <a:pt x="444" y="586"/>
                  </a:lnTo>
                  <a:lnTo>
                    <a:pt x="438" y="577"/>
                  </a:lnTo>
                  <a:lnTo>
                    <a:pt x="435" y="569"/>
                  </a:lnTo>
                  <a:lnTo>
                    <a:pt x="430" y="558"/>
                  </a:lnTo>
                  <a:lnTo>
                    <a:pt x="428" y="548"/>
                  </a:lnTo>
                  <a:lnTo>
                    <a:pt x="427" y="537"/>
                  </a:lnTo>
                  <a:lnTo>
                    <a:pt x="425" y="525"/>
                  </a:lnTo>
                  <a:lnTo>
                    <a:pt x="427" y="513"/>
                  </a:lnTo>
                  <a:lnTo>
                    <a:pt x="428" y="500"/>
                  </a:lnTo>
                  <a:lnTo>
                    <a:pt x="432" y="486"/>
                  </a:lnTo>
                  <a:lnTo>
                    <a:pt x="436" y="471"/>
                  </a:lnTo>
                  <a:lnTo>
                    <a:pt x="441" y="456"/>
                  </a:lnTo>
                  <a:lnTo>
                    <a:pt x="448" y="439"/>
                  </a:lnTo>
                  <a:lnTo>
                    <a:pt x="444" y="436"/>
                  </a:lnTo>
                  <a:lnTo>
                    <a:pt x="432" y="427"/>
                  </a:lnTo>
                  <a:lnTo>
                    <a:pt x="415" y="414"/>
                  </a:lnTo>
                  <a:lnTo>
                    <a:pt x="407" y="405"/>
                  </a:lnTo>
                  <a:lnTo>
                    <a:pt x="400" y="396"/>
                  </a:lnTo>
                  <a:lnTo>
                    <a:pt x="394" y="383"/>
                  </a:lnTo>
                  <a:lnTo>
                    <a:pt x="389" y="371"/>
                  </a:lnTo>
                  <a:lnTo>
                    <a:pt x="386" y="359"/>
                  </a:lnTo>
                  <a:lnTo>
                    <a:pt x="386" y="344"/>
                  </a:lnTo>
                  <a:lnTo>
                    <a:pt x="389" y="329"/>
                  </a:lnTo>
                  <a:lnTo>
                    <a:pt x="397" y="314"/>
                  </a:lnTo>
                  <a:lnTo>
                    <a:pt x="407" y="298"/>
                  </a:lnTo>
                  <a:lnTo>
                    <a:pt x="424" y="279"/>
                  </a:lnTo>
                  <a:lnTo>
                    <a:pt x="418" y="272"/>
                  </a:lnTo>
                  <a:lnTo>
                    <a:pt x="404" y="252"/>
                  </a:lnTo>
                  <a:lnTo>
                    <a:pt x="397" y="237"/>
                  </a:lnTo>
                  <a:lnTo>
                    <a:pt x="389" y="221"/>
                  </a:lnTo>
                  <a:lnTo>
                    <a:pt x="380" y="202"/>
                  </a:lnTo>
                  <a:lnTo>
                    <a:pt x="374" y="183"/>
                  </a:lnTo>
                  <a:lnTo>
                    <a:pt x="368" y="162"/>
                  </a:lnTo>
                  <a:lnTo>
                    <a:pt x="367" y="141"/>
                  </a:lnTo>
                  <a:lnTo>
                    <a:pt x="365" y="120"/>
                  </a:lnTo>
                  <a:lnTo>
                    <a:pt x="367" y="107"/>
                  </a:lnTo>
                  <a:lnTo>
                    <a:pt x="370" y="97"/>
                  </a:lnTo>
                  <a:lnTo>
                    <a:pt x="373" y="86"/>
                  </a:lnTo>
                  <a:lnTo>
                    <a:pt x="377" y="76"/>
                  </a:lnTo>
                  <a:lnTo>
                    <a:pt x="382" y="65"/>
                  </a:lnTo>
                  <a:lnTo>
                    <a:pt x="388" y="55"/>
                  </a:lnTo>
                  <a:lnTo>
                    <a:pt x="397" y="44"/>
                  </a:lnTo>
                  <a:lnTo>
                    <a:pt x="406" y="35"/>
                  </a:lnTo>
                  <a:lnTo>
                    <a:pt x="416" y="26"/>
                  </a:lnTo>
                  <a:lnTo>
                    <a:pt x="428" y="17"/>
                  </a:lnTo>
                  <a:lnTo>
                    <a:pt x="432" y="14"/>
                  </a:lnTo>
                  <a:lnTo>
                    <a:pt x="438" y="6"/>
                  </a:lnTo>
                  <a:lnTo>
                    <a:pt x="444" y="3"/>
                  </a:lnTo>
                  <a:lnTo>
                    <a:pt x="450" y="2"/>
                  </a:lnTo>
                  <a:lnTo>
                    <a:pt x="459" y="0"/>
                  </a:lnTo>
                  <a:lnTo>
                    <a:pt x="468" y="0"/>
                  </a:lnTo>
                  <a:lnTo>
                    <a:pt x="477" y="3"/>
                  </a:lnTo>
                  <a:lnTo>
                    <a:pt x="489" y="9"/>
                  </a:lnTo>
                  <a:lnTo>
                    <a:pt x="501" y="18"/>
                  </a:lnTo>
                  <a:lnTo>
                    <a:pt x="514" y="31"/>
                  </a:lnTo>
                  <a:lnTo>
                    <a:pt x="530" y="49"/>
                  </a:lnTo>
                  <a:lnTo>
                    <a:pt x="546" y="70"/>
                  </a:lnTo>
                  <a:lnTo>
                    <a:pt x="563" y="98"/>
                  </a:lnTo>
                  <a:lnTo>
                    <a:pt x="581" y="132"/>
                  </a:lnTo>
                  <a:lnTo>
                    <a:pt x="596" y="126"/>
                  </a:lnTo>
                  <a:lnTo>
                    <a:pt x="611" y="120"/>
                  </a:lnTo>
                  <a:lnTo>
                    <a:pt x="632" y="113"/>
                  </a:lnTo>
                  <a:lnTo>
                    <a:pt x="655" y="109"/>
                  </a:lnTo>
                  <a:lnTo>
                    <a:pt x="679" y="104"/>
                  </a:lnTo>
                  <a:lnTo>
                    <a:pt x="705" y="104"/>
                  </a:lnTo>
                  <a:lnTo>
                    <a:pt x="717" y="104"/>
                  </a:lnTo>
                  <a:lnTo>
                    <a:pt x="729" y="107"/>
                  </a:lnTo>
                  <a:lnTo>
                    <a:pt x="739" y="110"/>
                  </a:lnTo>
                  <a:lnTo>
                    <a:pt x="750" y="115"/>
                  </a:lnTo>
                  <a:lnTo>
                    <a:pt x="760" y="120"/>
                  </a:lnTo>
                  <a:lnTo>
                    <a:pt x="769" y="127"/>
                  </a:lnTo>
                  <a:lnTo>
                    <a:pt x="777" y="138"/>
                  </a:lnTo>
                  <a:lnTo>
                    <a:pt x="783" y="148"/>
                  </a:lnTo>
                  <a:lnTo>
                    <a:pt x="788" y="160"/>
                  </a:lnTo>
                  <a:lnTo>
                    <a:pt x="792" y="175"/>
                  </a:lnTo>
                  <a:lnTo>
                    <a:pt x="792" y="193"/>
                  </a:lnTo>
                  <a:lnTo>
                    <a:pt x="792" y="213"/>
                  </a:lnTo>
                  <a:lnTo>
                    <a:pt x="789" y="236"/>
                  </a:lnTo>
                  <a:lnTo>
                    <a:pt x="785" y="260"/>
                  </a:lnTo>
                  <a:lnTo>
                    <a:pt x="777" y="287"/>
                  </a:lnTo>
                  <a:lnTo>
                    <a:pt x="768" y="319"/>
                  </a:lnTo>
                  <a:lnTo>
                    <a:pt x="754" y="352"/>
                  </a:lnTo>
                  <a:lnTo>
                    <a:pt x="739" y="388"/>
                  </a:lnTo>
                  <a:lnTo>
                    <a:pt x="757" y="382"/>
                  </a:lnTo>
                  <a:lnTo>
                    <a:pt x="772" y="380"/>
                  </a:lnTo>
                  <a:lnTo>
                    <a:pt x="786" y="380"/>
                  </a:lnTo>
                  <a:lnTo>
                    <a:pt x="797" y="385"/>
                  </a:lnTo>
                  <a:lnTo>
                    <a:pt x="807" y="390"/>
                  </a:lnTo>
                  <a:lnTo>
                    <a:pt x="815" y="399"/>
                  </a:lnTo>
                  <a:lnTo>
                    <a:pt x="821" y="408"/>
                  </a:lnTo>
                  <a:lnTo>
                    <a:pt x="824" y="418"/>
                  </a:lnTo>
                  <a:lnTo>
                    <a:pt x="827" y="429"/>
                  </a:lnTo>
                  <a:lnTo>
                    <a:pt x="827" y="441"/>
                  </a:lnTo>
                  <a:lnTo>
                    <a:pt x="825" y="453"/>
                  </a:lnTo>
                  <a:lnTo>
                    <a:pt x="822" y="465"/>
                  </a:lnTo>
                  <a:lnTo>
                    <a:pt x="818" y="477"/>
                  </a:lnTo>
                  <a:lnTo>
                    <a:pt x="812" y="486"/>
                  </a:lnTo>
                  <a:lnTo>
                    <a:pt x="803" y="497"/>
                  </a:lnTo>
                  <a:lnTo>
                    <a:pt x="792" y="504"/>
                  </a:lnTo>
                  <a:lnTo>
                    <a:pt x="807" y="506"/>
                  </a:lnTo>
                  <a:lnTo>
                    <a:pt x="821" y="510"/>
                  </a:lnTo>
                  <a:lnTo>
                    <a:pt x="833" y="515"/>
                  </a:lnTo>
                  <a:lnTo>
                    <a:pt x="845" y="519"/>
                  </a:lnTo>
                  <a:lnTo>
                    <a:pt x="855" y="525"/>
                  </a:lnTo>
                  <a:lnTo>
                    <a:pt x="866" y="533"/>
                  </a:lnTo>
                  <a:lnTo>
                    <a:pt x="875" y="540"/>
                  </a:lnTo>
                  <a:lnTo>
                    <a:pt x="883" y="548"/>
                  </a:lnTo>
                  <a:lnTo>
                    <a:pt x="892" y="557"/>
                  </a:lnTo>
                  <a:lnTo>
                    <a:pt x="898" y="568"/>
                  </a:lnTo>
                  <a:lnTo>
                    <a:pt x="904" y="577"/>
                  </a:lnTo>
                  <a:lnTo>
                    <a:pt x="908" y="587"/>
                  </a:lnTo>
                  <a:lnTo>
                    <a:pt x="913" y="598"/>
                  </a:lnTo>
                  <a:lnTo>
                    <a:pt x="916" y="608"/>
                  </a:lnTo>
                  <a:lnTo>
                    <a:pt x="920" y="632"/>
                  </a:lnTo>
                  <a:lnTo>
                    <a:pt x="922" y="655"/>
                  </a:lnTo>
                  <a:lnTo>
                    <a:pt x="919" y="679"/>
                  </a:lnTo>
                  <a:lnTo>
                    <a:pt x="913" y="702"/>
                  </a:lnTo>
                  <a:lnTo>
                    <a:pt x="908" y="714"/>
                  </a:lnTo>
                  <a:lnTo>
                    <a:pt x="902" y="724"/>
                  </a:lnTo>
                  <a:lnTo>
                    <a:pt x="896" y="735"/>
                  </a:lnTo>
                  <a:lnTo>
                    <a:pt x="889" y="746"/>
                  </a:lnTo>
                  <a:lnTo>
                    <a:pt x="881" y="756"/>
                  </a:lnTo>
                  <a:lnTo>
                    <a:pt x="872" y="765"/>
                  </a:lnTo>
                  <a:lnTo>
                    <a:pt x="863" y="774"/>
                  </a:lnTo>
                  <a:lnTo>
                    <a:pt x="851" y="783"/>
                  </a:lnTo>
                  <a:lnTo>
                    <a:pt x="840" y="791"/>
                  </a:lnTo>
                  <a:lnTo>
                    <a:pt x="827" y="798"/>
                  </a:lnTo>
                  <a:lnTo>
                    <a:pt x="836" y="804"/>
                  </a:lnTo>
                  <a:lnTo>
                    <a:pt x="842" y="813"/>
                  </a:lnTo>
                  <a:lnTo>
                    <a:pt x="848" y="824"/>
                  </a:lnTo>
                  <a:lnTo>
                    <a:pt x="854" y="838"/>
                  </a:lnTo>
                  <a:lnTo>
                    <a:pt x="857" y="851"/>
                  </a:lnTo>
                  <a:lnTo>
                    <a:pt x="860" y="865"/>
                  </a:lnTo>
                  <a:lnTo>
                    <a:pt x="860" y="880"/>
                  </a:lnTo>
                  <a:lnTo>
                    <a:pt x="860" y="893"/>
                  </a:lnTo>
                  <a:lnTo>
                    <a:pt x="857" y="908"/>
                  </a:lnTo>
                  <a:lnTo>
                    <a:pt x="854" y="922"/>
                  </a:lnTo>
                  <a:lnTo>
                    <a:pt x="848" y="934"/>
                  </a:lnTo>
                  <a:lnTo>
                    <a:pt x="839" y="945"/>
                  </a:lnTo>
                  <a:lnTo>
                    <a:pt x="830" y="954"/>
                  </a:lnTo>
                  <a:lnTo>
                    <a:pt x="818" y="960"/>
                  </a:lnTo>
                  <a:lnTo>
                    <a:pt x="803" y="964"/>
                  </a:lnTo>
                  <a:lnTo>
                    <a:pt x="786" y="964"/>
                  </a:lnTo>
                  <a:lnTo>
                    <a:pt x="795" y="966"/>
                  </a:lnTo>
                  <a:lnTo>
                    <a:pt x="819" y="973"/>
                  </a:lnTo>
                  <a:lnTo>
                    <a:pt x="834" y="979"/>
                  </a:lnTo>
                  <a:lnTo>
                    <a:pt x="851" y="987"/>
                  </a:lnTo>
                  <a:lnTo>
                    <a:pt x="869" y="996"/>
                  </a:lnTo>
                  <a:lnTo>
                    <a:pt x="886" y="1006"/>
                  </a:lnTo>
                  <a:lnTo>
                    <a:pt x="901" y="1020"/>
                  </a:lnTo>
                  <a:lnTo>
                    <a:pt x="916" y="1035"/>
                  </a:lnTo>
                  <a:lnTo>
                    <a:pt x="922" y="1044"/>
                  </a:lnTo>
                  <a:lnTo>
                    <a:pt x="928" y="1053"/>
                  </a:lnTo>
                  <a:lnTo>
                    <a:pt x="932" y="1064"/>
                  </a:lnTo>
                  <a:lnTo>
                    <a:pt x="935" y="1074"/>
                  </a:lnTo>
                  <a:lnTo>
                    <a:pt x="938" y="1085"/>
                  </a:lnTo>
                  <a:lnTo>
                    <a:pt x="940" y="1097"/>
                  </a:lnTo>
                  <a:lnTo>
                    <a:pt x="941" y="1109"/>
                  </a:lnTo>
                  <a:lnTo>
                    <a:pt x="940" y="1123"/>
                  </a:lnTo>
                  <a:lnTo>
                    <a:pt x="938" y="1136"/>
                  </a:lnTo>
                  <a:lnTo>
                    <a:pt x="934" y="1151"/>
                  </a:lnTo>
                  <a:lnTo>
                    <a:pt x="929" y="1168"/>
                  </a:lnTo>
                  <a:lnTo>
                    <a:pt x="922" y="1184"/>
                  </a:lnTo>
                  <a:lnTo>
                    <a:pt x="937" y="1177"/>
                  </a:lnTo>
                  <a:lnTo>
                    <a:pt x="952" y="1171"/>
                  </a:lnTo>
                  <a:lnTo>
                    <a:pt x="967" y="1166"/>
                  </a:lnTo>
                  <a:lnTo>
                    <a:pt x="981" y="1162"/>
                  </a:lnTo>
                  <a:lnTo>
                    <a:pt x="993" y="1160"/>
                  </a:lnTo>
                  <a:lnTo>
                    <a:pt x="1006" y="1159"/>
                  </a:lnTo>
                  <a:lnTo>
                    <a:pt x="1018" y="1159"/>
                  </a:lnTo>
                  <a:lnTo>
                    <a:pt x="1029" y="1160"/>
                  </a:lnTo>
                  <a:lnTo>
                    <a:pt x="1039" y="1162"/>
                  </a:lnTo>
                  <a:lnTo>
                    <a:pt x="1049" y="1165"/>
                  </a:lnTo>
                  <a:lnTo>
                    <a:pt x="1059" y="1169"/>
                  </a:lnTo>
                  <a:lnTo>
                    <a:pt x="1067" y="1174"/>
                  </a:lnTo>
                  <a:lnTo>
                    <a:pt x="1076" y="1178"/>
                  </a:lnTo>
                  <a:lnTo>
                    <a:pt x="1083" y="1184"/>
                  </a:lnTo>
                  <a:lnTo>
                    <a:pt x="1095" y="1198"/>
                  </a:lnTo>
                  <a:lnTo>
                    <a:pt x="1106" y="1215"/>
                  </a:lnTo>
                  <a:lnTo>
                    <a:pt x="1113" y="1233"/>
                  </a:lnTo>
                  <a:lnTo>
                    <a:pt x="1119" y="1251"/>
                  </a:lnTo>
                  <a:lnTo>
                    <a:pt x="1122" y="1270"/>
                  </a:lnTo>
                  <a:lnTo>
                    <a:pt x="1124" y="1289"/>
                  </a:lnTo>
                  <a:lnTo>
                    <a:pt x="1122" y="1308"/>
                  </a:lnTo>
                  <a:lnTo>
                    <a:pt x="1118" y="1326"/>
                  </a:lnTo>
                  <a:lnTo>
                    <a:pt x="1112" y="1343"/>
                  </a:lnTo>
                  <a:lnTo>
                    <a:pt x="1124" y="1350"/>
                  </a:lnTo>
                  <a:lnTo>
                    <a:pt x="1138" y="1358"/>
                  </a:lnTo>
                  <a:lnTo>
                    <a:pt x="1154" y="1368"/>
                  </a:lnTo>
                  <a:lnTo>
                    <a:pt x="1171" y="1382"/>
                  </a:lnTo>
                  <a:lnTo>
                    <a:pt x="1189" y="1399"/>
                  </a:lnTo>
                  <a:lnTo>
                    <a:pt x="1207" y="1418"/>
                  </a:lnTo>
                  <a:lnTo>
                    <a:pt x="1214" y="1429"/>
                  </a:lnTo>
                  <a:lnTo>
                    <a:pt x="1221" y="1439"/>
                  </a:lnTo>
                  <a:lnTo>
                    <a:pt x="1227" y="1451"/>
                  </a:lnTo>
                  <a:lnTo>
                    <a:pt x="1231" y="1463"/>
                  </a:lnTo>
                  <a:lnTo>
                    <a:pt x="1236" y="1477"/>
                  </a:lnTo>
                  <a:lnTo>
                    <a:pt x="1237" y="1491"/>
                  </a:lnTo>
                  <a:lnTo>
                    <a:pt x="1237" y="1504"/>
                  </a:lnTo>
                  <a:lnTo>
                    <a:pt x="1236" y="1519"/>
                  </a:lnTo>
                  <a:lnTo>
                    <a:pt x="1233" y="1534"/>
                  </a:lnTo>
                  <a:lnTo>
                    <a:pt x="1227" y="1551"/>
                  </a:lnTo>
                  <a:lnTo>
                    <a:pt x="1219" y="1568"/>
                  </a:lnTo>
                  <a:lnTo>
                    <a:pt x="1208" y="1584"/>
                  </a:lnTo>
                  <a:lnTo>
                    <a:pt x="1196" y="1602"/>
                  </a:lnTo>
                  <a:lnTo>
                    <a:pt x="1180" y="1619"/>
                  </a:lnTo>
                  <a:lnTo>
                    <a:pt x="1162" y="1638"/>
                  </a:lnTo>
                  <a:lnTo>
                    <a:pt x="1139" y="1657"/>
                  </a:lnTo>
                  <a:lnTo>
                    <a:pt x="1113" y="1676"/>
                  </a:lnTo>
                  <a:lnTo>
                    <a:pt x="1085" y="1696"/>
                  </a:lnTo>
                  <a:lnTo>
                    <a:pt x="1106" y="1708"/>
                  </a:lnTo>
                  <a:lnTo>
                    <a:pt x="1125" y="1721"/>
                  </a:lnTo>
                  <a:lnTo>
                    <a:pt x="1144" y="1737"/>
                  </a:lnTo>
                  <a:lnTo>
                    <a:pt x="1160" y="1752"/>
                  </a:lnTo>
                  <a:lnTo>
                    <a:pt x="1174" y="1768"/>
                  </a:lnTo>
                  <a:lnTo>
                    <a:pt x="1187" y="1786"/>
                  </a:lnTo>
                  <a:lnTo>
                    <a:pt x="1198" y="1806"/>
                  </a:lnTo>
                  <a:lnTo>
                    <a:pt x="1207" y="1826"/>
                  </a:lnTo>
                  <a:lnTo>
                    <a:pt x="1216" y="1845"/>
                  </a:lnTo>
                  <a:lnTo>
                    <a:pt x="1222" y="1865"/>
                  </a:lnTo>
                  <a:lnTo>
                    <a:pt x="1227" y="1886"/>
                  </a:lnTo>
                  <a:lnTo>
                    <a:pt x="1230" y="1907"/>
                  </a:lnTo>
                  <a:lnTo>
                    <a:pt x="1231" y="1928"/>
                  </a:lnTo>
                  <a:lnTo>
                    <a:pt x="1231" y="1949"/>
                  </a:lnTo>
                  <a:lnTo>
                    <a:pt x="1228" y="1970"/>
                  </a:lnTo>
                  <a:lnTo>
                    <a:pt x="1225" y="1991"/>
                  </a:lnTo>
                  <a:lnTo>
                    <a:pt x="1219" y="2011"/>
                  </a:lnTo>
                  <a:lnTo>
                    <a:pt x="1213" y="2031"/>
                  </a:lnTo>
                  <a:lnTo>
                    <a:pt x="1204" y="2050"/>
                  </a:lnTo>
                  <a:lnTo>
                    <a:pt x="1195" y="2068"/>
                  </a:lnTo>
                  <a:lnTo>
                    <a:pt x="1183" y="2085"/>
                  </a:lnTo>
                  <a:lnTo>
                    <a:pt x="1169" y="2102"/>
                  </a:lnTo>
                  <a:lnTo>
                    <a:pt x="1154" y="2117"/>
                  </a:lnTo>
                  <a:lnTo>
                    <a:pt x="1138" y="2130"/>
                  </a:lnTo>
                  <a:lnTo>
                    <a:pt x="1119" y="2142"/>
                  </a:lnTo>
                  <a:lnTo>
                    <a:pt x="1100" y="2154"/>
                  </a:lnTo>
                  <a:lnTo>
                    <a:pt x="1077" y="2163"/>
                  </a:lnTo>
                  <a:lnTo>
                    <a:pt x="1055" y="2171"/>
                  </a:lnTo>
                  <a:lnTo>
                    <a:pt x="1030" y="2177"/>
                  </a:lnTo>
                  <a:lnTo>
                    <a:pt x="1003" y="2180"/>
                  </a:lnTo>
                  <a:lnTo>
                    <a:pt x="976" y="2181"/>
                  </a:lnTo>
                  <a:lnTo>
                    <a:pt x="946" y="2181"/>
                  </a:lnTo>
                  <a:lnTo>
                    <a:pt x="963" y="2191"/>
                  </a:lnTo>
                  <a:lnTo>
                    <a:pt x="978" y="2201"/>
                  </a:lnTo>
                  <a:lnTo>
                    <a:pt x="991" y="2212"/>
                  </a:lnTo>
                  <a:lnTo>
                    <a:pt x="1003" y="2224"/>
                  </a:lnTo>
                  <a:lnTo>
                    <a:pt x="1012" y="2236"/>
                  </a:lnTo>
                  <a:lnTo>
                    <a:pt x="1021" y="2248"/>
                  </a:lnTo>
                  <a:lnTo>
                    <a:pt x="1027" y="2260"/>
                  </a:lnTo>
                  <a:lnTo>
                    <a:pt x="1033" y="2273"/>
                  </a:lnTo>
                  <a:lnTo>
                    <a:pt x="1036" y="2286"/>
                  </a:lnTo>
                  <a:lnTo>
                    <a:pt x="1038" y="2299"/>
                  </a:lnTo>
                  <a:lnTo>
                    <a:pt x="1039" y="2311"/>
                  </a:lnTo>
                  <a:lnTo>
                    <a:pt x="1038" y="2323"/>
                  </a:lnTo>
                  <a:lnTo>
                    <a:pt x="1036" y="2337"/>
                  </a:lnTo>
                  <a:lnTo>
                    <a:pt x="1033" y="2347"/>
                  </a:lnTo>
                  <a:lnTo>
                    <a:pt x="1029" y="2359"/>
                  </a:lnTo>
                  <a:lnTo>
                    <a:pt x="1024" y="2370"/>
                  </a:lnTo>
                  <a:lnTo>
                    <a:pt x="1017" y="2381"/>
                  </a:lnTo>
                  <a:lnTo>
                    <a:pt x="1009" y="2390"/>
                  </a:lnTo>
                  <a:lnTo>
                    <a:pt x="1002" y="2399"/>
                  </a:lnTo>
                  <a:lnTo>
                    <a:pt x="993" y="2406"/>
                  </a:lnTo>
                  <a:lnTo>
                    <a:pt x="982" y="2414"/>
                  </a:lnTo>
                  <a:lnTo>
                    <a:pt x="972" y="2420"/>
                  </a:lnTo>
                  <a:lnTo>
                    <a:pt x="960" y="2424"/>
                  </a:lnTo>
                  <a:lnTo>
                    <a:pt x="947" y="2427"/>
                  </a:lnTo>
                  <a:lnTo>
                    <a:pt x="935" y="2430"/>
                  </a:lnTo>
                  <a:lnTo>
                    <a:pt x="922" y="2430"/>
                  </a:lnTo>
                  <a:lnTo>
                    <a:pt x="907" y="2430"/>
                  </a:lnTo>
                  <a:lnTo>
                    <a:pt x="893" y="2427"/>
                  </a:lnTo>
                  <a:lnTo>
                    <a:pt x="878" y="2423"/>
                  </a:lnTo>
                  <a:lnTo>
                    <a:pt x="863" y="2418"/>
                  </a:lnTo>
                  <a:lnTo>
                    <a:pt x="848" y="2409"/>
                  </a:lnTo>
                  <a:lnTo>
                    <a:pt x="833" y="2400"/>
                  </a:lnTo>
                  <a:lnTo>
                    <a:pt x="836" y="2409"/>
                  </a:lnTo>
                  <a:lnTo>
                    <a:pt x="839" y="2417"/>
                  </a:lnTo>
                  <a:lnTo>
                    <a:pt x="842" y="2426"/>
                  </a:lnTo>
                  <a:lnTo>
                    <a:pt x="842" y="2435"/>
                  </a:lnTo>
                  <a:lnTo>
                    <a:pt x="842" y="2455"/>
                  </a:lnTo>
                  <a:lnTo>
                    <a:pt x="839" y="2474"/>
                  </a:lnTo>
                  <a:lnTo>
                    <a:pt x="831" y="2494"/>
                  </a:lnTo>
                  <a:lnTo>
                    <a:pt x="822" y="2513"/>
                  </a:lnTo>
                  <a:lnTo>
                    <a:pt x="810" y="2533"/>
                  </a:lnTo>
                  <a:lnTo>
                    <a:pt x="795" y="2551"/>
                  </a:lnTo>
                  <a:lnTo>
                    <a:pt x="778" y="2569"/>
                  </a:lnTo>
                  <a:lnTo>
                    <a:pt x="759" y="2586"/>
                  </a:lnTo>
                  <a:lnTo>
                    <a:pt x="738" y="2599"/>
                  </a:lnTo>
                  <a:lnTo>
                    <a:pt x="715" y="2611"/>
                  </a:lnTo>
                  <a:lnTo>
                    <a:pt x="691" y="2622"/>
                  </a:lnTo>
                  <a:lnTo>
                    <a:pt x="665" y="2628"/>
                  </a:lnTo>
                  <a:lnTo>
                    <a:pt x="640" y="2632"/>
                  </a:lnTo>
                  <a:lnTo>
                    <a:pt x="626" y="2632"/>
                  </a:lnTo>
                  <a:lnTo>
                    <a:pt x="613" y="2632"/>
                  </a:lnTo>
                  <a:lnTo>
                    <a:pt x="599" y="2632"/>
                  </a:lnTo>
                  <a:lnTo>
                    <a:pt x="587" y="2629"/>
                  </a:lnTo>
                  <a:lnTo>
                    <a:pt x="573" y="2626"/>
                  </a:lnTo>
                  <a:lnTo>
                    <a:pt x="563" y="2623"/>
                  </a:lnTo>
                  <a:lnTo>
                    <a:pt x="540" y="2614"/>
                  </a:lnTo>
                  <a:lnTo>
                    <a:pt x="519" y="2602"/>
                  </a:lnTo>
                  <a:lnTo>
                    <a:pt x="501" y="2587"/>
                  </a:lnTo>
                  <a:lnTo>
                    <a:pt x="484" y="2572"/>
                  </a:lnTo>
                  <a:lnTo>
                    <a:pt x="469" y="2554"/>
                  </a:lnTo>
                  <a:lnTo>
                    <a:pt x="456" y="2536"/>
                  </a:lnTo>
                  <a:lnTo>
                    <a:pt x="444" y="2516"/>
                  </a:lnTo>
                  <a:lnTo>
                    <a:pt x="433" y="2497"/>
                  </a:lnTo>
                  <a:lnTo>
                    <a:pt x="424" y="2477"/>
                  </a:lnTo>
                  <a:lnTo>
                    <a:pt x="416" y="2458"/>
                  </a:lnTo>
                  <a:lnTo>
                    <a:pt x="406" y="2423"/>
                  </a:lnTo>
                  <a:lnTo>
                    <a:pt x="398" y="2394"/>
                  </a:lnTo>
                  <a:lnTo>
                    <a:pt x="392" y="2402"/>
                  </a:lnTo>
                  <a:lnTo>
                    <a:pt x="385" y="2409"/>
                  </a:lnTo>
                  <a:lnTo>
                    <a:pt x="377" y="2414"/>
                  </a:lnTo>
                  <a:lnTo>
                    <a:pt x="370" y="2418"/>
                  </a:lnTo>
                  <a:lnTo>
                    <a:pt x="362" y="2421"/>
                  </a:lnTo>
                  <a:lnTo>
                    <a:pt x="355" y="2424"/>
                  </a:lnTo>
                  <a:lnTo>
                    <a:pt x="349" y="2426"/>
                  </a:lnTo>
                  <a:lnTo>
                    <a:pt x="341" y="2426"/>
                  </a:lnTo>
                  <a:lnTo>
                    <a:pt x="327" y="2424"/>
                  </a:lnTo>
                  <a:lnTo>
                    <a:pt x="315" y="2418"/>
                  </a:lnTo>
                  <a:lnTo>
                    <a:pt x="303" y="2411"/>
                  </a:lnTo>
                  <a:lnTo>
                    <a:pt x="293" y="2402"/>
                  </a:lnTo>
                  <a:lnTo>
                    <a:pt x="284" y="2390"/>
                  </a:lnTo>
                  <a:lnTo>
                    <a:pt x="278" y="2376"/>
                  </a:lnTo>
                  <a:lnTo>
                    <a:pt x="272" y="2362"/>
                  </a:lnTo>
                  <a:lnTo>
                    <a:pt x="269" y="2347"/>
                  </a:lnTo>
                  <a:lnTo>
                    <a:pt x="269" y="2334"/>
                  </a:lnTo>
                  <a:lnTo>
                    <a:pt x="270" y="2319"/>
                  </a:lnTo>
                  <a:lnTo>
                    <a:pt x="273" y="2307"/>
                  </a:lnTo>
                  <a:lnTo>
                    <a:pt x="281" y="2295"/>
                  </a:lnTo>
                  <a:lnTo>
                    <a:pt x="269" y="2298"/>
                  </a:lnTo>
                  <a:lnTo>
                    <a:pt x="258" y="2299"/>
                  </a:lnTo>
                  <a:lnTo>
                    <a:pt x="246" y="2301"/>
                  </a:lnTo>
                  <a:lnTo>
                    <a:pt x="235" y="2299"/>
                  </a:lnTo>
                  <a:lnTo>
                    <a:pt x="225" y="2298"/>
                  </a:lnTo>
                  <a:lnTo>
                    <a:pt x="216" y="2295"/>
                  </a:lnTo>
                  <a:lnTo>
                    <a:pt x="205" y="2290"/>
                  </a:lnTo>
                  <a:lnTo>
                    <a:pt x="196" y="2286"/>
                  </a:lnTo>
                  <a:lnTo>
                    <a:pt x="189" y="2280"/>
                  </a:lnTo>
                  <a:lnTo>
                    <a:pt x="180" y="2272"/>
                  </a:lnTo>
                  <a:lnTo>
                    <a:pt x="172" y="2264"/>
                  </a:lnTo>
                  <a:lnTo>
                    <a:pt x="166" y="2255"/>
                  </a:lnTo>
                  <a:lnTo>
                    <a:pt x="154" y="2237"/>
                  </a:lnTo>
                  <a:lnTo>
                    <a:pt x="145" y="2216"/>
                  </a:lnTo>
                  <a:lnTo>
                    <a:pt x="140" y="2194"/>
                  </a:lnTo>
                  <a:lnTo>
                    <a:pt x="137" y="2171"/>
                  </a:lnTo>
                  <a:lnTo>
                    <a:pt x="137" y="2159"/>
                  </a:lnTo>
                  <a:lnTo>
                    <a:pt x="139" y="2147"/>
                  </a:lnTo>
                  <a:lnTo>
                    <a:pt x="140" y="2135"/>
                  </a:lnTo>
                  <a:lnTo>
                    <a:pt x="143" y="2124"/>
                  </a:lnTo>
                  <a:lnTo>
                    <a:pt x="148" y="2112"/>
                  </a:lnTo>
                  <a:lnTo>
                    <a:pt x="152" y="2102"/>
                  </a:lnTo>
                  <a:lnTo>
                    <a:pt x="160" y="2091"/>
                  </a:lnTo>
                  <a:lnTo>
                    <a:pt x="168" y="2082"/>
                  </a:lnTo>
                  <a:lnTo>
                    <a:pt x="175" y="2071"/>
                  </a:lnTo>
                  <a:lnTo>
                    <a:pt x="186" y="2064"/>
                  </a:lnTo>
                  <a:lnTo>
                    <a:pt x="196" y="2055"/>
                  </a:lnTo>
                  <a:lnTo>
                    <a:pt x="208" y="2049"/>
                  </a:lnTo>
                  <a:lnTo>
                    <a:pt x="189" y="2049"/>
                  </a:lnTo>
                  <a:lnTo>
                    <a:pt x="169" y="2047"/>
                  </a:lnTo>
                  <a:lnTo>
                    <a:pt x="149" y="2044"/>
                  </a:lnTo>
                  <a:lnTo>
                    <a:pt x="131" y="2038"/>
                  </a:lnTo>
                  <a:lnTo>
                    <a:pt x="115" y="2032"/>
                  </a:lnTo>
                  <a:lnTo>
                    <a:pt x="98" y="2023"/>
                  </a:lnTo>
                  <a:lnTo>
                    <a:pt x="83" y="2013"/>
                  </a:lnTo>
                  <a:lnTo>
                    <a:pt x="68" y="2002"/>
                  </a:lnTo>
                  <a:lnTo>
                    <a:pt x="56" y="1988"/>
                  </a:lnTo>
                  <a:lnTo>
                    <a:pt x="44" y="1975"/>
                  </a:lnTo>
                  <a:lnTo>
                    <a:pt x="33" y="1960"/>
                  </a:lnTo>
                  <a:lnTo>
                    <a:pt x="23" y="1943"/>
                  </a:lnTo>
                  <a:lnTo>
                    <a:pt x="15" y="1928"/>
                  </a:lnTo>
                  <a:lnTo>
                    <a:pt x="9" y="1910"/>
                  </a:lnTo>
                  <a:lnTo>
                    <a:pt x="5" y="1892"/>
                  </a:lnTo>
                  <a:lnTo>
                    <a:pt x="2" y="1874"/>
                  </a:lnTo>
                  <a:lnTo>
                    <a:pt x="0" y="1856"/>
                  </a:lnTo>
                  <a:lnTo>
                    <a:pt x="0" y="1838"/>
                  </a:lnTo>
                  <a:lnTo>
                    <a:pt x="2" y="1819"/>
                  </a:lnTo>
                  <a:lnTo>
                    <a:pt x="5" y="1801"/>
                  </a:lnTo>
                  <a:lnTo>
                    <a:pt x="11" y="1783"/>
                  </a:lnTo>
                  <a:lnTo>
                    <a:pt x="18" y="1765"/>
                  </a:lnTo>
                  <a:lnTo>
                    <a:pt x="29" y="1747"/>
                  </a:lnTo>
                  <a:lnTo>
                    <a:pt x="41" y="1730"/>
                  </a:lnTo>
                  <a:lnTo>
                    <a:pt x="54" y="1715"/>
                  </a:lnTo>
                  <a:lnTo>
                    <a:pt x="71" y="1700"/>
                  </a:lnTo>
                  <a:lnTo>
                    <a:pt x="91" y="1687"/>
                  </a:lnTo>
                  <a:lnTo>
                    <a:pt x="112" y="1673"/>
                  </a:lnTo>
                  <a:lnTo>
                    <a:pt x="136" y="1663"/>
                  </a:lnTo>
                  <a:lnTo>
                    <a:pt x="161" y="1652"/>
                  </a:lnTo>
                  <a:lnTo>
                    <a:pt x="190" y="1643"/>
                  </a:lnTo>
                  <a:lnTo>
                    <a:pt x="222" y="1635"/>
                  </a:lnTo>
                  <a:lnTo>
                    <a:pt x="211" y="1625"/>
                  </a:lnTo>
                  <a:lnTo>
                    <a:pt x="202" y="1613"/>
                  </a:lnTo>
                  <a:lnTo>
                    <a:pt x="193" y="1601"/>
                  </a:lnTo>
                  <a:lnTo>
                    <a:pt x="186" y="1589"/>
                  </a:lnTo>
                  <a:lnTo>
                    <a:pt x="180" y="1575"/>
                  </a:lnTo>
                  <a:lnTo>
                    <a:pt x="174" y="1562"/>
                  </a:lnTo>
                  <a:lnTo>
                    <a:pt x="171" y="1548"/>
                  </a:lnTo>
                  <a:lnTo>
                    <a:pt x="168" y="1534"/>
                  </a:lnTo>
                  <a:lnTo>
                    <a:pt x="164" y="1521"/>
                  </a:lnTo>
                  <a:lnTo>
                    <a:pt x="164" y="1507"/>
                  </a:lnTo>
                  <a:lnTo>
                    <a:pt x="164" y="1492"/>
                  </a:lnTo>
                  <a:lnTo>
                    <a:pt x="166" y="1479"/>
                  </a:lnTo>
                  <a:lnTo>
                    <a:pt x="168" y="1465"/>
                  </a:lnTo>
                  <a:lnTo>
                    <a:pt x="171" y="1451"/>
                  </a:lnTo>
                  <a:lnTo>
                    <a:pt x="175" y="1438"/>
                  </a:lnTo>
                  <a:lnTo>
                    <a:pt x="181" y="1426"/>
                  </a:lnTo>
                  <a:lnTo>
                    <a:pt x="187" y="1414"/>
                  </a:lnTo>
                  <a:lnTo>
                    <a:pt x="195" y="1402"/>
                  </a:lnTo>
                  <a:lnTo>
                    <a:pt x="204" y="1391"/>
                  </a:lnTo>
                  <a:lnTo>
                    <a:pt x="213" y="1381"/>
                  </a:lnTo>
                  <a:lnTo>
                    <a:pt x="223" y="1371"/>
                  </a:lnTo>
                  <a:lnTo>
                    <a:pt x="235" y="1362"/>
                  </a:lnTo>
                  <a:lnTo>
                    <a:pt x="247" y="1355"/>
                  </a:lnTo>
                  <a:lnTo>
                    <a:pt x="261" y="1347"/>
                  </a:lnTo>
                  <a:lnTo>
                    <a:pt x="276" y="1343"/>
                  </a:lnTo>
                  <a:lnTo>
                    <a:pt x="293" y="1338"/>
                  </a:lnTo>
                  <a:lnTo>
                    <a:pt x="309" y="1334"/>
                  </a:lnTo>
                  <a:lnTo>
                    <a:pt x="326" y="1332"/>
                  </a:lnTo>
                  <a:lnTo>
                    <a:pt x="344" y="1332"/>
                  </a:lnTo>
                  <a:lnTo>
                    <a:pt x="364" y="1332"/>
                  </a:lnTo>
                  <a:lnTo>
                    <a:pt x="385" y="1335"/>
                  </a:lnTo>
                  <a:lnTo>
                    <a:pt x="406" y="1338"/>
                  </a:lnTo>
                  <a:lnTo>
                    <a:pt x="398" y="1325"/>
                  </a:lnTo>
                  <a:lnTo>
                    <a:pt x="395" y="1313"/>
                  </a:lnTo>
                  <a:lnTo>
                    <a:pt x="394" y="1301"/>
                  </a:lnTo>
                  <a:lnTo>
                    <a:pt x="397" y="1290"/>
                  </a:lnTo>
                  <a:lnTo>
                    <a:pt x="403" y="1281"/>
                  </a:lnTo>
                  <a:lnTo>
                    <a:pt x="410" y="1272"/>
                  </a:lnTo>
                  <a:lnTo>
                    <a:pt x="419" y="1264"/>
                  </a:lnTo>
                  <a:lnTo>
                    <a:pt x="432" y="1258"/>
                  </a:lnTo>
                  <a:lnTo>
                    <a:pt x="444" y="1254"/>
                  </a:lnTo>
                  <a:lnTo>
                    <a:pt x="457" y="1249"/>
                  </a:lnTo>
                  <a:lnTo>
                    <a:pt x="471" y="1245"/>
                  </a:lnTo>
                  <a:lnTo>
                    <a:pt x="484" y="1243"/>
                  </a:lnTo>
                  <a:lnTo>
                    <a:pt x="498" y="1242"/>
                  </a:lnTo>
                  <a:lnTo>
                    <a:pt x="510" y="1242"/>
                  </a:lnTo>
                  <a:lnTo>
                    <a:pt x="522" y="1243"/>
                  </a:lnTo>
                  <a:lnTo>
                    <a:pt x="533" y="1245"/>
                  </a:lnTo>
                  <a:lnTo>
                    <a:pt x="528" y="1239"/>
                  </a:lnTo>
                  <a:lnTo>
                    <a:pt x="519" y="1222"/>
                  </a:lnTo>
                  <a:lnTo>
                    <a:pt x="513" y="1210"/>
                  </a:lnTo>
                  <a:lnTo>
                    <a:pt x="508" y="1197"/>
                  </a:lnTo>
                  <a:lnTo>
                    <a:pt x="504" y="1181"/>
                  </a:lnTo>
                  <a:lnTo>
                    <a:pt x="502" y="1166"/>
                  </a:lnTo>
                  <a:lnTo>
                    <a:pt x="501" y="1150"/>
                  </a:lnTo>
                  <a:lnTo>
                    <a:pt x="504" y="1133"/>
                  </a:lnTo>
                  <a:lnTo>
                    <a:pt x="508" y="1117"/>
                  </a:lnTo>
                  <a:lnTo>
                    <a:pt x="513" y="1108"/>
                  </a:lnTo>
                  <a:lnTo>
                    <a:pt x="518" y="1100"/>
                  </a:lnTo>
                  <a:lnTo>
                    <a:pt x="524" y="1091"/>
                  </a:lnTo>
                  <a:lnTo>
                    <a:pt x="531" y="1083"/>
                  </a:lnTo>
                  <a:lnTo>
                    <a:pt x="540" y="1076"/>
                  </a:lnTo>
                  <a:lnTo>
                    <a:pt x="549" y="1068"/>
                  </a:lnTo>
                  <a:lnTo>
                    <a:pt x="561" y="1061"/>
                  </a:lnTo>
                  <a:lnTo>
                    <a:pt x="573" y="1055"/>
                  </a:lnTo>
                  <a:lnTo>
                    <a:pt x="587" y="1049"/>
                  </a:lnTo>
                  <a:lnTo>
                    <a:pt x="602" y="1043"/>
                  </a:lnTo>
                  <a:lnTo>
                    <a:pt x="599" y="1037"/>
                  </a:lnTo>
                  <a:lnTo>
                    <a:pt x="591" y="1019"/>
                  </a:lnTo>
                  <a:lnTo>
                    <a:pt x="584" y="994"/>
                  </a:lnTo>
                  <a:lnTo>
                    <a:pt x="581" y="979"/>
                  </a:lnTo>
                  <a:lnTo>
                    <a:pt x="578" y="964"/>
                  </a:lnTo>
                  <a:lnTo>
                    <a:pt x="578" y="949"/>
                  </a:lnTo>
                  <a:lnTo>
                    <a:pt x="578" y="934"/>
                  </a:lnTo>
                  <a:lnTo>
                    <a:pt x="581" y="919"/>
                  </a:lnTo>
                  <a:lnTo>
                    <a:pt x="587" y="904"/>
                  </a:lnTo>
                  <a:lnTo>
                    <a:pt x="594" y="892"/>
                  </a:lnTo>
                  <a:lnTo>
                    <a:pt x="600" y="886"/>
                  </a:lnTo>
                  <a:lnTo>
                    <a:pt x="607" y="880"/>
                  </a:lnTo>
                  <a:lnTo>
                    <a:pt x="614" y="875"/>
                  </a:lnTo>
                  <a:lnTo>
                    <a:pt x="623" y="871"/>
                  </a:lnTo>
                  <a:lnTo>
                    <a:pt x="632" y="868"/>
                  </a:lnTo>
                  <a:lnTo>
                    <a:pt x="643" y="8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g23723efd49e_1_0"/>
            <p:cNvSpPr/>
            <p:nvPr/>
          </p:nvSpPr>
          <p:spPr>
            <a:xfrm>
              <a:off x="7483475" y="2422525"/>
              <a:ext cx="876300" cy="1033463"/>
            </a:xfrm>
            <a:custGeom>
              <a:rect b="b" l="l" r="r" t="t"/>
              <a:pathLst>
                <a:path extrusionOk="0" h="651" w="552">
                  <a:moveTo>
                    <a:pt x="76" y="26"/>
                  </a:moveTo>
                  <a:lnTo>
                    <a:pt x="76" y="26"/>
                  </a:lnTo>
                  <a:lnTo>
                    <a:pt x="40" y="99"/>
                  </a:lnTo>
                  <a:lnTo>
                    <a:pt x="0" y="177"/>
                  </a:lnTo>
                  <a:lnTo>
                    <a:pt x="0" y="178"/>
                  </a:lnTo>
                  <a:lnTo>
                    <a:pt x="1" y="178"/>
                  </a:lnTo>
                  <a:lnTo>
                    <a:pt x="10" y="180"/>
                  </a:lnTo>
                  <a:lnTo>
                    <a:pt x="40" y="180"/>
                  </a:lnTo>
                  <a:lnTo>
                    <a:pt x="85" y="177"/>
                  </a:lnTo>
                  <a:lnTo>
                    <a:pt x="67" y="251"/>
                  </a:lnTo>
                  <a:lnTo>
                    <a:pt x="54" y="307"/>
                  </a:lnTo>
                  <a:lnTo>
                    <a:pt x="46" y="344"/>
                  </a:lnTo>
                  <a:lnTo>
                    <a:pt x="79" y="323"/>
                  </a:lnTo>
                  <a:lnTo>
                    <a:pt x="111" y="305"/>
                  </a:lnTo>
                  <a:lnTo>
                    <a:pt x="126" y="298"/>
                  </a:lnTo>
                  <a:lnTo>
                    <a:pt x="140" y="292"/>
                  </a:lnTo>
                  <a:lnTo>
                    <a:pt x="211" y="450"/>
                  </a:lnTo>
                  <a:lnTo>
                    <a:pt x="267" y="571"/>
                  </a:lnTo>
                  <a:lnTo>
                    <a:pt x="291" y="619"/>
                  </a:lnTo>
                  <a:lnTo>
                    <a:pt x="309" y="651"/>
                  </a:lnTo>
                  <a:lnTo>
                    <a:pt x="331" y="593"/>
                  </a:lnTo>
                  <a:lnTo>
                    <a:pt x="381" y="462"/>
                  </a:lnTo>
                  <a:lnTo>
                    <a:pt x="407" y="391"/>
                  </a:lnTo>
                  <a:lnTo>
                    <a:pt x="429" y="328"/>
                  </a:lnTo>
                  <a:lnTo>
                    <a:pt x="443" y="280"/>
                  </a:lnTo>
                  <a:lnTo>
                    <a:pt x="448" y="263"/>
                  </a:lnTo>
                  <a:lnTo>
                    <a:pt x="448" y="254"/>
                  </a:lnTo>
                  <a:lnTo>
                    <a:pt x="470" y="263"/>
                  </a:lnTo>
                  <a:lnTo>
                    <a:pt x="508" y="273"/>
                  </a:lnTo>
                  <a:lnTo>
                    <a:pt x="509" y="273"/>
                  </a:lnTo>
                  <a:lnTo>
                    <a:pt x="509" y="269"/>
                  </a:lnTo>
                  <a:lnTo>
                    <a:pt x="506" y="252"/>
                  </a:lnTo>
                  <a:lnTo>
                    <a:pt x="497" y="230"/>
                  </a:lnTo>
                  <a:lnTo>
                    <a:pt x="485" y="203"/>
                  </a:lnTo>
                  <a:lnTo>
                    <a:pt x="461" y="151"/>
                  </a:lnTo>
                  <a:lnTo>
                    <a:pt x="451" y="127"/>
                  </a:lnTo>
                  <a:lnTo>
                    <a:pt x="491" y="130"/>
                  </a:lnTo>
                  <a:lnTo>
                    <a:pt x="525" y="130"/>
                  </a:lnTo>
                  <a:lnTo>
                    <a:pt x="540" y="129"/>
                  </a:lnTo>
                  <a:lnTo>
                    <a:pt x="552" y="127"/>
                  </a:lnTo>
                  <a:lnTo>
                    <a:pt x="478" y="0"/>
                  </a:lnTo>
                  <a:lnTo>
                    <a:pt x="306" y="8"/>
                  </a:lnTo>
                  <a:lnTo>
                    <a:pt x="171" y="17"/>
                  </a:lnTo>
                  <a:lnTo>
                    <a:pt x="116" y="22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F0D6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g23723efd49e_1_0"/>
            <p:cNvSpPr/>
            <p:nvPr/>
          </p:nvSpPr>
          <p:spPr>
            <a:xfrm>
              <a:off x="7483475" y="2422525"/>
              <a:ext cx="876300" cy="1033463"/>
            </a:xfrm>
            <a:custGeom>
              <a:rect b="b" l="l" r="r" t="t"/>
              <a:pathLst>
                <a:path extrusionOk="0" h="651" w="552">
                  <a:moveTo>
                    <a:pt x="76" y="26"/>
                  </a:moveTo>
                  <a:lnTo>
                    <a:pt x="76" y="26"/>
                  </a:lnTo>
                  <a:lnTo>
                    <a:pt x="40" y="99"/>
                  </a:lnTo>
                  <a:lnTo>
                    <a:pt x="0" y="177"/>
                  </a:lnTo>
                  <a:lnTo>
                    <a:pt x="0" y="178"/>
                  </a:lnTo>
                  <a:lnTo>
                    <a:pt x="1" y="178"/>
                  </a:lnTo>
                  <a:lnTo>
                    <a:pt x="10" y="180"/>
                  </a:lnTo>
                  <a:lnTo>
                    <a:pt x="40" y="180"/>
                  </a:lnTo>
                  <a:lnTo>
                    <a:pt x="85" y="177"/>
                  </a:lnTo>
                  <a:lnTo>
                    <a:pt x="67" y="251"/>
                  </a:lnTo>
                  <a:lnTo>
                    <a:pt x="54" y="307"/>
                  </a:lnTo>
                  <a:lnTo>
                    <a:pt x="46" y="344"/>
                  </a:lnTo>
                  <a:lnTo>
                    <a:pt x="79" y="323"/>
                  </a:lnTo>
                  <a:lnTo>
                    <a:pt x="111" y="305"/>
                  </a:lnTo>
                  <a:lnTo>
                    <a:pt x="126" y="298"/>
                  </a:lnTo>
                  <a:lnTo>
                    <a:pt x="140" y="292"/>
                  </a:lnTo>
                  <a:lnTo>
                    <a:pt x="211" y="450"/>
                  </a:lnTo>
                  <a:lnTo>
                    <a:pt x="267" y="571"/>
                  </a:lnTo>
                  <a:lnTo>
                    <a:pt x="291" y="619"/>
                  </a:lnTo>
                  <a:lnTo>
                    <a:pt x="309" y="651"/>
                  </a:lnTo>
                  <a:lnTo>
                    <a:pt x="331" y="593"/>
                  </a:lnTo>
                  <a:lnTo>
                    <a:pt x="381" y="462"/>
                  </a:lnTo>
                  <a:lnTo>
                    <a:pt x="407" y="391"/>
                  </a:lnTo>
                  <a:lnTo>
                    <a:pt x="429" y="328"/>
                  </a:lnTo>
                  <a:lnTo>
                    <a:pt x="443" y="280"/>
                  </a:lnTo>
                  <a:lnTo>
                    <a:pt x="448" y="263"/>
                  </a:lnTo>
                  <a:lnTo>
                    <a:pt x="448" y="254"/>
                  </a:lnTo>
                  <a:lnTo>
                    <a:pt x="470" y="263"/>
                  </a:lnTo>
                  <a:lnTo>
                    <a:pt x="508" y="273"/>
                  </a:lnTo>
                  <a:lnTo>
                    <a:pt x="509" y="273"/>
                  </a:lnTo>
                  <a:lnTo>
                    <a:pt x="509" y="269"/>
                  </a:lnTo>
                  <a:lnTo>
                    <a:pt x="506" y="252"/>
                  </a:lnTo>
                  <a:lnTo>
                    <a:pt x="497" y="230"/>
                  </a:lnTo>
                  <a:lnTo>
                    <a:pt x="485" y="203"/>
                  </a:lnTo>
                  <a:lnTo>
                    <a:pt x="461" y="151"/>
                  </a:lnTo>
                  <a:lnTo>
                    <a:pt x="451" y="127"/>
                  </a:lnTo>
                  <a:lnTo>
                    <a:pt x="491" y="130"/>
                  </a:lnTo>
                  <a:lnTo>
                    <a:pt x="525" y="130"/>
                  </a:lnTo>
                  <a:lnTo>
                    <a:pt x="540" y="129"/>
                  </a:lnTo>
                  <a:lnTo>
                    <a:pt x="552" y="127"/>
                  </a:lnTo>
                  <a:lnTo>
                    <a:pt x="478" y="0"/>
                  </a:lnTo>
                  <a:lnTo>
                    <a:pt x="306" y="8"/>
                  </a:lnTo>
                  <a:lnTo>
                    <a:pt x="171" y="17"/>
                  </a:lnTo>
                  <a:lnTo>
                    <a:pt x="116" y="22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g23723efd49e_1_0"/>
            <p:cNvSpPr/>
            <p:nvPr/>
          </p:nvSpPr>
          <p:spPr>
            <a:xfrm>
              <a:off x="7626350" y="2427288"/>
              <a:ext cx="588963" cy="692150"/>
            </a:xfrm>
            <a:custGeom>
              <a:rect b="b" l="l" r="r" t="t"/>
              <a:pathLst>
                <a:path extrusionOk="0" h="436" w="371">
                  <a:moveTo>
                    <a:pt x="53" y="19"/>
                  </a:moveTo>
                  <a:lnTo>
                    <a:pt x="53" y="19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8" y="121"/>
                  </a:lnTo>
                  <a:lnTo>
                    <a:pt x="27" y="121"/>
                  </a:lnTo>
                  <a:lnTo>
                    <a:pt x="59" y="120"/>
                  </a:lnTo>
                  <a:lnTo>
                    <a:pt x="47" y="169"/>
                  </a:lnTo>
                  <a:lnTo>
                    <a:pt x="32" y="233"/>
                  </a:lnTo>
                  <a:lnTo>
                    <a:pt x="54" y="218"/>
                  </a:lnTo>
                  <a:lnTo>
                    <a:pt x="75" y="206"/>
                  </a:lnTo>
                  <a:lnTo>
                    <a:pt x="95" y="197"/>
                  </a:lnTo>
                  <a:lnTo>
                    <a:pt x="142" y="302"/>
                  </a:lnTo>
                  <a:lnTo>
                    <a:pt x="180" y="384"/>
                  </a:lnTo>
                  <a:lnTo>
                    <a:pt x="196" y="415"/>
                  </a:lnTo>
                  <a:lnTo>
                    <a:pt x="207" y="436"/>
                  </a:lnTo>
                  <a:lnTo>
                    <a:pt x="223" y="397"/>
                  </a:lnTo>
                  <a:lnTo>
                    <a:pt x="256" y="311"/>
                  </a:lnTo>
                  <a:lnTo>
                    <a:pt x="273" y="263"/>
                  </a:lnTo>
                  <a:lnTo>
                    <a:pt x="288" y="221"/>
                  </a:lnTo>
                  <a:lnTo>
                    <a:pt x="299" y="188"/>
                  </a:lnTo>
                  <a:lnTo>
                    <a:pt x="300" y="177"/>
                  </a:lnTo>
                  <a:lnTo>
                    <a:pt x="300" y="171"/>
                  </a:lnTo>
                  <a:lnTo>
                    <a:pt x="315" y="177"/>
                  </a:lnTo>
                  <a:lnTo>
                    <a:pt x="341" y="185"/>
                  </a:lnTo>
                  <a:lnTo>
                    <a:pt x="342" y="185"/>
                  </a:lnTo>
                  <a:lnTo>
                    <a:pt x="342" y="182"/>
                  </a:lnTo>
                  <a:lnTo>
                    <a:pt x="339" y="171"/>
                  </a:lnTo>
                  <a:lnTo>
                    <a:pt x="326" y="136"/>
                  </a:lnTo>
                  <a:lnTo>
                    <a:pt x="302" y="86"/>
                  </a:lnTo>
                  <a:lnTo>
                    <a:pt x="329" y="88"/>
                  </a:lnTo>
                  <a:lnTo>
                    <a:pt x="352" y="88"/>
                  </a:lnTo>
                  <a:lnTo>
                    <a:pt x="371" y="86"/>
                  </a:lnTo>
                  <a:lnTo>
                    <a:pt x="321" y="0"/>
                  </a:lnTo>
                  <a:lnTo>
                    <a:pt x="205" y="7"/>
                  </a:lnTo>
                  <a:lnTo>
                    <a:pt x="116" y="13"/>
                  </a:lnTo>
                  <a:lnTo>
                    <a:pt x="78" y="16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FEEB8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g23723efd49e_1_0"/>
            <p:cNvSpPr/>
            <p:nvPr/>
          </p:nvSpPr>
          <p:spPr>
            <a:xfrm>
              <a:off x="7626350" y="2427288"/>
              <a:ext cx="588963" cy="692150"/>
            </a:xfrm>
            <a:custGeom>
              <a:rect b="b" l="l" r="r" t="t"/>
              <a:pathLst>
                <a:path extrusionOk="0" h="436" w="371">
                  <a:moveTo>
                    <a:pt x="53" y="19"/>
                  </a:moveTo>
                  <a:lnTo>
                    <a:pt x="53" y="19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8" y="121"/>
                  </a:lnTo>
                  <a:lnTo>
                    <a:pt x="27" y="121"/>
                  </a:lnTo>
                  <a:lnTo>
                    <a:pt x="59" y="120"/>
                  </a:lnTo>
                  <a:lnTo>
                    <a:pt x="47" y="169"/>
                  </a:lnTo>
                  <a:lnTo>
                    <a:pt x="32" y="233"/>
                  </a:lnTo>
                  <a:lnTo>
                    <a:pt x="54" y="218"/>
                  </a:lnTo>
                  <a:lnTo>
                    <a:pt x="75" y="206"/>
                  </a:lnTo>
                  <a:lnTo>
                    <a:pt x="95" y="197"/>
                  </a:lnTo>
                  <a:lnTo>
                    <a:pt x="142" y="302"/>
                  </a:lnTo>
                  <a:lnTo>
                    <a:pt x="180" y="384"/>
                  </a:lnTo>
                  <a:lnTo>
                    <a:pt x="196" y="415"/>
                  </a:lnTo>
                  <a:lnTo>
                    <a:pt x="207" y="436"/>
                  </a:lnTo>
                  <a:lnTo>
                    <a:pt x="223" y="397"/>
                  </a:lnTo>
                  <a:lnTo>
                    <a:pt x="256" y="311"/>
                  </a:lnTo>
                  <a:lnTo>
                    <a:pt x="273" y="263"/>
                  </a:lnTo>
                  <a:lnTo>
                    <a:pt x="288" y="221"/>
                  </a:lnTo>
                  <a:lnTo>
                    <a:pt x="299" y="188"/>
                  </a:lnTo>
                  <a:lnTo>
                    <a:pt x="300" y="177"/>
                  </a:lnTo>
                  <a:lnTo>
                    <a:pt x="300" y="171"/>
                  </a:lnTo>
                  <a:lnTo>
                    <a:pt x="315" y="177"/>
                  </a:lnTo>
                  <a:lnTo>
                    <a:pt x="341" y="185"/>
                  </a:lnTo>
                  <a:lnTo>
                    <a:pt x="342" y="185"/>
                  </a:lnTo>
                  <a:lnTo>
                    <a:pt x="342" y="182"/>
                  </a:lnTo>
                  <a:lnTo>
                    <a:pt x="339" y="171"/>
                  </a:lnTo>
                  <a:lnTo>
                    <a:pt x="326" y="136"/>
                  </a:lnTo>
                  <a:lnTo>
                    <a:pt x="302" y="86"/>
                  </a:lnTo>
                  <a:lnTo>
                    <a:pt x="329" y="88"/>
                  </a:lnTo>
                  <a:lnTo>
                    <a:pt x="352" y="88"/>
                  </a:lnTo>
                  <a:lnTo>
                    <a:pt x="371" y="86"/>
                  </a:lnTo>
                  <a:lnTo>
                    <a:pt x="321" y="0"/>
                  </a:lnTo>
                  <a:lnTo>
                    <a:pt x="205" y="7"/>
                  </a:lnTo>
                  <a:lnTo>
                    <a:pt x="116" y="13"/>
                  </a:lnTo>
                  <a:lnTo>
                    <a:pt x="78" y="16"/>
                  </a:lnTo>
                  <a:lnTo>
                    <a:pt x="53" y="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g23723efd49e_1_0"/>
            <p:cNvSpPr/>
            <p:nvPr/>
          </p:nvSpPr>
          <p:spPr>
            <a:xfrm>
              <a:off x="7561263" y="1243013"/>
              <a:ext cx="658813" cy="1093787"/>
            </a:xfrm>
            <a:custGeom>
              <a:rect b="b" l="l" r="r" t="t"/>
              <a:pathLst>
                <a:path extrusionOk="0" h="689" w="415">
                  <a:moveTo>
                    <a:pt x="322" y="0"/>
                  </a:moveTo>
                  <a:lnTo>
                    <a:pt x="322" y="0"/>
                  </a:lnTo>
                  <a:lnTo>
                    <a:pt x="304" y="9"/>
                  </a:lnTo>
                  <a:lnTo>
                    <a:pt x="284" y="16"/>
                  </a:lnTo>
                  <a:lnTo>
                    <a:pt x="264" y="24"/>
                  </a:lnTo>
                  <a:lnTo>
                    <a:pt x="245" y="30"/>
                  </a:lnTo>
                  <a:lnTo>
                    <a:pt x="227" y="35"/>
                  </a:lnTo>
                  <a:lnTo>
                    <a:pt x="208" y="39"/>
                  </a:lnTo>
                  <a:lnTo>
                    <a:pt x="172" y="44"/>
                  </a:lnTo>
                  <a:lnTo>
                    <a:pt x="138" y="45"/>
                  </a:lnTo>
                  <a:lnTo>
                    <a:pt x="104" y="45"/>
                  </a:lnTo>
                  <a:lnTo>
                    <a:pt x="74" y="42"/>
                  </a:lnTo>
                  <a:lnTo>
                    <a:pt x="46" y="38"/>
                  </a:lnTo>
                  <a:lnTo>
                    <a:pt x="38" y="57"/>
                  </a:lnTo>
                  <a:lnTo>
                    <a:pt x="32" y="78"/>
                  </a:lnTo>
                  <a:lnTo>
                    <a:pt x="26" y="101"/>
                  </a:lnTo>
                  <a:lnTo>
                    <a:pt x="20" y="125"/>
                  </a:lnTo>
                  <a:lnTo>
                    <a:pt x="12" y="173"/>
                  </a:lnTo>
                  <a:lnTo>
                    <a:pt x="6" y="225"/>
                  </a:lnTo>
                  <a:lnTo>
                    <a:pt x="2" y="277"/>
                  </a:lnTo>
                  <a:lnTo>
                    <a:pt x="0" y="332"/>
                  </a:lnTo>
                  <a:lnTo>
                    <a:pt x="0" y="384"/>
                  </a:lnTo>
                  <a:lnTo>
                    <a:pt x="2" y="436"/>
                  </a:lnTo>
                  <a:lnTo>
                    <a:pt x="5" y="484"/>
                  </a:lnTo>
                  <a:lnTo>
                    <a:pt x="8" y="531"/>
                  </a:lnTo>
                  <a:lnTo>
                    <a:pt x="14" y="608"/>
                  </a:lnTo>
                  <a:lnTo>
                    <a:pt x="20" y="659"/>
                  </a:lnTo>
                  <a:lnTo>
                    <a:pt x="23" y="679"/>
                  </a:lnTo>
                  <a:lnTo>
                    <a:pt x="73" y="685"/>
                  </a:lnTo>
                  <a:lnTo>
                    <a:pt x="118" y="688"/>
                  </a:lnTo>
                  <a:lnTo>
                    <a:pt x="160" y="689"/>
                  </a:lnTo>
                  <a:lnTo>
                    <a:pt x="199" y="689"/>
                  </a:lnTo>
                  <a:lnTo>
                    <a:pt x="236" y="686"/>
                  </a:lnTo>
                  <a:lnTo>
                    <a:pt x="267" y="683"/>
                  </a:lnTo>
                  <a:lnTo>
                    <a:pt x="296" y="679"/>
                  </a:lnTo>
                  <a:lnTo>
                    <a:pt x="322" y="673"/>
                  </a:lnTo>
                  <a:lnTo>
                    <a:pt x="344" y="667"/>
                  </a:lnTo>
                  <a:lnTo>
                    <a:pt x="362" y="661"/>
                  </a:lnTo>
                  <a:lnTo>
                    <a:pt x="393" y="650"/>
                  </a:lnTo>
                  <a:lnTo>
                    <a:pt x="409" y="641"/>
                  </a:lnTo>
                  <a:lnTo>
                    <a:pt x="415" y="638"/>
                  </a:lnTo>
                  <a:lnTo>
                    <a:pt x="408" y="517"/>
                  </a:lnTo>
                  <a:lnTo>
                    <a:pt x="402" y="409"/>
                  </a:lnTo>
                  <a:lnTo>
                    <a:pt x="393" y="312"/>
                  </a:lnTo>
                  <a:lnTo>
                    <a:pt x="383" y="228"/>
                  </a:lnTo>
                  <a:lnTo>
                    <a:pt x="377" y="190"/>
                  </a:lnTo>
                  <a:lnTo>
                    <a:pt x="371" y="154"/>
                  </a:lnTo>
                  <a:lnTo>
                    <a:pt x="365" y="122"/>
                  </a:lnTo>
                  <a:lnTo>
                    <a:pt x="358" y="92"/>
                  </a:lnTo>
                  <a:lnTo>
                    <a:pt x="350" y="65"/>
                  </a:lnTo>
                  <a:lnTo>
                    <a:pt x="343" y="41"/>
                  </a:lnTo>
                  <a:lnTo>
                    <a:pt x="332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CEB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g23723efd49e_1_0"/>
            <p:cNvSpPr/>
            <p:nvPr/>
          </p:nvSpPr>
          <p:spPr>
            <a:xfrm>
              <a:off x="7561263" y="1243013"/>
              <a:ext cx="658813" cy="1093787"/>
            </a:xfrm>
            <a:custGeom>
              <a:rect b="b" l="l" r="r" t="t"/>
              <a:pathLst>
                <a:path extrusionOk="0" h="689" w="415">
                  <a:moveTo>
                    <a:pt x="322" y="0"/>
                  </a:moveTo>
                  <a:lnTo>
                    <a:pt x="322" y="0"/>
                  </a:lnTo>
                  <a:lnTo>
                    <a:pt x="304" y="9"/>
                  </a:lnTo>
                  <a:lnTo>
                    <a:pt x="284" y="16"/>
                  </a:lnTo>
                  <a:lnTo>
                    <a:pt x="264" y="24"/>
                  </a:lnTo>
                  <a:lnTo>
                    <a:pt x="245" y="30"/>
                  </a:lnTo>
                  <a:lnTo>
                    <a:pt x="227" y="35"/>
                  </a:lnTo>
                  <a:lnTo>
                    <a:pt x="208" y="39"/>
                  </a:lnTo>
                  <a:lnTo>
                    <a:pt x="172" y="44"/>
                  </a:lnTo>
                  <a:lnTo>
                    <a:pt x="138" y="45"/>
                  </a:lnTo>
                  <a:lnTo>
                    <a:pt x="104" y="45"/>
                  </a:lnTo>
                  <a:lnTo>
                    <a:pt x="74" y="42"/>
                  </a:lnTo>
                  <a:lnTo>
                    <a:pt x="46" y="38"/>
                  </a:lnTo>
                  <a:lnTo>
                    <a:pt x="38" y="57"/>
                  </a:lnTo>
                  <a:lnTo>
                    <a:pt x="32" y="78"/>
                  </a:lnTo>
                  <a:lnTo>
                    <a:pt x="26" y="101"/>
                  </a:lnTo>
                  <a:lnTo>
                    <a:pt x="20" y="125"/>
                  </a:lnTo>
                  <a:lnTo>
                    <a:pt x="12" y="173"/>
                  </a:lnTo>
                  <a:lnTo>
                    <a:pt x="6" y="225"/>
                  </a:lnTo>
                  <a:lnTo>
                    <a:pt x="2" y="277"/>
                  </a:lnTo>
                  <a:lnTo>
                    <a:pt x="0" y="332"/>
                  </a:lnTo>
                  <a:lnTo>
                    <a:pt x="0" y="384"/>
                  </a:lnTo>
                  <a:lnTo>
                    <a:pt x="2" y="436"/>
                  </a:lnTo>
                  <a:lnTo>
                    <a:pt x="5" y="484"/>
                  </a:lnTo>
                  <a:lnTo>
                    <a:pt x="8" y="531"/>
                  </a:lnTo>
                  <a:lnTo>
                    <a:pt x="14" y="608"/>
                  </a:lnTo>
                  <a:lnTo>
                    <a:pt x="20" y="659"/>
                  </a:lnTo>
                  <a:lnTo>
                    <a:pt x="23" y="679"/>
                  </a:lnTo>
                  <a:lnTo>
                    <a:pt x="73" y="685"/>
                  </a:lnTo>
                  <a:lnTo>
                    <a:pt x="118" y="688"/>
                  </a:lnTo>
                  <a:lnTo>
                    <a:pt x="160" y="689"/>
                  </a:lnTo>
                  <a:lnTo>
                    <a:pt x="199" y="689"/>
                  </a:lnTo>
                  <a:lnTo>
                    <a:pt x="236" y="686"/>
                  </a:lnTo>
                  <a:lnTo>
                    <a:pt x="267" y="683"/>
                  </a:lnTo>
                  <a:lnTo>
                    <a:pt x="296" y="679"/>
                  </a:lnTo>
                  <a:lnTo>
                    <a:pt x="322" y="673"/>
                  </a:lnTo>
                  <a:lnTo>
                    <a:pt x="344" y="667"/>
                  </a:lnTo>
                  <a:lnTo>
                    <a:pt x="362" y="661"/>
                  </a:lnTo>
                  <a:lnTo>
                    <a:pt x="393" y="650"/>
                  </a:lnTo>
                  <a:lnTo>
                    <a:pt x="409" y="641"/>
                  </a:lnTo>
                  <a:lnTo>
                    <a:pt x="415" y="638"/>
                  </a:lnTo>
                  <a:lnTo>
                    <a:pt x="408" y="517"/>
                  </a:lnTo>
                  <a:lnTo>
                    <a:pt x="402" y="409"/>
                  </a:lnTo>
                  <a:lnTo>
                    <a:pt x="393" y="312"/>
                  </a:lnTo>
                  <a:lnTo>
                    <a:pt x="383" y="228"/>
                  </a:lnTo>
                  <a:lnTo>
                    <a:pt x="377" y="190"/>
                  </a:lnTo>
                  <a:lnTo>
                    <a:pt x="371" y="154"/>
                  </a:lnTo>
                  <a:lnTo>
                    <a:pt x="365" y="122"/>
                  </a:lnTo>
                  <a:lnTo>
                    <a:pt x="358" y="92"/>
                  </a:lnTo>
                  <a:lnTo>
                    <a:pt x="350" y="65"/>
                  </a:lnTo>
                  <a:lnTo>
                    <a:pt x="343" y="41"/>
                  </a:lnTo>
                  <a:lnTo>
                    <a:pt x="332" y="18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g23723efd49e_1_0"/>
            <p:cNvSpPr/>
            <p:nvPr/>
          </p:nvSpPr>
          <p:spPr>
            <a:xfrm>
              <a:off x="7573963" y="2228850"/>
              <a:ext cx="693738" cy="266700"/>
            </a:xfrm>
            <a:custGeom>
              <a:rect b="b" l="l" r="r" t="t"/>
              <a:pathLst>
                <a:path extrusionOk="0" h="168" w="437">
                  <a:moveTo>
                    <a:pt x="15" y="30"/>
                  </a:moveTo>
                  <a:lnTo>
                    <a:pt x="0" y="50"/>
                  </a:lnTo>
                  <a:lnTo>
                    <a:pt x="6" y="148"/>
                  </a:lnTo>
                  <a:lnTo>
                    <a:pt x="19" y="151"/>
                  </a:lnTo>
                  <a:lnTo>
                    <a:pt x="54" y="157"/>
                  </a:lnTo>
                  <a:lnTo>
                    <a:pt x="105" y="163"/>
                  </a:lnTo>
                  <a:lnTo>
                    <a:pt x="137" y="165"/>
                  </a:lnTo>
                  <a:lnTo>
                    <a:pt x="170" y="168"/>
                  </a:lnTo>
                  <a:lnTo>
                    <a:pt x="205" y="168"/>
                  </a:lnTo>
                  <a:lnTo>
                    <a:pt x="240" y="166"/>
                  </a:lnTo>
                  <a:lnTo>
                    <a:pt x="276" y="163"/>
                  </a:lnTo>
                  <a:lnTo>
                    <a:pt x="311" y="159"/>
                  </a:lnTo>
                  <a:lnTo>
                    <a:pt x="345" y="151"/>
                  </a:lnTo>
                  <a:lnTo>
                    <a:pt x="378" y="139"/>
                  </a:lnTo>
                  <a:lnTo>
                    <a:pt x="394" y="133"/>
                  </a:lnTo>
                  <a:lnTo>
                    <a:pt x="409" y="125"/>
                  </a:lnTo>
                  <a:lnTo>
                    <a:pt x="424" y="118"/>
                  </a:lnTo>
                  <a:lnTo>
                    <a:pt x="437" y="109"/>
                  </a:lnTo>
                  <a:lnTo>
                    <a:pt x="436" y="94"/>
                  </a:lnTo>
                  <a:lnTo>
                    <a:pt x="433" y="64"/>
                  </a:lnTo>
                  <a:lnTo>
                    <a:pt x="430" y="46"/>
                  </a:lnTo>
                  <a:lnTo>
                    <a:pt x="427" y="30"/>
                  </a:lnTo>
                  <a:lnTo>
                    <a:pt x="424" y="17"/>
                  </a:lnTo>
                  <a:lnTo>
                    <a:pt x="421" y="14"/>
                  </a:lnTo>
                  <a:lnTo>
                    <a:pt x="419" y="11"/>
                  </a:lnTo>
                  <a:lnTo>
                    <a:pt x="406" y="0"/>
                  </a:lnTo>
                  <a:lnTo>
                    <a:pt x="398" y="3"/>
                  </a:lnTo>
                  <a:lnTo>
                    <a:pt x="377" y="11"/>
                  </a:lnTo>
                  <a:lnTo>
                    <a:pt x="344" y="20"/>
                  </a:lnTo>
                  <a:lnTo>
                    <a:pt x="299" y="29"/>
                  </a:lnTo>
                  <a:lnTo>
                    <a:pt x="271" y="33"/>
                  </a:lnTo>
                  <a:lnTo>
                    <a:pt x="241" y="37"/>
                  </a:lnTo>
                  <a:lnTo>
                    <a:pt x="210" y="40"/>
                  </a:lnTo>
                  <a:lnTo>
                    <a:pt x="175" y="41"/>
                  </a:lnTo>
                  <a:lnTo>
                    <a:pt x="137" y="41"/>
                  </a:lnTo>
                  <a:lnTo>
                    <a:pt x="99" y="40"/>
                  </a:lnTo>
                  <a:lnTo>
                    <a:pt x="57" y="37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72A3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g23723efd49e_1_0"/>
            <p:cNvSpPr/>
            <p:nvPr/>
          </p:nvSpPr>
          <p:spPr>
            <a:xfrm>
              <a:off x="7573963" y="2228850"/>
              <a:ext cx="693738" cy="266700"/>
            </a:xfrm>
            <a:custGeom>
              <a:rect b="b" l="l" r="r" t="t"/>
              <a:pathLst>
                <a:path extrusionOk="0" h="168" w="437">
                  <a:moveTo>
                    <a:pt x="15" y="30"/>
                  </a:moveTo>
                  <a:lnTo>
                    <a:pt x="0" y="50"/>
                  </a:lnTo>
                  <a:lnTo>
                    <a:pt x="6" y="148"/>
                  </a:lnTo>
                  <a:lnTo>
                    <a:pt x="19" y="151"/>
                  </a:lnTo>
                  <a:lnTo>
                    <a:pt x="54" y="157"/>
                  </a:lnTo>
                  <a:lnTo>
                    <a:pt x="105" y="163"/>
                  </a:lnTo>
                  <a:lnTo>
                    <a:pt x="137" y="165"/>
                  </a:lnTo>
                  <a:lnTo>
                    <a:pt x="170" y="168"/>
                  </a:lnTo>
                  <a:lnTo>
                    <a:pt x="205" y="168"/>
                  </a:lnTo>
                  <a:lnTo>
                    <a:pt x="240" y="166"/>
                  </a:lnTo>
                  <a:lnTo>
                    <a:pt x="276" y="163"/>
                  </a:lnTo>
                  <a:lnTo>
                    <a:pt x="311" y="159"/>
                  </a:lnTo>
                  <a:lnTo>
                    <a:pt x="345" y="151"/>
                  </a:lnTo>
                  <a:lnTo>
                    <a:pt x="378" y="139"/>
                  </a:lnTo>
                  <a:lnTo>
                    <a:pt x="394" y="133"/>
                  </a:lnTo>
                  <a:lnTo>
                    <a:pt x="409" y="125"/>
                  </a:lnTo>
                  <a:lnTo>
                    <a:pt x="424" y="118"/>
                  </a:lnTo>
                  <a:lnTo>
                    <a:pt x="437" y="109"/>
                  </a:lnTo>
                  <a:lnTo>
                    <a:pt x="436" y="94"/>
                  </a:lnTo>
                  <a:lnTo>
                    <a:pt x="433" y="64"/>
                  </a:lnTo>
                  <a:lnTo>
                    <a:pt x="430" y="46"/>
                  </a:lnTo>
                  <a:lnTo>
                    <a:pt x="427" y="30"/>
                  </a:lnTo>
                  <a:lnTo>
                    <a:pt x="424" y="17"/>
                  </a:lnTo>
                  <a:lnTo>
                    <a:pt x="421" y="14"/>
                  </a:lnTo>
                  <a:lnTo>
                    <a:pt x="419" y="11"/>
                  </a:lnTo>
                  <a:lnTo>
                    <a:pt x="406" y="0"/>
                  </a:lnTo>
                  <a:lnTo>
                    <a:pt x="398" y="3"/>
                  </a:lnTo>
                  <a:lnTo>
                    <a:pt x="377" y="11"/>
                  </a:lnTo>
                  <a:lnTo>
                    <a:pt x="344" y="20"/>
                  </a:lnTo>
                  <a:lnTo>
                    <a:pt x="299" y="29"/>
                  </a:lnTo>
                  <a:lnTo>
                    <a:pt x="271" y="33"/>
                  </a:lnTo>
                  <a:lnTo>
                    <a:pt x="241" y="37"/>
                  </a:lnTo>
                  <a:lnTo>
                    <a:pt x="210" y="40"/>
                  </a:lnTo>
                  <a:lnTo>
                    <a:pt x="175" y="41"/>
                  </a:lnTo>
                  <a:lnTo>
                    <a:pt x="137" y="41"/>
                  </a:lnTo>
                  <a:lnTo>
                    <a:pt x="99" y="40"/>
                  </a:lnTo>
                  <a:lnTo>
                    <a:pt x="57" y="37"/>
                  </a:lnTo>
                  <a:lnTo>
                    <a:pt x="15" y="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g23723efd49e_1_0"/>
            <p:cNvSpPr/>
            <p:nvPr/>
          </p:nvSpPr>
          <p:spPr>
            <a:xfrm>
              <a:off x="7570788" y="1973263"/>
              <a:ext cx="649288" cy="173038"/>
            </a:xfrm>
            <a:custGeom>
              <a:rect b="b" l="l" r="r" t="t"/>
              <a:pathLst>
                <a:path extrusionOk="0" h="109" w="409">
                  <a:moveTo>
                    <a:pt x="0" y="99"/>
                  </a:moveTo>
                  <a:lnTo>
                    <a:pt x="0" y="99"/>
                  </a:lnTo>
                  <a:lnTo>
                    <a:pt x="30" y="104"/>
                  </a:lnTo>
                  <a:lnTo>
                    <a:pt x="67" y="107"/>
                  </a:lnTo>
                  <a:lnTo>
                    <a:pt x="115" y="109"/>
                  </a:lnTo>
                  <a:lnTo>
                    <a:pt x="144" y="109"/>
                  </a:lnTo>
                  <a:lnTo>
                    <a:pt x="175" y="109"/>
                  </a:lnTo>
                  <a:lnTo>
                    <a:pt x="209" y="105"/>
                  </a:lnTo>
                  <a:lnTo>
                    <a:pt x="245" y="102"/>
                  </a:lnTo>
                  <a:lnTo>
                    <a:pt x="282" y="98"/>
                  </a:lnTo>
                  <a:lnTo>
                    <a:pt x="323" y="90"/>
                  </a:lnTo>
                  <a:lnTo>
                    <a:pt x="365" y="83"/>
                  </a:lnTo>
                  <a:lnTo>
                    <a:pt x="409" y="72"/>
                  </a:lnTo>
                  <a:lnTo>
                    <a:pt x="409" y="0"/>
                  </a:lnTo>
                  <a:lnTo>
                    <a:pt x="384" y="7"/>
                  </a:lnTo>
                  <a:lnTo>
                    <a:pt x="350" y="13"/>
                  </a:lnTo>
                  <a:lnTo>
                    <a:pt x="305" y="21"/>
                  </a:lnTo>
                  <a:lnTo>
                    <a:pt x="248" y="27"/>
                  </a:lnTo>
                  <a:lnTo>
                    <a:pt x="215" y="29"/>
                  </a:lnTo>
                  <a:lnTo>
                    <a:pt x="177" y="30"/>
                  </a:lnTo>
                  <a:lnTo>
                    <a:pt x="138" y="32"/>
                  </a:lnTo>
                  <a:lnTo>
                    <a:pt x="95" y="32"/>
                  </a:lnTo>
                  <a:lnTo>
                    <a:pt x="49" y="30"/>
                  </a:lnTo>
                  <a:lnTo>
                    <a:pt x="0" y="27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C960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g23723efd49e_1_0"/>
            <p:cNvSpPr/>
            <p:nvPr/>
          </p:nvSpPr>
          <p:spPr>
            <a:xfrm>
              <a:off x="7894638" y="1185863"/>
              <a:ext cx="285750" cy="1033462"/>
            </a:xfrm>
            <a:custGeom>
              <a:rect b="b" l="l" r="r" t="t"/>
              <a:pathLst>
                <a:path extrusionOk="0" h="651" w="180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5" y="1"/>
                  </a:lnTo>
                  <a:lnTo>
                    <a:pt x="30" y="6"/>
                  </a:lnTo>
                  <a:lnTo>
                    <a:pt x="39" y="9"/>
                  </a:lnTo>
                  <a:lnTo>
                    <a:pt x="48" y="13"/>
                  </a:lnTo>
                  <a:lnTo>
                    <a:pt x="59" y="19"/>
                  </a:lnTo>
                  <a:lnTo>
                    <a:pt x="68" y="27"/>
                  </a:lnTo>
                  <a:lnTo>
                    <a:pt x="78" y="36"/>
                  </a:lnTo>
                  <a:lnTo>
                    <a:pt x="89" y="48"/>
                  </a:lnTo>
                  <a:lnTo>
                    <a:pt x="98" y="61"/>
                  </a:lnTo>
                  <a:lnTo>
                    <a:pt x="107" y="78"/>
                  </a:lnTo>
                  <a:lnTo>
                    <a:pt x="116" y="96"/>
                  </a:lnTo>
                  <a:lnTo>
                    <a:pt x="122" y="117"/>
                  </a:lnTo>
                  <a:lnTo>
                    <a:pt x="130" y="143"/>
                  </a:lnTo>
                  <a:lnTo>
                    <a:pt x="134" y="172"/>
                  </a:lnTo>
                  <a:lnTo>
                    <a:pt x="146" y="236"/>
                  </a:lnTo>
                  <a:lnTo>
                    <a:pt x="155" y="309"/>
                  </a:lnTo>
                  <a:lnTo>
                    <a:pt x="163" y="386"/>
                  </a:lnTo>
                  <a:lnTo>
                    <a:pt x="169" y="461"/>
                  </a:lnTo>
                  <a:lnTo>
                    <a:pt x="173" y="532"/>
                  </a:lnTo>
                  <a:lnTo>
                    <a:pt x="180" y="641"/>
                  </a:lnTo>
                  <a:lnTo>
                    <a:pt x="143" y="651"/>
                  </a:lnTo>
                  <a:lnTo>
                    <a:pt x="143" y="623"/>
                  </a:lnTo>
                  <a:lnTo>
                    <a:pt x="140" y="550"/>
                  </a:lnTo>
                  <a:lnTo>
                    <a:pt x="134" y="448"/>
                  </a:lnTo>
                  <a:lnTo>
                    <a:pt x="130" y="389"/>
                  </a:lnTo>
                  <a:lnTo>
                    <a:pt x="124" y="328"/>
                  </a:lnTo>
                  <a:lnTo>
                    <a:pt x="116" y="268"/>
                  </a:lnTo>
                  <a:lnTo>
                    <a:pt x="106" y="209"/>
                  </a:lnTo>
                  <a:lnTo>
                    <a:pt x="95" y="155"/>
                  </a:lnTo>
                  <a:lnTo>
                    <a:pt x="87" y="129"/>
                  </a:lnTo>
                  <a:lnTo>
                    <a:pt x="80" y="105"/>
                  </a:lnTo>
                  <a:lnTo>
                    <a:pt x="72" y="84"/>
                  </a:lnTo>
                  <a:lnTo>
                    <a:pt x="65" y="63"/>
                  </a:lnTo>
                  <a:lnTo>
                    <a:pt x="56" y="45"/>
                  </a:lnTo>
                  <a:lnTo>
                    <a:pt x="45" y="30"/>
                  </a:lnTo>
                  <a:lnTo>
                    <a:pt x="36" y="18"/>
                  </a:lnTo>
                  <a:lnTo>
                    <a:pt x="24" y="9"/>
                  </a:lnTo>
                  <a:lnTo>
                    <a:pt x="14" y="3"/>
                  </a:lnTo>
                  <a:lnTo>
                    <a:pt x="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g23723efd49e_1_0"/>
            <p:cNvSpPr/>
            <p:nvPr/>
          </p:nvSpPr>
          <p:spPr>
            <a:xfrm>
              <a:off x="7894638" y="1185863"/>
              <a:ext cx="285750" cy="1033462"/>
            </a:xfrm>
            <a:custGeom>
              <a:rect b="b" l="l" r="r" t="t"/>
              <a:pathLst>
                <a:path extrusionOk="0" h="651" w="180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5" y="1"/>
                  </a:lnTo>
                  <a:lnTo>
                    <a:pt x="30" y="6"/>
                  </a:lnTo>
                  <a:lnTo>
                    <a:pt x="39" y="9"/>
                  </a:lnTo>
                  <a:lnTo>
                    <a:pt x="48" y="13"/>
                  </a:lnTo>
                  <a:lnTo>
                    <a:pt x="59" y="19"/>
                  </a:lnTo>
                  <a:lnTo>
                    <a:pt x="68" y="27"/>
                  </a:lnTo>
                  <a:lnTo>
                    <a:pt x="78" y="36"/>
                  </a:lnTo>
                  <a:lnTo>
                    <a:pt x="89" y="48"/>
                  </a:lnTo>
                  <a:lnTo>
                    <a:pt x="98" y="61"/>
                  </a:lnTo>
                  <a:lnTo>
                    <a:pt x="107" y="78"/>
                  </a:lnTo>
                  <a:lnTo>
                    <a:pt x="116" y="96"/>
                  </a:lnTo>
                  <a:lnTo>
                    <a:pt x="122" y="117"/>
                  </a:lnTo>
                  <a:lnTo>
                    <a:pt x="130" y="143"/>
                  </a:lnTo>
                  <a:lnTo>
                    <a:pt x="134" y="172"/>
                  </a:lnTo>
                  <a:lnTo>
                    <a:pt x="146" y="236"/>
                  </a:lnTo>
                  <a:lnTo>
                    <a:pt x="155" y="309"/>
                  </a:lnTo>
                  <a:lnTo>
                    <a:pt x="163" y="386"/>
                  </a:lnTo>
                  <a:lnTo>
                    <a:pt x="169" y="461"/>
                  </a:lnTo>
                  <a:lnTo>
                    <a:pt x="173" y="532"/>
                  </a:lnTo>
                  <a:lnTo>
                    <a:pt x="180" y="641"/>
                  </a:lnTo>
                  <a:lnTo>
                    <a:pt x="143" y="651"/>
                  </a:lnTo>
                  <a:lnTo>
                    <a:pt x="143" y="623"/>
                  </a:lnTo>
                  <a:lnTo>
                    <a:pt x="140" y="550"/>
                  </a:lnTo>
                  <a:lnTo>
                    <a:pt x="134" y="448"/>
                  </a:lnTo>
                  <a:lnTo>
                    <a:pt x="130" y="389"/>
                  </a:lnTo>
                  <a:lnTo>
                    <a:pt x="124" y="328"/>
                  </a:lnTo>
                  <a:lnTo>
                    <a:pt x="116" y="268"/>
                  </a:lnTo>
                  <a:lnTo>
                    <a:pt x="106" y="209"/>
                  </a:lnTo>
                  <a:lnTo>
                    <a:pt x="95" y="155"/>
                  </a:lnTo>
                  <a:lnTo>
                    <a:pt x="87" y="129"/>
                  </a:lnTo>
                  <a:lnTo>
                    <a:pt x="80" y="105"/>
                  </a:lnTo>
                  <a:lnTo>
                    <a:pt x="72" y="84"/>
                  </a:lnTo>
                  <a:lnTo>
                    <a:pt x="65" y="63"/>
                  </a:lnTo>
                  <a:lnTo>
                    <a:pt x="56" y="45"/>
                  </a:lnTo>
                  <a:lnTo>
                    <a:pt x="45" y="30"/>
                  </a:lnTo>
                  <a:lnTo>
                    <a:pt x="36" y="18"/>
                  </a:lnTo>
                  <a:lnTo>
                    <a:pt x="24" y="9"/>
                  </a:lnTo>
                  <a:lnTo>
                    <a:pt x="14" y="3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g23723efd49e_1_0"/>
            <p:cNvSpPr/>
            <p:nvPr/>
          </p:nvSpPr>
          <p:spPr>
            <a:xfrm>
              <a:off x="7634288" y="1127125"/>
              <a:ext cx="438150" cy="187325"/>
            </a:xfrm>
            <a:custGeom>
              <a:rect b="b" l="l" r="r" t="t"/>
              <a:pathLst>
                <a:path extrusionOk="0" h="118" w="276">
                  <a:moveTo>
                    <a:pt x="276" y="73"/>
                  </a:moveTo>
                  <a:lnTo>
                    <a:pt x="276" y="73"/>
                  </a:lnTo>
                  <a:lnTo>
                    <a:pt x="270" y="61"/>
                  </a:lnTo>
                  <a:lnTo>
                    <a:pt x="261" y="52"/>
                  </a:lnTo>
                  <a:lnTo>
                    <a:pt x="251" y="43"/>
                  </a:lnTo>
                  <a:lnTo>
                    <a:pt x="241" y="35"/>
                  </a:lnTo>
                  <a:lnTo>
                    <a:pt x="230" y="28"/>
                  </a:lnTo>
                  <a:lnTo>
                    <a:pt x="220" y="22"/>
                  </a:lnTo>
                  <a:lnTo>
                    <a:pt x="197" y="11"/>
                  </a:lnTo>
                  <a:lnTo>
                    <a:pt x="175" y="5"/>
                  </a:lnTo>
                  <a:lnTo>
                    <a:pt x="152" y="0"/>
                  </a:lnTo>
                  <a:lnTo>
                    <a:pt x="131" y="0"/>
                  </a:lnTo>
                  <a:lnTo>
                    <a:pt x="114" y="3"/>
                  </a:lnTo>
                  <a:lnTo>
                    <a:pt x="95" y="9"/>
                  </a:lnTo>
                  <a:lnTo>
                    <a:pt x="78" y="17"/>
                  </a:lnTo>
                  <a:lnTo>
                    <a:pt x="61" y="28"/>
                  </a:lnTo>
                  <a:lnTo>
                    <a:pt x="46" y="40"/>
                  </a:lnTo>
                  <a:lnTo>
                    <a:pt x="33" y="55"/>
                  </a:lnTo>
                  <a:lnTo>
                    <a:pt x="21" y="71"/>
                  </a:lnTo>
                  <a:lnTo>
                    <a:pt x="10" y="89"/>
                  </a:lnTo>
                  <a:lnTo>
                    <a:pt x="0" y="111"/>
                  </a:lnTo>
                  <a:lnTo>
                    <a:pt x="28" y="115"/>
                  </a:lnTo>
                  <a:lnTo>
                    <a:pt x="58" y="118"/>
                  </a:lnTo>
                  <a:lnTo>
                    <a:pt x="92" y="118"/>
                  </a:lnTo>
                  <a:lnTo>
                    <a:pt x="126" y="117"/>
                  </a:lnTo>
                  <a:lnTo>
                    <a:pt x="162" y="112"/>
                  </a:lnTo>
                  <a:lnTo>
                    <a:pt x="181" y="108"/>
                  </a:lnTo>
                  <a:lnTo>
                    <a:pt x="199" y="103"/>
                  </a:lnTo>
                  <a:lnTo>
                    <a:pt x="218" y="97"/>
                  </a:lnTo>
                  <a:lnTo>
                    <a:pt x="238" y="89"/>
                  </a:lnTo>
                  <a:lnTo>
                    <a:pt x="258" y="82"/>
                  </a:lnTo>
                  <a:lnTo>
                    <a:pt x="276" y="73"/>
                  </a:lnTo>
                  <a:close/>
                </a:path>
              </a:pathLst>
            </a:custGeom>
            <a:solidFill>
              <a:srgbClr val="C960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g23723efd49e_1_0"/>
            <p:cNvSpPr/>
            <p:nvPr/>
          </p:nvSpPr>
          <p:spPr>
            <a:xfrm>
              <a:off x="7634288" y="1127125"/>
              <a:ext cx="438150" cy="187325"/>
            </a:xfrm>
            <a:custGeom>
              <a:rect b="b" l="l" r="r" t="t"/>
              <a:pathLst>
                <a:path extrusionOk="0" h="118" w="276">
                  <a:moveTo>
                    <a:pt x="276" y="73"/>
                  </a:moveTo>
                  <a:lnTo>
                    <a:pt x="276" y="73"/>
                  </a:lnTo>
                  <a:lnTo>
                    <a:pt x="270" y="61"/>
                  </a:lnTo>
                  <a:lnTo>
                    <a:pt x="261" y="52"/>
                  </a:lnTo>
                  <a:lnTo>
                    <a:pt x="251" y="43"/>
                  </a:lnTo>
                  <a:lnTo>
                    <a:pt x="241" y="35"/>
                  </a:lnTo>
                  <a:lnTo>
                    <a:pt x="230" y="28"/>
                  </a:lnTo>
                  <a:lnTo>
                    <a:pt x="220" y="22"/>
                  </a:lnTo>
                  <a:lnTo>
                    <a:pt x="197" y="11"/>
                  </a:lnTo>
                  <a:lnTo>
                    <a:pt x="175" y="5"/>
                  </a:lnTo>
                  <a:lnTo>
                    <a:pt x="152" y="0"/>
                  </a:lnTo>
                  <a:lnTo>
                    <a:pt x="131" y="0"/>
                  </a:lnTo>
                  <a:lnTo>
                    <a:pt x="114" y="3"/>
                  </a:lnTo>
                  <a:lnTo>
                    <a:pt x="95" y="9"/>
                  </a:lnTo>
                  <a:lnTo>
                    <a:pt x="78" y="17"/>
                  </a:lnTo>
                  <a:lnTo>
                    <a:pt x="61" y="28"/>
                  </a:lnTo>
                  <a:lnTo>
                    <a:pt x="46" y="40"/>
                  </a:lnTo>
                  <a:lnTo>
                    <a:pt x="33" y="55"/>
                  </a:lnTo>
                  <a:lnTo>
                    <a:pt x="21" y="71"/>
                  </a:lnTo>
                  <a:lnTo>
                    <a:pt x="10" y="89"/>
                  </a:lnTo>
                  <a:lnTo>
                    <a:pt x="0" y="111"/>
                  </a:lnTo>
                  <a:lnTo>
                    <a:pt x="28" y="115"/>
                  </a:lnTo>
                  <a:lnTo>
                    <a:pt x="58" y="118"/>
                  </a:lnTo>
                  <a:lnTo>
                    <a:pt x="92" y="118"/>
                  </a:lnTo>
                  <a:lnTo>
                    <a:pt x="126" y="117"/>
                  </a:lnTo>
                  <a:lnTo>
                    <a:pt x="162" y="112"/>
                  </a:lnTo>
                  <a:lnTo>
                    <a:pt x="181" y="108"/>
                  </a:lnTo>
                  <a:lnTo>
                    <a:pt x="199" y="103"/>
                  </a:lnTo>
                  <a:lnTo>
                    <a:pt x="218" y="97"/>
                  </a:lnTo>
                  <a:lnTo>
                    <a:pt x="238" y="89"/>
                  </a:lnTo>
                  <a:lnTo>
                    <a:pt x="258" y="82"/>
                  </a:lnTo>
                  <a:lnTo>
                    <a:pt x="276" y="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g23723efd49e_1_0"/>
            <p:cNvSpPr/>
            <p:nvPr/>
          </p:nvSpPr>
          <p:spPr>
            <a:xfrm>
              <a:off x="6632575" y="1371600"/>
              <a:ext cx="625475" cy="706438"/>
            </a:xfrm>
            <a:custGeom>
              <a:rect b="b" l="l" r="r" t="t"/>
              <a:pathLst>
                <a:path extrusionOk="0" h="445" w="394">
                  <a:moveTo>
                    <a:pt x="308" y="0"/>
                  </a:moveTo>
                  <a:lnTo>
                    <a:pt x="308" y="0"/>
                  </a:lnTo>
                  <a:lnTo>
                    <a:pt x="315" y="0"/>
                  </a:lnTo>
                  <a:lnTo>
                    <a:pt x="323" y="2"/>
                  </a:lnTo>
                  <a:lnTo>
                    <a:pt x="332" y="5"/>
                  </a:lnTo>
                  <a:lnTo>
                    <a:pt x="341" y="11"/>
                  </a:lnTo>
                  <a:lnTo>
                    <a:pt x="350" y="20"/>
                  </a:lnTo>
                  <a:lnTo>
                    <a:pt x="361" y="30"/>
                  </a:lnTo>
                  <a:lnTo>
                    <a:pt x="368" y="46"/>
                  </a:lnTo>
                  <a:lnTo>
                    <a:pt x="376" y="62"/>
                  </a:lnTo>
                  <a:lnTo>
                    <a:pt x="383" y="83"/>
                  </a:lnTo>
                  <a:lnTo>
                    <a:pt x="388" y="107"/>
                  </a:lnTo>
                  <a:lnTo>
                    <a:pt x="392" y="135"/>
                  </a:lnTo>
                  <a:lnTo>
                    <a:pt x="394" y="166"/>
                  </a:lnTo>
                  <a:lnTo>
                    <a:pt x="392" y="201"/>
                  </a:lnTo>
                  <a:lnTo>
                    <a:pt x="389" y="240"/>
                  </a:lnTo>
                  <a:lnTo>
                    <a:pt x="382" y="284"/>
                  </a:lnTo>
                  <a:lnTo>
                    <a:pt x="373" y="332"/>
                  </a:lnTo>
                  <a:lnTo>
                    <a:pt x="367" y="350"/>
                  </a:lnTo>
                  <a:lnTo>
                    <a:pt x="361" y="368"/>
                  </a:lnTo>
                  <a:lnTo>
                    <a:pt x="351" y="383"/>
                  </a:lnTo>
                  <a:lnTo>
                    <a:pt x="342" y="397"/>
                  </a:lnTo>
                  <a:lnTo>
                    <a:pt x="332" y="408"/>
                  </a:lnTo>
                  <a:lnTo>
                    <a:pt x="320" y="417"/>
                  </a:lnTo>
                  <a:lnTo>
                    <a:pt x="306" y="426"/>
                  </a:lnTo>
                  <a:lnTo>
                    <a:pt x="293" y="432"/>
                  </a:lnTo>
                  <a:lnTo>
                    <a:pt x="279" y="436"/>
                  </a:lnTo>
                  <a:lnTo>
                    <a:pt x="264" y="441"/>
                  </a:lnTo>
                  <a:lnTo>
                    <a:pt x="249" y="444"/>
                  </a:lnTo>
                  <a:lnTo>
                    <a:pt x="232" y="444"/>
                  </a:lnTo>
                  <a:lnTo>
                    <a:pt x="217" y="445"/>
                  </a:lnTo>
                  <a:lnTo>
                    <a:pt x="201" y="444"/>
                  </a:lnTo>
                  <a:lnTo>
                    <a:pt x="167" y="441"/>
                  </a:lnTo>
                  <a:lnTo>
                    <a:pt x="136" y="435"/>
                  </a:lnTo>
                  <a:lnTo>
                    <a:pt x="106" y="426"/>
                  </a:lnTo>
                  <a:lnTo>
                    <a:pt x="77" y="417"/>
                  </a:lnTo>
                  <a:lnTo>
                    <a:pt x="51" y="408"/>
                  </a:lnTo>
                  <a:lnTo>
                    <a:pt x="15" y="392"/>
                  </a:lnTo>
                  <a:lnTo>
                    <a:pt x="0" y="386"/>
                  </a:lnTo>
                  <a:lnTo>
                    <a:pt x="9" y="376"/>
                  </a:lnTo>
                  <a:lnTo>
                    <a:pt x="18" y="365"/>
                  </a:lnTo>
                  <a:lnTo>
                    <a:pt x="27" y="352"/>
                  </a:lnTo>
                  <a:lnTo>
                    <a:pt x="35" y="335"/>
                  </a:lnTo>
                  <a:lnTo>
                    <a:pt x="41" y="320"/>
                  </a:lnTo>
                  <a:lnTo>
                    <a:pt x="42" y="313"/>
                  </a:lnTo>
                  <a:lnTo>
                    <a:pt x="42" y="303"/>
                  </a:lnTo>
                  <a:lnTo>
                    <a:pt x="41" y="297"/>
                  </a:lnTo>
                  <a:lnTo>
                    <a:pt x="39" y="290"/>
                  </a:lnTo>
                  <a:lnTo>
                    <a:pt x="45" y="296"/>
                  </a:lnTo>
                  <a:lnTo>
                    <a:pt x="65" y="314"/>
                  </a:lnTo>
                  <a:lnTo>
                    <a:pt x="78" y="325"/>
                  </a:lnTo>
                  <a:lnTo>
                    <a:pt x="93" y="335"/>
                  </a:lnTo>
                  <a:lnTo>
                    <a:pt x="112" y="346"/>
                  </a:lnTo>
                  <a:lnTo>
                    <a:pt x="131" y="356"/>
                  </a:lnTo>
                  <a:lnTo>
                    <a:pt x="151" y="365"/>
                  </a:lnTo>
                  <a:lnTo>
                    <a:pt x="172" y="373"/>
                  </a:lnTo>
                  <a:lnTo>
                    <a:pt x="193" y="376"/>
                  </a:lnTo>
                  <a:lnTo>
                    <a:pt x="205" y="377"/>
                  </a:lnTo>
                  <a:lnTo>
                    <a:pt x="216" y="377"/>
                  </a:lnTo>
                  <a:lnTo>
                    <a:pt x="226" y="376"/>
                  </a:lnTo>
                  <a:lnTo>
                    <a:pt x="237" y="374"/>
                  </a:lnTo>
                  <a:lnTo>
                    <a:pt x="247" y="371"/>
                  </a:lnTo>
                  <a:lnTo>
                    <a:pt x="259" y="365"/>
                  </a:lnTo>
                  <a:lnTo>
                    <a:pt x="270" y="361"/>
                  </a:lnTo>
                  <a:lnTo>
                    <a:pt x="279" y="353"/>
                  </a:lnTo>
                  <a:lnTo>
                    <a:pt x="290" y="344"/>
                  </a:lnTo>
                  <a:lnTo>
                    <a:pt x="300" y="334"/>
                  </a:lnTo>
                  <a:lnTo>
                    <a:pt x="303" y="329"/>
                  </a:lnTo>
                  <a:lnTo>
                    <a:pt x="306" y="322"/>
                  </a:lnTo>
                  <a:lnTo>
                    <a:pt x="312" y="303"/>
                  </a:lnTo>
                  <a:lnTo>
                    <a:pt x="317" y="279"/>
                  </a:lnTo>
                  <a:lnTo>
                    <a:pt x="321" y="252"/>
                  </a:lnTo>
                  <a:lnTo>
                    <a:pt x="323" y="222"/>
                  </a:lnTo>
                  <a:lnTo>
                    <a:pt x="321" y="190"/>
                  </a:lnTo>
                  <a:lnTo>
                    <a:pt x="318" y="160"/>
                  </a:lnTo>
                  <a:lnTo>
                    <a:pt x="315" y="145"/>
                  </a:lnTo>
                  <a:lnTo>
                    <a:pt x="312" y="132"/>
                  </a:lnTo>
                  <a:lnTo>
                    <a:pt x="296" y="77"/>
                  </a:lnTo>
                  <a:lnTo>
                    <a:pt x="288" y="56"/>
                  </a:lnTo>
                  <a:lnTo>
                    <a:pt x="285" y="40"/>
                  </a:lnTo>
                  <a:lnTo>
                    <a:pt x="285" y="24"/>
                  </a:lnTo>
                  <a:lnTo>
                    <a:pt x="285" y="18"/>
                  </a:lnTo>
                  <a:lnTo>
                    <a:pt x="288" y="14"/>
                  </a:lnTo>
                  <a:lnTo>
                    <a:pt x="291" y="9"/>
                  </a:lnTo>
                  <a:lnTo>
                    <a:pt x="296" y="5"/>
                  </a:lnTo>
                  <a:lnTo>
                    <a:pt x="300" y="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g23723efd49e_1_0"/>
            <p:cNvSpPr/>
            <p:nvPr/>
          </p:nvSpPr>
          <p:spPr>
            <a:xfrm>
              <a:off x="6632575" y="1371600"/>
              <a:ext cx="625475" cy="706438"/>
            </a:xfrm>
            <a:custGeom>
              <a:rect b="b" l="l" r="r" t="t"/>
              <a:pathLst>
                <a:path extrusionOk="0" h="445" w="394">
                  <a:moveTo>
                    <a:pt x="308" y="0"/>
                  </a:moveTo>
                  <a:lnTo>
                    <a:pt x="308" y="0"/>
                  </a:lnTo>
                  <a:lnTo>
                    <a:pt x="315" y="0"/>
                  </a:lnTo>
                  <a:lnTo>
                    <a:pt x="323" y="2"/>
                  </a:lnTo>
                  <a:lnTo>
                    <a:pt x="332" y="5"/>
                  </a:lnTo>
                  <a:lnTo>
                    <a:pt x="341" y="11"/>
                  </a:lnTo>
                  <a:lnTo>
                    <a:pt x="350" y="20"/>
                  </a:lnTo>
                  <a:lnTo>
                    <a:pt x="361" y="30"/>
                  </a:lnTo>
                  <a:lnTo>
                    <a:pt x="368" y="46"/>
                  </a:lnTo>
                  <a:lnTo>
                    <a:pt x="376" y="62"/>
                  </a:lnTo>
                  <a:lnTo>
                    <a:pt x="383" y="83"/>
                  </a:lnTo>
                  <a:lnTo>
                    <a:pt x="388" y="107"/>
                  </a:lnTo>
                  <a:lnTo>
                    <a:pt x="392" y="135"/>
                  </a:lnTo>
                  <a:lnTo>
                    <a:pt x="394" y="166"/>
                  </a:lnTo>
                  <a:lnTo>
                    <a:pt x="392" y="201"/>
                  </a:lnTo>
                  <a:lnTo>
                    <a:pt x="389" y="240"/>
                  </a:lnTo>
                  <a:lnTo>
                    <a:pt x="382" y="284"/>
                  </a:lnTo>
                  <a:lnTo>
                    <a:pt x="373" y="332"/>
                  </a:lnTo>
                  <a:lnTo>
                    <a:pt x="367" y="350"/>
                  </a:lnTo>
                  <a:lnTo>
                    <a:pt x="361" y="368"/>
                  </a:lnTo>
                  <a:lnTo>
                    <a:pt x="351" y="383"/>
                  </a:lnTo>
                  <a:lnTo>
                    <a:pt x="342" y="397"/>
                  </a:lnTo>
                  <a:lnTo>
                    <a:pt x="332" y="408"/>
                  </a:lnTo>
                  <a:lnTo>
                    <a:pt x="320" y="417"/>
                  </a:lnTo>
                  <a:lnTo>
                    <a:pt x="306" y="426"/>
                  </a:lnTo>
                  <a:lnTo>
                    <a:pt x="293" y="432"/>
                  </a:lnTo>
                  <a:lnTo>
                    <a:pt x="279" y="436"/>
                  </a:lnTo>
                  <a:lnTo>
                    <a:pt x="264" y="441"/>
                  </a:lnTo>
                  <a:lnTo>
                    <a:pt x="249" y="444"/>
                  </a:lnTo>
                  <a:lnTo>
                    <a:pt x="232" y="444"/>
                  </a:lnTo>
                  <a:lnTo>
                    <a:pt x="217" y="445"/>
                  </a:lnTo>
                  <a:lnTo>
                    <a:pt x="201" y="444"/>
                  </a:lnTo>
                  <a:lnTo>
                    <a:pt x="167" y="441"/>
                  </a:lnTo>
                  <a:lnTo>
                    <a:pt x="136" y="435"/>
                  </a:lnTo>
                  <a:lnTo>
                    <a:pt x="106" y="426"/>
                  </a:lnTo>
                  <a:lnTo>
                    <a:pt x="77" y="417"/>
                  </a:lnTo>
                  <a:lnTo>
                    <a:pt x="51" y="408"/>
                  </a:lnTo>
                  <a:lnTo>
                    <a:pt x="15" y="392"/>
                  </a:lnTo>
                  <a:lnTo>
                    <a:pt x="0" y="386"/>
                  </a:lnTo>
                  <a:lnTo>
                    <a:pt x="9" y="376"/>
                  </a:lnTo>
                  <a:lnTo>
                    <a:pt x="18" y="365"/>
                  </a:lnTo>
                  <a:lnTo>
                    <a:pt x="27" y="352"/>
                  </a:lnTo>
                  <a:lnTo>
                    <a:pt x="35" y="335"/>
                  </a:lnTo>
                  <a:lnTo>
                    <a:pt x="41" y="320"/>
                  </a:lnTo>
                  <a:lnTo>
                    <a:pt x="42" y="313"/>
                  </a:lnTo>
                  <a:lnTo>
                    <a:pt x="42" y="303"/>
                  </a:lnTo>
                  <a:lnTo>
                    <a:pt x="41" y="297"/>
                  </a:lnTo>
                  <a:lnTo>
                    <a:pt x="39" y="290"/>
                  </a:lnTo>
                  <a:lnTo>
                    <a:pt x="45" y="296"/>
                  </a:lnTo>
                  <a:lnTo>
                    <a:pt x="65" y="314"/>
                  </a:lnTo>
                  <a:lnTo>
                    <a:pt x="78" y="325"/>
                  </a:lnTo>
                  <a:lnTo>
                    <a:pt x="93" y="335"/>
                  </a:lnTo>
                  <a:lnTo>
                    <a:pt x="112" y="346"/>
                  </a:lnTo>
                  <a:lnTo>
                    <a:pt x="131" y="356"/>
                  </a:lnTo>
                  <a:lnTo>
                    <a:pt x="151" y="365"/>
                  </a:lnTo>
                  <a:lnTo>
                    <a:pt x="172" y="373"/>
                  </a:lnTo>
                  <a:lnTo>
                    <a:pt x="193" y="376"/>
                  </a:lnTo>
                  <a:lnTo>
                    <a:pt x="205" y="377"/>
                  </a:lnTo>
                  <a:lnTo>
                    <a:pt x="216" y="377"/>
                  </a:lnTo>
                  <a:lnTo>
                    <a:pt x="226" y="376"/>
                  </a:lnTo>
                  <a:lnTo>
                    <a:pt x="237" y="374"/>
                  </a:lnTo>
                  <a:lnTo>
                    <a:pt x="247" y="371"/>
                  </a:lnTo>
                  <a:lnTo>
                    <a:pt x="259" y="365"/>
                  </a:lnTo>
                  <a:lnTo>
                    <a:pt x="270" y="361"/>
                  </a:lnTo>
                  <a:lnTo>
                    <a:pt x="279" y="353"/>
                  </a:lnTo>
                  <a:lnTo>
                    <a:pt x="290" y="344"/>
                  </a:lnTo>
                  <a:lnTo>
                    <a:pt x="300" y="334"/>
                  </a:lnTo>
                  <a:lnTo>
                    <a:pt x="303" y="329"/>
                  </a:lnTo>
                  <a:lnTo>
                    <a:pt x="306" y="322"/>
                  </a:lnTo>
                  <a:lnTo>
                    <a:pt x="312" y="303"/>
                  </a:lnTo>
                  <a:lnTo>
                    <a:pt x="317" y="279"/>
                  </a:lnTo>
                  <a:lnTo>
                    <a:pt x="321" y="252"/>
                  </a:lnTo>
                  <a:lnTo>
                    <a:pt x="323" y="222"/>
                  </a:lnTo>
                  <a:lnTo>
                    <a:pt x="321" y="190"/>
                  </a:lnTo>
                  <a:lnTo>
                    <a:pt x="318" y="160"/>
                  </a:lnTo>
                  <a:lnTo>
                    <a:pt x="315" y="145"/>
                  </a:lnTo>
                  <a:lnTo>
                    <a:pt x="312" y="132"/>
                  </a:lnTo>
                  <a:lnTo>
                    <a:pt x="296" y="77"/>
                  </a:lnTo>
                  <a:lnTo>
                    <a:pt x="288" y="56"/>
                  </a:lnTo>
                  <a:lnTo>
                    <a:pt x="285" y="40"/>
                  </a:lnTo>
                  <a:lnTo>
                    <a:pt x="285" y="24"/>
                  </a:lnTo>
                  <a:lnTo>
                    <a:pt x="285" y="18"/>
                  </a:lnTo>
                  <a:lnTo>
                    <a:pt x="288" y="14"/>
                  </a:lnTo>
                  <a:lnTo>
                    <a:pt x="291" y="9"/>
                  </a:lnTo>
                  <a:lnTo>
                    <a:pt x="296" y="5"/>
                  </a:lnTo>
                  <a:lnTo>
                    <a:pt x="300" y="2"/>
                  </a:lnTo>
                  <a:lnTo>
                    <a:pt x="3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g23723efd49e_1_0"/>
            <p:cNvSpPr/>
            <p:nvPr/>
          </p:nvSpPr>
          <p:spPr>
            <a:xfrm>
              <a:off x="6629400" y="1898650"/>
              <a:ext cx="107950" cy="84138"/>
            </a:xfrm>
            <a:custGeom>
              <a:rect b="b" l="l" r="r" t="t"/>
              <a:pathLst>
                <a:path extrusionOk="0" h="53" w="68">
                  <a:moveTo>
                    <a:pt x="2" y="48"/>
                  </a:moveTo>
                  <a:lnTo>
                    <a:pt x="2" y="48"/>
                  </a:lnTo>
                  <a:lnTo>
                    <a:pt x="5" y="50"/>
                  </a:lnTo>
                  <a:lnTo>
                    <a:pt x="8" y="51"/>
                  </a:lnTo>
                  <a:lnTo>
                    <a:pt x="14" y="53"/>
                  </a:lnTo>
                  <a:lnTo>
                    <a:pt x="23" y="53"/>
                  </a:lnTo>
                  <a:lnTo>
                    <a:pt x="31" y="51"/>
                  </a:lnTo>
                  <a:lnTo>
                    <a:pt x="41" y="45"/>
                  </a:lnTo>
                  <a:lnTo>
                    <a:pt x="46" y="42"/>
                  </a:lnTo>
                  <a:lnTo>
                    <a:pt x="50" y="36"/>
                  </a:lnTo>
                  <a:lnTo>
                    <a:pt x="55" y="29"/>
                  </a:lnTo>
                  <a:lnTo>
                    <a:pt x="59" y="21"/>
                  </a:lnTo>
                  <a:lnTo>
                    <a:pt x="68" y="0"/>
                  </a:lnTo>
                  <a:lnTo>
                    <a:pt x="55" y="0"/>
                  </a:lnTo>
                  <a:lnTo>
                    <a:pt x="43" y="2"/>
                  </a:lnTo>
                  <a:lnTo>
                    <a:pt x="28" y="5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9" y="14"/>
                  </a:lnTo>
                  <a:lnTo>
                    <a:pt x="5" y="18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E9BE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g23723efd49e_1_0"/>
            <p:cNvSpPr/>
            <p:nvPr/>
          </p:nvSpPr>
          <p:spPr>
            <a:xfrm>
              <a:off x="6629400" y="1898650"/>
              <a:ext cx="107950" cy="84138"/>
            </a:xfrm>
            <a:custGeom>
              <a:rect b="b" l="l" r="r" t="t"/>
              <a:pathLst>
                <a:path extrusionOk="0" h="53" w="68">
                  <a:moveTo>
                    <a:pt x="2" y="48"/>
                  </a:moveTo>
                  <a:lnTo>
                    <a:pt x="2" y="48"/>
                  </a:lnTo>
                  <a:lnTo>
                    <a:pt x="5" y="50"/>
                  </a:lnTo>
                  <a:lnTo>
                    <a:pt x="8" y="51"/>
                  </a:lnTo>
                  <a:lnTo>
                    <a:pt x="14" y="53"/>
                  </a:lnTo>
                  <a:lnTo>
                    <a:pt x="23" y="53"/>
                  </a:lnTo>
                  <a:lnTo>
                    <a:pt x="31" y="51"/>
                  </a:lnTo>
                  <a:lnTo>
                    <a:pt x="41" y="45"/>
                  </a:lnTo>
                  <a:lnTo>
                    <a:pt x="46" y="42"/>
                  </a:lnTo>
                  <a:lnTo>
                    <a:pt x="50" y="36"/>
                  </a:lnTo>
                  <a:lnTo>
                    <a:pt x="55" y="29"/>
                  </a:lnTo>
                  <a:lnTo>
                    <a:pt x="59" y="21"/>
                  </a:lnTo>
                  <a:lnTo>
                    <a:pt x="68" y="0"/>
                  </a:lnTo>
                  <a:lnTo>
                    <a:pt x="55" y="0"/>
                  </a:lnTo>
                  <a:lnTo>
                    <a:pt x="43" y="2"/>
                  </a:lnTo>
                  <a:lnTo>
                    <a:pt x="28" y="5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9" y="14"/>
                  </a:lnTo>
                  <a:lnTo>
                    <a:pt x="5" y="18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g23723efd49e_1_0"/>
            <p:cNvSpPr/>
            <p:nvPr/>
          </p:nvSpPr>
          <p:spPr>
            <a:xfrm>
              <a:off x="6692900" y="1808163"/>
              <a:ext cx="90488" cy="117475"/>
            </a:xfrm>
            <a:custGeom>
              <a:rect b="b" l="l" r="r" t="t"/>
              <a:pathLst>
                <a:path extrusionOk="0" h="74" w="57">
                  <a:moveTo>
                    <a:pt x="51" y="3"/>
                  </a:moveTo>
                  <a:lnTo>
                    <a:pt x="51" y="3"/>
                  </a:lnTo>
                  <a:lnTo>
                    <a:pt x="46" y="1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0" y="3"/>
                  </a:lnTo>
                  <a:lnTo>
                    <a:pt x="25" y="7"/>
                  </a:lnTo>
                  <a:lnTo>
                    <a:pt x="19" y="15"/>
                  </a:lnTo>
                  <a:lnTo>
                    <a:pt x="13" y="24"/>
                  </a:lnTo>
                  <a:lnTo>
                    <a:pt x="7" y="38"/>
                  </a:lnTo>
                  <a:lnTo>
                    <a:pt x="3" y="50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4" y="74"/>
                  </a:lnTo>
                  <a:lnTo>
                    <a:pt x="9" y="74"/>
                  </a:lnTo>
                  <a:lnTo>
                    <a:pt x="15" y="72"/>
                  </a:lnTo>
                  <a:lnTo>
                    <a:pt x="22" y="68"/>
                  </a:lnTo>
                  <a:lnTo>
                    <a:pt x="30" y="63"/>
                  </a:lnTo>
                  <a:lnTo>
                    <a:pt x="37" y="54"/>
                  </a:lnTo>
                  <a:lnTo>
                    <a:pt x="45" y="44"/>
                  </a:lnTo>
                  <a:lnTo>
                    <a:pt x="51" y="33"/>
                  </a:lnTo>
                  <a:lnTo>
                    <a:pt x="54" y="22"/>
                  </a:lnTo>
                  <a:lnTo>
                    <a:pt x="57" y="13"/>
                  </a:lnTo>
                  <a:lnTo>
                    <a:pt x="57" y="10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E9BE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g23723efd49e_1_0"/>
            <p:cNvSpPr/>
            <p:nvPr/>
          </p:nvSpPr>
          <p:spPr>
            <a:xfrm>
              <a:off x="6692900" y="1808163"/>
              <a:ext cx="90488" cy="117475"/>
            </a:xfrm>
            <a:custGeom>
              <a:rect b="b" l="l" r="r" t="t"/>
              <a:pathLst>
                <a:path extrusionOk="0" h="74" w="57">
                  <a:moveTo>
                    <a:pt x="51" y="3"/>
                  </a:moveTo>
                  <a:lnTo>
                    <a:pt x="51" y="3"/>
                  </a:lnTo>
                  <a:lnTo>
                    <a:pt x="46" y="1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0" y="3"/>
                  </a:lnTo>
                  <a:lnTo>
                    <a:pt x="25" y="7"/>
                  </a:lnTo>
                  <a:lnTo>
                    <a:pt x="19" y="15"/>
                  </a:lnTo>
                  <a:lnTo>
                    <a:pt x="13" y="24"/>
                  </a:lnTo>
                  <a:lnTo>
                    <a:pt x="7" y="38"/>
                  </a:lnTo>
                  <a:lnTo>
                    <a:pt x="3" y="50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4" y="74"/>
                  </a:lnTo>
                  <a:lnTo>
                    <a:pt x="9" y="74"/>
                  </a:lnTo>
                  <a:lnTo>
                    <a:pt x="15" y="72"/>
                  </a:lnTo>
                  <a:lnTo>
                    <a:pt x="22" y="68"/>
                  </a:lnTo>
                  <a:lnTo>
                    <a:pt x="30" y="63"/>
                  </a:lnTo>
                  <a:lnTo>
                    <a:pt x="37" y="54"/>
                  </a:lnTo>
                  <a:lnTo>
                    <a:pt x="45" y="44"/>
                  </a:lnTo>
                  <a:lnTo>
                    <a:pt x="51" y="33"/>
                  </a:lnTo>
                  <a:lnTo>
                    <a:pt x="54" y="22"/>
                  </a:lnTo>
                  <a:lnTo>
                    <a:pt x="57" y="13"/>
                  </a:lnTo>
                  <a:lnTo>
                    <a:pt x="57" y="10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1" y="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g23723efd49e_1_0"/>
            <p:cNvSpPr/>
            <p:nvPr/>
          </p:nvSpPr>
          <p:spPr>
            <a:xfrm>
              <a:off x="6581775" y="1776413"/>
              <a:ext cx="168275" cy="96838"/>
            </a:xfrm>
            <a:custGeom>
              <a:rect b="b" l="l" r="r" t="t"/>
              <a:pathLst>
                <a:path extrusionOk="0" h="61" w="106">
                  <a:moveTo>
                    <a:pt x="50" y="3"/>
                  </a:moveTo>
                  <a:lnTo>
                    <a:pt x="50" y="3"/>
                  </a:lnTo>
                  <a:lnTo>
                    <a:pt x="35" y="0"/>
                  </a:lnTo>
                  <a:lnTo>
                    <a:pt x="21" y="0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5" y="24"/>
                  </a:lnTo>
                  <a:lnTo>
                    <a:pt x="9" y="30"/>
                  </a:lnTo>
                  <a:lnTo>
                    <a:pt x="17" y="35"/>
                  </a:lnTo>
                  <a:lnTo>
                    <a:pt x="26" y="42"/>
                  </a:lnTo>
                  <a:lnTo>
                    <a:pt x="39" y="48"/>
                  </a:lnTo>
                  <a:lnTo>
                    <a:pt x="52" y="55"/>
                  </a:lnTo>
                  <a:lnTo>
                    <a:pt x="64" y="59"/>
                  </a:lnTo>
                  <a:lnTo>
                    <a:pt x="74" y="61"/>
                  </a:lnTo>
                  <a:lnTo>
                    <a:pt x="83" y="61"/>
                  </a:lnTo>
                  <a:lnTo>
                    <a:pt x="91" y="61"/>
                  </a:lnTo>
                  <a:lnTo>
                    <a:pt x="97" y="58"/>
                  </a:lnTo>
                  <a:lnTo>
                    <a:pt x="101" y="55"/>
                  </a:lnTo>
                  <a:lnTo>
                    <a:pt x="104" y="50"/>
                  </a:lnTo>
                  <a:lnTo>
                    <a:pt x="106" y="45"/>
                  </a:lnTo>
                  <a:lnTo>
                    <a:pt x="104" y="39"/>
                  </a:lnTo>
                  <a:lnTo>
                    <a:pt x="101" y="33"/>
                  </a:lnTo>
                  <a:lnTo>
                    <a:pt x="95" y="27"/>
                  </a:lnTo>
                  <a:lnTo>
                    <a:pt x="88" y="20"/>
                  </a:lnTo>
                  <a:lnTo>
                    <a:pt x="77" y="14"/>
                  </a:lnTo>
                  <a:lnTo>
                    <a:pt x="65" y="8"/>
                  </a:lnTo>
                  <a:lnTo>
                    <a:pt x="50" y="3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g23723efd49e_1_0"/>
            <p:cNvSpPr/>
            <p:nvPr/>
          </p:nvSpPr>
          <p:spPr>
            <a:xfrm>
              <a:off x="6581775" y="1776413"/>
              <a:ext cx="168275" cy="96838"/>
            </a:xfrm>
            <a:custGeom>
              <a:rect b="b" l="l" r="r" t="t"/>
              <a:pathLst>
                <a:path extrusionOk="0" h="61" w="106">
                  <a:moveTo>
                    <a:pt x="50" y="3"/>
                  </a:moveTo>
                  <a:lnTo>
                    <a:pt x="50" y="3"/>
                  </a:lnTo>
                  <a:lnTo>
                    <a:pt x="35" y="0"/>
                  </a:lnTo>
                  <a:lnTo>
                    <a:pt x="21" y="0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5" y="24"/>
                  </a:lnTo>
                  <a:lnTo>
                    <a:pt x="9" y="30"/>
                  </a:lnTo>
                  <a:lnTo>
                    <a:pt x="17" y="35"/>
                  </a:lnTo>
                  <a:lnTo>
                    <a:pt x="26" y="42"/>
                  </a:lnTo>
                  <a:lnTo>
                    <a:pt x="39" y="48"/>
                  </a:lnTo>
                  <a:lnTo>
                    <a:pt x="52" y="55"/>
                  </a:lnTo>
                  <a:lnTo>
                    <a:pt x="64" y="59"/>
                  </a:lnTo>
                  <a:lnTo>
                    <a:pt x="74" y="61"/>
                  </a:lnTo>
                  <a:lnTo>
                    <a:pt x="83" y="61"/>
                  </a:lnTo>
                  <a:lnTo>
                    <a:pt x="91" y="61"/>
                  </a:lnTo>
                  <a:lnTo>
                    <a:pt x="97" y="58"/>
                  </a:lnTo>
                  <a:lnTo>
                    <a:pt x="101" y="55"/>
                  </a:lnTo>
                  <a:lnTo>
                    <a:pt x="104" y="50"/>
                  </a:lnTo>
                  <a:lnTo>
                    <a:pt x="106" y="45"/>
                  </a:lnTo>
                  <a:lnTo>
                    <a:pt x="104" y="39"/>
                  </a:lnTo>
                  <a:lnTo>
                    <a:pt x="101" y="33"/>
                  </a:lnTo>
                  <a:lnTo>
                    <a:pt x="95" y="27"/>
                  </a:lnTo>
                  <a:lnTo>
                    <a:pt x="88" y="20"/>
                  </a:lnTo>
                  <a:lnTo>
                    <a:pt x="77" y="14"/>
                  </a:lnTo>
                  <a:lnTo>
                    <a:pt x="65" y="8"/>
                  </a:lnTo>
                  <a:lnTo>
                    <a:pt x="50" y="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g23723efd49e_1_0"/>
            <p:cNvSpPr/>
            <p:nvPr/>
          </p:nvSpPr>
          <p:spPr>
            <a:xfrm>
              <a:off x="6546850" y="1831975"/>
              <a:ext cx="176213" cy="104775"/>
            </a:xfrm>
            <a:custGeom>
              <a:rect b="b" l="l" r="r" t="t"/>
              <a:pathLst>
                <a:path extrusionOk="0" h="66" w="111">
                  <a:moveTo>
                    <a:pt x="52" y="4"/>
                  </a:moveTo>
                  <a:lnTo>
                    <a:pt x="52" y="4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7"/>
                  </a:lnTo>
                  <a:lnTo>
                    <a:pt x="7" y="32"/>
                  </a:lnTo>
                  <a:lnTo>
                    <a:pt x="21" y="41"/>
                  </a:lnTo>
                  <a:lnTo>
                    <a:pt x="42" y="53"/>
                  </a:lnTo>
                  <a:lnTo>
                    <a:pt x="54" y="59"/>
                  </a:lnTo>
                  <a:lnTo>
                    <a:pt x="66" y="63"/>
                  </a:lnTo>
                  <a:lnTo>
                    <a:pt x="75" y="65"/>
                  </a:lnTo>
                  <a:lnTo>
                    <a:pt x="84" y="66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0"/>
                  </a:lnTo>
                  <a:lnTo>
                    <a:pt x="108" y="56"/>
                  </a:lnTo>
                  <a:lnTo>
                    <a:pt x="111" y="51"/>
                  </a:lnTo>
                  <a:lnTo>
                    <a:pt x="110" y="45"/>
                  </a:lnTo>
                  <a:lnTo>
                    <a:pt x="108" y="38"/>
                  </a:lnTo>
                  <a:lnTo>
                    <a:pt x="102" y="32"/>
                  </a:lnTo>
                  <a:lnTo>
                    <a:pt x="95" y="24"/>
                  </a:lnTo>
                  <a:lnTo>
                    <a:pt x="84" y="17"/>
                  </a:lnTo>
                  <a:lnTo>
                    <a:pt x="69" y="10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g23723efd49e_1_0"/>
            <p:cNvSpPr/>
            <p:nvPr/>
          </p:nvSpPr>
          <p:spPr>
            <a:xfrm>
              <a:off x="6546850" y="1831975"/>
              <a:ext cx="176213" cy="104775"/>
            </a:xfrm>
            <a:custGeom>
              <a:rect b="b" l="l" r="r" t="t"/>
              <a:pathLst>
                <a:path extrusionOk="0" h="66" w="111">
                  <a:moveTo>
                    <a:pt x="52" y="4"/>
                  </a:moveTo>
                  <a:lnTo>
                    <a:pt x="52" y="4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7"/>
                  </a:lnTo>
                  <a:lnTo>
                    <a:pt x="7" y="32"/>
                  </a:lnTo>
                  <a:lnTo>
                    <a:pt x="21" y="41"/>
                  </a:lnTo>
                  <a:lnTo>
                    <a:pt x="42" y="53"/>
                  </a:lnTo>
                  <a:lnTo>
                    <a:pt x="54" y="59"/>
                  </a:lnTo>
                  <a:lnTo>
                    <a:pt x="66" y="63"/>
                  </a:lnTo>
                  <a:lnTo>
                    <a:pt x="75" y="65"/>
                  </a:lnTo>
                  <a:lnTo>
                    <a:pt x="84" y="66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0"/>
                  </a:lnTo>
                  <a:lnTo>
                    <a:pt x="108" y="56"/>
                  </a:lnTo>
                  <a:lnTo>
                    <a:pt x="111" y="51"/>
                  </a:lnTo>
                  <a:lnTo>
                    <a:pt x="110" y="45"/>
                  </a:lnTo>
                  <a:lnTo>
                    <a:pt x="108" y="38"/>
                  </a:lnTo>
                  <a:lnTo>
                    <a:pt x="102" y="32"/>
                  </a:lnTo>
                  <a:lnTo>
                    <a:pt x="95" y="24"/>
                  </a:lnTo>
                  <a:lnTo>
                    <a:pt x="84" y="17"/>
                  </a:lnTo>
                  <a:lnTo>
                    <a:pt x="69" y="10"/>
                  </a:lnTo>
                  <a:lnTo>
                    <a:pt x="52" y="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g23723efd49e_1_0"/>
            <p:cNvSpPr/>
            <p:nvPr/>
          </p:nvSpPr>
          <p:spPr>
            <a:xfrm>
              <a:off x="6543675" y="1901825"/>
              <a:ext cx="144463" cy="77788"/>
            </a:xfrm>
            <a:custGeom>
              <a:rect b="b" l="l" r="r" t="t"/>
              <a:pathLst>
                <a:path extrusionOk="0" h="49" w="91">
                  <a:moveTo>
                    <a:pt x="41" y="3"/>
                  </a:moveTo>
                  <a:lnTo>
                    <a:pt x="41" y="3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3" y="19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32" y="39"/>
                  </a:lnTo>
                  <a:lnTo>
                    <a:pt x="42" y="45"/>
                  </a:lnTo>
                  <a:lnTo>
                    <a:pt x="53" y="48"/>
                  </a:lnTo>
                  <a:lnTo>
                    <a:pt x="60" y="49"/>
                  </a:lnTo>
                  <a:lnTo>
                    <a:pt x="70" y="49"/>
                  </a:lnTo>
                  <a:lnTo>
                    <a:pt x="76" y="48"/>
                  </a:lnTo>
                  <a:lnTo>
                    <a:pt x="82" y="46"/>
                  </a:lnTo>
                  <a:lnTo>
                    <a:pt x="85" y="43"/>
                  </a:lnTo>
                  <a:lnTo>
                    <a:pt x="88" y="40"/>
                  </a:lnTo>
                  <a:lnTo>
                    <a:pt x="91" y="34"/>
                  </a:lnTo>
                  <a:lnTo>
                    <a:pt x="89" y="28"/>
                  </a:lnTo>
                  <a:lnTo>
                    <a:pt x="86" y="24"/>
                  </a:lnTo>
                  <a:lnTo>
                    <a:pt x="82" y="19"/>
                  </a:lnTo>
                  <a:lnTo>
                    <a:pt x="74" y="15"/>
                  </a:lnTo>
                  <a:lnTo>
                    <a:pt x="65" y="10"/>
                  </a:lnTo>
                  <a:lnTo>
                    <a:pt x="41" y="3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g23723efd49e_1_0"/>
            <p:cNvSpPr/>
            <p:nvPr/>
          </p:nvSpPr>
          <p:spPr>
            <a:xfrm>
              <a:off x="6543675" y="1901825"/>
              <a:ext cx="144463" cy="77788"/>
            </a:xfrm>
            <a:custGeom>
              <a:rect b="b" l="l" r="r" t="t"/>
              <a:pathLst>
                <a:path extrusionOk="0" h="49" w="91">
                  <a:moveTo>
                    <a:pt x="41" y="3"/>
                  </a:moveTo>
                  <a:lnTo>
                    <a:pt x="41" y="3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3" y="19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32" y="39"/>
                  </a:lnTo>
                  <a:lnTo>
                    <a:pt x="42" y="45"/>
                  </a:lnTo>
                  <a:lnTo>
                    <a:pt x="53" y="48"/>
                  </a:lnTo>
                  <a:lnTo>
                    <a:pt x="60" y="49"/>
                  </a:lnTo>
                  <a:lnTo>
                    <a:pt x="70" y="49"/>
                  </a:lnTo>
                  <a:lnTo>
                    <a:pt x="76" y="48"/>
                  </a:lnTo>
                  <a:lnTo>
                    <a:pt x="82" y="46"/>
                  </a:lnTo>
                  <a:lnTo>
                    <a:pt x="85" y="43"/>
                  </a:lnTo>
                  <a:lnTo>
                    <a:pt x="88" y="40"/>
                  </a:lnTo>
                  <a:lnTo>
                    <a:pt x="91" y="34"/>
                  </a:lnTo>
                  <a:lnTo>
                    <a:pt x="89" y="28"/>
                  </a:lnTo>
                  <a:lnTo>
                    <a:pt x="86" y="24"/>
                  </a:lnTo>
                  <a:lnTo>
                    <a:pt x="82" y="19"/>
                  </a:lnTo>
                  <a:lnTo>
                    <a:pt x="74" y="15"/>
                  </a:lnTo>
                  <a:lnTo>
                    <a:pt x="65" y="10"/>
                  </a:lnTo>
                  <a:lnTo>
                    <a:pt x="41" y="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g23723efd49e_1_0"/>
            <p:cNvSpPr/>
            <p:nvPr/>
          </p:nvSpPr>
          <p:spPr>
            <a:xfrm>
              <a:off x="7673975" y="914400"/>
              <a:ext cx="168275" cy="127000"/>
            </a:xfrm>
            <a:custGeom>
              <a:rect b="b" l="l" r="r" t="t"/>
              <a:pathLst>
                <a:path extrusionOk="0" h="80" w="106">
                  <a:moveTo>
                    <a:pt x="100" y="26"/>
                  </a:moveTo>
                  <a:lnTo>
                    <a:pt x="100" y="26"/>
                  </a:lnTo>
                  <a:lnTo>
                    <a:pt x="101" y="32"/>
                  </a:lnTo>
                  <a:lnTo>
                    <a:pt x="104" y="48"/>
                  </a:lnTo>
                  <a:lnTo>
                    <a:pt x="106" y="58"/>
                  </a:lnTo>
                  <a:lnTo>
                    <a:pt x="106" y="65"/>
                  </a:lnTo>
                  <a:lnTo>
                    <a:pt x="103" y="73"/>
                  </a:lnTo>
                  <a:lnTo>
                    <a:pt x="100" y="77"/>
                  </a:lnTo>
                  <a:lnTo>
                    <a:pt x="97" y="79"/>
                  </a:lnTo>
                  <a:lnTo>
                    <a:pt x="94" y="80"/>
                  </a:lnTo>
                  <a:lnTo>
                    <a:pt x="88" y="79"/>
                  </a:lnTo>
                  <a:lnTo>
                    <a:pt x="79" y="76"/>
                  </a:lnTo>
                  <a:lnTo>
                    <a:pt x="71" y="71"/>
                  </a:lnTo>
                  <a:lnTo>
                    <a:pt x="56" y="59"/>
                  </a:lnTo>
                  <a:lnTo>
                    <a:pt x="47" y="48"/>
                  </a:lnTo>
                  <a:lnTo>
                    <a:pt x="48" y="53"/>
                  </a:lnTo>
                  <a:lnTo>
                    <a:pt x="50" y="64"/>
                  </a:lnTo>
                  <a:lnTo>
                    <a:pt x="48" y="70"/>
                  </a:lnTo>
                  <a:lnTo>
                    <a:pt x="47" y="76"/>
                  </a:lnTo>
                  <a:lnTo>
                    <a:pt x="45" y="79"/>
                  </a:lnTo>
                  <a:lnTo>
                    <a:pt x="41" y="80"/>
                  </a:lnTo>
                  <a:lnTo>
                    <a:pt x="38" y="79"/>
                  </a:lnTo>
                  <a:lnTo>
                    <a:pt x="35" y="77"/>
                  </a:lnTo>
                  <a:lnTo>
                    <a:pt x="27" y="71"/>
                  </a:lnTo>
                  <a:lnTo>
                    <a:pt x="21" y="62"/>
                  </a:lnTo>
                  <a:lnTo>
                    <a:pt x="15" y="53"/>
                  </a:lnTo>
                  <a:lnTo>
                    <a:pt x="5" y="35"/>
                  </a:lnTo>
                  <a:lnTo>
                    <a:pt x="0" y="26"/>
                  </a:lnTo>
                  <a:lnTo>
                    <a:pt x="6" y="18"/>
                  </a:lnTo>
                  <a:lnTo>
                    <a:pt x="14" y="11"/>
                  </a:lnTo>
                  <a:lnTo>
                    <a:pt x="24" y="5"/>
                  </a:lnTo>
                  <a:lnTo>
                    <a:pt x="32" y="3"/>
                  </a:lnTo>
                  <a:lnTo>
                    <a:pt x="39" y="2"/>
                  </a:lnTo>
                  <a:lnTo>
                    <a:pt x="47" y="0"/>
                  </a:lnTo>
                  <a:lnTo>
                    <a:pt x="56" y="2"/>
                  </a:lnTo>
                  <a:lnTo>
                    <a:pt x="65" y="5"/>
                  </a:lnTo>
                  <a:lnTo>
                    <a:pt x="76" y="9"/>
                  </a:lnTo>
                  <a:lnTo>
                    <a:pt x="88" y="17"/>
                  </a:lnTo>
                  <a:lnTo>
                    <a:pt x="100" y="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g23723efd49e_1_0"/>
            <p:cNvSpPr/>
            <p:nvPr/>
          </p:nvSpPr>
          <p:spPr>
            <a:xfrm>
              <a:off x="6999283" y="187325"/>
              <a:ext cx="833450" cy="944575"/>
            </a:xfrm>
            <a:custGeom>
              <a:rect b="b" l="l" r="r" t="t"/>
              <a:pathLst>
                <a:path extrusionOk="0" h="10000" w="10000">
                  <a:moveTo>
                    <a:pt x="2151" y="958"/>
                  </a:moveTo>
                  <a:lnTo>
                    <a:pt x="2151" y="958"/>
                  </a:lnTo>
                  <a:lnTo>
                    <a:pt x="1257" y="3008"/>
                  </a:lnTo>
                  <a:cubicBezTo>
                    <a:pt x="838" y="3983"/>
                    <a:pt x="448" y="4353"/>
                    <a:pt x="0" y="5933"/>
                  </a:cubicBezTo>
                  <a:cubicBezTo>
                    <a:pt x="38" y="7297"/>
                    <a:pt x="-125" y="7578"/>
                    <a:pt x="456" y="9345"/>
                  </a:cubicBezTo>
                  <a:lnTo>
                    <a:pt x="1438" y="9823"/>
                  </a:lnTo>
                  <a:lnTo>
                    <a:pt x="2724" y="9899"/>
                  </a:lnTo>
                  <a:lnTo>
                    <a:pt x="4096" y="10000"/>
                  </a:lnTo>
                  <a:lnTo>
                    <a:pt x="4590" y="10000"/>
                  </a:lnTo>
                  <a:lnTo>
                    <a:pt x="5030" y="9983"/>
                  </a:lnTo>
                  <a:lnTo>
                    <a:pt x="5486" y="9933"/>
                  </a:lnTo>
                  <a:lnTo>
                    <a:pt x="5924" y="9849"/>
                  </a:lnTo>
                  <a:lnTo>
                    <a:pt x="6286" y="9782"/>
                  </a:lnTo>
                  <a:lnTo>
                    <a:pt x="6666" y="9681"/>
                  </a:lnTo>
                  <a:lnTo>
                    <a:pt x="7008" y="9529"/>
                  </a:lnTo>
                  <a:lnTo>
                    <a:pt x="7296" y="9378"/>
                  </a:lnTo>
                  <a:lnTo>
                    <a:pt x="7525" y="9176"/>
                  </a:lnTo>
                  <a:lnTo>
                    <a:pt x="7924" y="8773"/>
                  </a:lnTo>
                  <a:lnTo>
                    <a:pt x="8248" y="8387"/>
                  </a:lnTo>
                  <a:cubicBezTo>
                    <a:pt x="8324" y="8269"/>
                    <a:pt x="8401" y="8152"/>
                    <a:pt x="8475" y="8034"/>
                  </a:cubicBezTo>
                  <a:lnTo>
                    <a:pt x="8667" y="7731"/>
                  </a:lnTo>
                  <a:cubicBezTo>
                    <a:pt x="8705" y="7636"/>
                    <a:pt x="8742" y="7540"/>
                    <a:pt x="8782" y="7445"/>
                  </a:cubicBezTo>
                  <a:cubicBezTo>
                    <a:pt x="8812" y="7389"/>
                    <a:pt x="8844" y="7333"/>
                    <a:pt x="8876" y="7277"/>
                  </a:cubicBezTo>
                  <a:cubicBezTo>
                    <a:pt x="8894" y="7215"/>
                    <a:pt x="8913" y="7154"/>
                    <a:pt x="8932" y="7092"/>
                  </a:cubicBezTo>
                  <a:cubicBezTo>
                    <a:pt x="9021" y="6879"/>
                    <a:pt x="9111" y="6667"/>
                    <a:pt x="9200" y="6454"/>
                  </a:cubicBezTo>
                  <a:cubicBezTo>
                    <a:pt x="9283" y="6230"/>
                    <a:pt x="9365" y="6006"/>
                    <a:pt x="9448" y="5782"/>
                  </a:cubicBezTo>
                  <a:cubicBezTo>
                    <a:pt x="9538" y="5491"/>
                    <a:pt x="9626" y="5199"/>
                    <a:pt x="9714" y="4908"/>
                  </a:cubicBezTo>
                  <a:cubicBezTo>
                    <a:pt x="9753" y="4768"/>
                    <a:pt x="9791" y="4627"/>
                    <a:pt x="9828" y="4487"/>
                  </a:cubicBezTo>
                  <a:cubicBezTo>
                    <a:pt x="9853" y="4325"/>
                    <a:pt x="9880" y="4162"/>
                    <a:pt x="9904" y="4000"/>
                  </a:cubicBezTo>
                  <a:cubicBezTo>
                    <a:pt x="9923" y="3849"/>
                    <a:pt x="9942" y="3697"/>
                    <a:pt x="9963" y="3546"/>
                  </a:cubicBezTo>
                  <a:cubicBezTo>
                    <a:pt x="9975" y="3395"/>
                    <a:pt x="9988" y="3243"/>
                    <a:pt x="10000" y="3092"/>
                  </a:cubicBezTo>
                  <a:cubicBezTo>
                    <a:pt x="9988" y="2946"/>
                    <a:pt x="9975" y="2801"/>
                    <a:pt x="9963" y="2655"/>
                  </a:cubicBezTo>
                  <a:cubicBezTo>
                    <a:pt x="9942" y="2521"/>
                    <a:pt x="9923" y="2386"/>
                    <a:pt x="9904" y="2252"/>
                  </a:cubicBezTo>
                  <a:cubicBezTo>
                    <a:pt x="9880" y="2190"/>
                    <a:pt x="9853" y="2129"/>
                    <a:pt x="9828" y="2067"/>
                  </a:cubicBezTo>
                  <a:cubicBezTo>
                    <a:pt x="9810" y="2011"/>
                    <a:pt x="9791" y="1955"/>
                    <a:pt x="9773" y="1899"/>
                  </a:cubicBezTo>
                  <a:lnTo>
                    <a:pt x="9675" y="1714"/>
                  </a:lnTo>
                  <a:cubicBezTo>
                    <a:pt x="9637" y="1664"/>
                    <a:pt x="9600" y="1613"/>
                    <a:pt x="9562" y="1563"/>
                  </a:cubicBezTo>
                  <a:lnTo>
                    <a:pt x="9430" y="1412"/>
                  </a:lnTo>
                  <a:cubicBezTo>
                    <a:pt x="9378" y="1373"/>
                    <a:pt x="9329" y="1333"/>
                    <a:pt x="9277" y="1294"/>
                  </a:cubicBezTo>
                  <a:lnTo>
                    <a:pt x="8895" y="1025"/>
                  </a:lnTo>
                  <a:lnTo>
                    <a:pt x="8496" y="773"/>
                  </a:lnTo>
                  <a:lnTo>
                    <a:pt x="8018" y="571"/>
                  </a:lnTo>
                  <a:lnTo>
                    <a:pt x="7467" y="403"/>
                  </a:lnTo>
                  <a:lnTo>
                    <a:pt x="6914" y="252"/>
                  </a:lnTo>
                  <a:lnTo>
                    <a:pt x="6323" y="118"/>
                  </a:lnTo>
                  <a:lnTo>
                    <a:pt x="5734" y="50"/>
                  </a:lnTo>
                  <a:lnTo>
                    <a:pt x="5143" y="0"/>
                  </a:lnTo>
                  <a:lnTo>
                    <a:pt x="4572" y="0"/>
                  </a:lnTo>
                  <a:lnTo>
                    <a:pt x="4038" y="50"/>
                  </a:lnTo>
                  <a:lnTo>
                    <a:pt x="3523" y="118"/>
                  </a:lnTo>
                  <a:lnTo>
                    <a:pt x="3295" y="168"/>
                  </a:lnTo>
                  <a:lnTo>
                    <a:pt x="3067" y="252"/>
                  </a:lnTo>
                  <a:lnTo>
                    <a:pt x="2877" y="353"/>
                  </a:lnTo>
                  <a:lnTo>
                    <a:pt x="2705" y="420"/>
                  </a:lnTo>
                  <a:lnTo>
                    <a:pt x="2534" y="555"/>
                  </a:lnTo>
                  <a:lnTo>
                    <a:pt x="2381" y="672"/>
                  </a:lnTo>
                  <a:cubicBezTo>
                    <a:pt x="2344" y="717"/>
                    <a:pt x="2303" y="762"/>
                    <a:pt x="2266" y="807"/>
                  </a:cubicBezTo>
                  <a:cubicBezTo>
                    <a:pt x="2227" y="857"/>
                    <a:pt x="2190" y="908"/>
                    <a:pt x="2151" y="958"/>
                  </a:cubicBez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g23723efd49e_1_0"/>
            <p:cNvSpPr/>
            <p:nvPr/>
          </p:nvSpPr>
          <p:spPr>
            <a:xfrm>
              <a:off x="6967538" y="187325"/>
              <a:ext cx="865188" cy="944563"/>
            </a:xfrm>
            <a:custGeom>
              <a:rect b="b" l="l" r="r" t="t"/>
              <a:pathLst>
                <a:path extrusionOk="0" h="595" w="545">
                  <a:moveTo>
                    <a:pt x="133" y="57"/>
                  </a:moveTo>
                  <a:lnTo>
                    <a:pt x="133" y="57"/>
                  </a:lnTo>
                  <a:lnTo>
                    <a:pt x="86" y="179"/>
                  </a:lnTo>
                  <a:lnTo>
                    <a:pt x="20" y="353"/>
                  </a:lnTo>
                  <a:lnTo>
                    <a:pt x="11" y="380"/>
                  </a:lnTo>
                  <a:lnTo>
                    <a:pt x="3" y="411"/>
                  </a:lnTo>
                  <a:lnTo>
                    <a:pt x="2" y="427"/>
                  </a:lnTo>
                  <a:lnTo>
                    <a:pt x="0" y="443"/>
                  </a:lnTo>
                  <a:lnTo>
                    <a:pt x="0" y="460"/>
                  </a:lnTo>
                  <a:lnTo>
                    <a:pt x="0" y="476"/>
                  </a:lnTo>
                  <a:lnTo>
                    <a:pt x="3" y="491"/>
                  </a:lnTo>
                  <a:lnTo>
                    <a:pt x="8" y="506"/>
                  </a:lnTo>
                  <a:lnTo>
                    <a:pt x="14" y="522"/>
                  </a:lnTo>
                  <a:lnTo>
                    <a:pt x="21" y="535"/>
                  </a:lnTo>
                  <a:lnTo>
                    <a:pt x="32" y="546"/>
                  </a:lnTo>
                  <a:lnTo>
                    <a:pt x="44" y="556"/>
                  </a:lnTo>
                  <a:lnTo>
                    <a:pt x="59" y="565"/>
                  </a:lnTo>
                  <a:lnTo>
                    <a:pt x="77" y="571"/>
                  </a:lnTo>
                  <a:lnTo>
                    <a:pt x="97" y="577"/>
                  </a:lnTo>
                  <a:lnTo>
                    <a:pt x="118" y="582"/>
                  </a:lnTo>
                  <a:lnTo>
                    <a:pt x="163" y="589"/>
                  </a:lnTo>
                  <a:lnTo>
                    <a:pt x="187" y="592"/>
                  </a:lnTo>
                  <a:lnTo>
                    <a:pt x="211" y="594"/>
                  </a:lnTo>
                  <a:lnTo>
                    <a:pt x="235" y="595"/>
                  </a:lnTo>
                  <a:lnTo>
                    <a:pt x="261" y="595"/>
                  </a:lnTo>
                  <a:lnTo>
                    <a:pt x="284" y="594"/>
                  </a:lnTo>
                  <a:lnTo>
                    <a:pt x="308" y="591"/>
                  </a:lnTo>
                  <a:lnTo>
                    <a:pt x="331" y="586"/>
                  </a:lnTo>
                  <a:lnTo>
                    <a:pt x="350" y="582"/>
                  </a:lnTo>
                  <a:lnTo>
                    <a:pt x="370" y="576"/>
                  </a:lnTo>
                  <a:lnTo>
                    <a:pt x="388" y="567"/>
                  </a:lnTo>
                  <a:lnTo>
                    <a:pt x="403" y="558"/>
                  </a:lnTo>
                  <a:lnTo>
                    <a:pt x="415" y="546"/>
                  </a:lnTo>
                  <a:lnTo>
                    <a:pt x="436" y="522"/>
                  </a:lnTo>
                  <a:lnTo>
                    <a:pt x="453" y="499"/>
                  </a:lnTo>
                  <a:lnTo>
                    <a:pt x="465" y="478"/>
                  </a:lnTo>
                  <a:lnTo>
                    <a:pt x="475" y="460"/>
                  </a:lnTo>
                  <a:lnTo>
                    <a:pt x="481" y="443"/>
                  </a:lnTo>
                  <a:lnTo>
                    <a:pt x="486" y="433"/>
                  </a:lnTo>
                  <a:lnTo>
                    <a:pt x="489" y="422"/>
                  </a:lnTo>
                  <a:lnTo>
                    <a:pt x="503" y="384"/>
                  </a:lnTo>
                  <a:lnTo>
                    <a:pt x="516" y="344"/>
                  </a:lnTo>
                  <a:lnTo>
                    <a:pt x="530" y="292"/>
                  </a:lnTo>
                  <a:lnTo>
                    <a:pt x="536" y="267"/>
                  </a:lnTo>
                  <a:lnTo>
                    <a:pt x="540" y="238"/>
                  </a:lnTo>
                  <a:lnTo>
                    <a:pt x="543" y="211"/>
                  </a:lnTo>
                  <a:lnTo>
                    <a:pt x="545" y="184"/>
                  </a:lnTo>
                  <a:lnTo>
                    <a:pt x="543" y="158"/>
                  </a:lnTo>
                  <a:lnTo>
                    <a:pt x="540" y="134"/>
                  </a:lnTo>
                  <a:lnTo>
                    <a:pt x="536" y="123"/>
                  </a:lnTo>
                  <a:lnTo>
                    <a:pt x="533" y="113"/>
                  </a:lnTo>
                  <a:lnTo>
                    <a:pt x="528" y="102"/>
                  </a:lnTo>
                  <a:lnTo>
                    <a:pt x="522" y="93"/>
                  </a:lnTo>
                  <a:lnTo>
                    <a:pt x="515" y="84"/>
                  </a:lnTo>
                  <a:lnTo>
                    <a:pt x="507" y="77"/>
                  </a:lnTo>
                  <a:lnTo>
                    <a:pt x="487" y="61"/>
                  </a:lnTo>
                  <a:lnTo>
                    <a:pt x="466" y="46"/>
                  </a:lnTo>
                  <a:lnTo>
                    <a:pt x="441" y="34"/>
                  </a:lnTo>
                  <a:lnTo>
                    <a:pt x="412" y="24"/>
                  </a:lnTo>
                  <a:lnTo>
                    <a:pt x="383" y="15"/>
                  </a:lnTo>
                  <a:lnTo>
                    <a:pt x="352" y="7"/>
                  </a:lnTo>
                  <a:lnTo>
                    <a:pt x="321" y="3"/>
                  </a:lnTo>
                  <a:lnTo>
                    <a:pt x="290" y="0"/>
                  </a:lnTo>
                  <a:lnTo>
                    <a:pt x="260" y="0"/>
                  </a:lnTo>
                  <a:lnTo>
                    <a:pt x="232" y="3"/>
                  </a:lnTo>
                  <a:lnTo>
                    <a:pt x="205" y="7"/>
                  </a:lnTo>
                  <a:lnTo>
                    <a:pt x="193" y="10"/>
                  </a:lnTo>
                  <a:lnTo>
                    <a:pt x="181" y="15"/>
                  </a:lnTo>
                  <a:lnTo>
                    <a:pt x="171" y="21"/>
                  </a:lnTo>
                  <a:lnTo>
                    <a:pt x="162" y="25"/>
                  </a:lnTo>
                  <a:lnTo>
                    <a:pt x="153" y="33"/>
                  </a:lnTo>
                  <a:lnTo>
                    <a:pt x="145" y="40"/>
                  </a:lnTo>
                  <a:lnTo>
                    <a:pt x="139" y="48"/>
                  </a:lnTo>
                  <a:lnTo>
                    <a:pt x="133" y="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g23723efd49e_1_0"/>
            <p:cNvSpPr/>
            <p:nvPr/>
          </p:nvSpPr>
          <p:spPr>
            <a:xfrm>
              <a:off x="7127875" y="471488"/>
              <a:ext cx="122238" cy="130175"/>
            </a:xfrm>
            <a:custGeom>
              <a:rect b="b" l="l" r="r" t="t"/>
              <a:pathLst>
                <a:path extrusionOk="0" h="82" w="77">
                  <a:moveTo>
                    <a:pt x="62" y="0"/>
                  </a:moveTo>
                  <a:lnTo>
                    <a:pt x="62" y="0"/>
                  </a:lnTo>
                  <a:lnTo>
                    <a:pt x="53" y="15"/>
                  </a:lnTo>
                  <a:lnTo>
                    <a:pt x="44" y="26"/>
                  </a:lnTo>
                  <a:lnTo>
                    <a:pt x="39" y="29"/>
                  </a:lnTo>
                  <a:lnTo>
                    <a:pt x="35" y="30"/>
                  </a:lnTo>
                  <a:lnTo>
                    <a:pt x="23" y="33"/>
                  </a:lnTo>
                  <a:lnTo>
                    <a:pt x="15" y="35"/>
                  </a:lnTo>
                  <a:lnTo>
                    <a:pt x="8" y="39"/>
                  </a:lnTo>
                  <a:lnTo>
                    <a:pt x="3" y="44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2" y="54"/>
                  </a:lnTo>
                  <a:lnTo>
                    <a:pt x="5" y="57"/>
                  </a:lnTo>
                  <a:lnTo>
                    <a:pt x="8" y="62"/>
                  </a:lnTo>
                  <a:lnTo>
                    <a:pt x="14" y="67"/>
                  </a:lnTo>
                  <a:lnTo>
                    <a:pt x="26" y="74"/>
                  </a:lnTo>
                  <a:lnTo>
                    <a:pt x="36" y="79"/>
                  </a:lnTo>
                  <a:lnTo>
                    <a:pt x="49" y="80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3" y="79"/>
                  </a:lnTo>
                  <a:lnTo>
                    <a:pt x="77" y="77"/>
                  </a:lnTo>
                  <a:lnTo>
                    <a:pt x="68" y="76"/>
                  </a:lnTo>
                  <a:lnTo>
                    <a:pt x="49" y="70"/>
                  </a:lnTo>
                  <a:lnTo>
                    <a:pt x="36" y="67"/>
                  </a:lnTo>
                  <a:lnTo>
                    <a:pt x="27" y="62"/>
                  </a:lnTo>
                  <a:lnTo>
                    <a:pt x="20" y="56"/>
                  </a:lnTo>
                  <a:lnTo>
                    <a:pt x="18" y="53"/>
                  </a:lnTo>
                  <a:lnTo>
                    <a:pt x="17" y="50"/>
                  </a:lnTo>
                  <a:lnTo>
                    <a:pt x="18" y="45"/>
                  </a:lnTo>
                  <a:lnTo>
                    <a:pt x="20" y="44"/>
                  </a:lnTo>
                  <a:lnTo>
                    <a:pt x="24" y="42"/>
                  </a:lnTo>
                  <a:lnTo>
                    <a:pt x="29" y="44"/>
                  </a:lnTo>
                  <a:lnTo>
                    <a:pt x="41" y="44"/>
                  </a:lnTo>
                  <a:lnTo>
                    <a:pt x="45" y="42"/>
                  </a:lnTo>
                  <a:lnTo>
                    <a:pt x="52" y="41"/>
                  </a:lnTo>
                  <a:lnTo>
                    <a:pt x="55" y="36"/>
                  </a:lnTo>
                  <a:lnTo>
                    <a:pt x="58" y="30"/>
                  </a:lnTo>
                  <a:lnTo>
                    <a:pt x="61" y="17"/>
                  </a:lnTo>
                  <a:lnTo>
                    <a:pt x="62" y="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g23723efd49e_1_0"/>
            <p:cNvSpPr/>
            <p:nvPr/>
          </p:nvSpPr>
          <p:spPr>
            <a:xfrm>
              <a:off x="7127875" y="471488"/>
              <a:ext cx="122238" cy="130175"/>
            </a:xfrm>
            <a:custGeom>
              <a:rect b="b" l="l" r="r" t="t"/>
              <a:pathLst>
                <a:path extrusionOk="0" h="82" w="77">
                  <a:moveTo>
                    <a:pt x="62" y="0"/>
                  </a:moveTo>
                  <a:lnTo>
                    <a:pt x="62" y="0"/>
                  </a:lnTo>
                  <a:lnTo>
                    <a:pt x="53" y="15"/>
                  </a:lnTo>
                  <a:lnTo>
                    <a:pt x="44" y="26"/>
                  </a:lnTo>
                  <a:lnTo>
                    <a:pt x="39" y="29"/>
                  </a:lnTo>
                  <a:lnTo>
                    <a:pt x="35" y="30"/>
                  </a:lnTo>
                  <a:lnTo>
                    <a:pt x="23" y="33"/>
                  </a:lnTo>
                  <a:lnTo>
                    <a:pt x="15" y="35"/>
                  </a:lnTo>
                  <a:lnTo>
                    <a:pt x="8" y="39"/>
                  </a:lnTo>
                  <a:lnTo>
                    <a:pt x="3" y="44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2" y="54"/>
                  </a:lnTo>
                  <a:lnTo>
                    <a:pt x="5" y="57"/>
                  </a:lnTo>
                  <a:lnTo>
                    <a:pt x="8" y="62"/>
                  </a:lnTo>
                  <a:lnTo>
                    <a:pt x="14" y="67"/>
                  </a:lnTo>
                  <a:lnTo>
                    <a:pt x="26" y="74"/>
                  </a:lnTo>
                  <a:lnTo>
                    <a:pt x="36" y="79"/>
                  </a:lnTo>
                  <a:lnTo>
                    <a:pt x="49" y="80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3" y="79"/>
                  </a:lnTo>
                  <a:lnTo>
                    <a:pt x="77" y="77"/>
                  </a:lnTo>
                  <a:lnTo>
                    <a:pt x="68" y="76"/>
                  </a:lnTo>
                  <a:lnTo>
                    <a:pt x="49" y="70"/>
                  </a:lnTo>
                  <a:lnTo>
                    <a:pt x="36" y="67"/>
                  </a:lnTo>
                  <a:lnTo>
                    <a:pt x="27" y="62"/>
                  </a:lnTo>
                  <a:lnTo>
                    <a:pt x="20" y="56"/>
                  </a:lnTo>
                  <a:lnTo>
                    <a:pt x="18" y="53"/>
                  </a:lnTo>
                  <a:lnTo>
                    <a:pt x="17" y="50"/>
                  </a:lnTo>
                  <a:lnTo>
                    <a:pt x="18" y="45"/>
                  </a:lnTo>
                  <a:lnTo>
                    <a:pt x="20" y="44"/>
                  </a:lnTo>
                  <a:lnTo>
                    <a:pt x="24" y="42"/>
                  </a:lnTo>
                  <a:lnTo>
                    <a:pt x="29" y="44"/>
                  </a:lnTo>
                  <a:lnTo>
                    <a:pt x="41" y="44"/>
                  </a:lnTo>
                  <a:lnTo>
                    <a:pt x="45" y="42"/>
                  </a:lnTo>
                  <a:lnTo>
                    <a:pt x="52" y="41"/>
                  </a:lnTo>
                  <a:lnTo>
                    <a:pt x="55" y="36"/>
                  </a:lnTo>
                  <a:lnTo>
                    <a:pt x="58" y="30"/>
                  </a:lnTo>
                  <a:lnTo>
                    <a:pt x="61" y="17"/>
                  </a:lnTo>
                  <a:lnTo>
                    <a:pt x="62" y="5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g23723efd49e_1_0"/>
            <p:cNvSpPr/>
            <p:nvPr/>
          </p:nvSpPr>
          <p:spPr>
            <a:xfrm>
              <a:off x="7396163" y="433388"/>
              <a:ext cx="50800" cy="79375"/>
            </a:xfrm>
            <a:custGeom>
              <a:rect b="b" l="l" r="r" t="t"/>
              <a:pathLst>
                <a:path extrusionOk="0" h="50" w="32">
                  <a:moveTo>
                    <a:pt x="30" y="29"/>
                  </a:moveTo>
                  <a:lnTo>
                    <a:pt x="30" y="29"/>
                  </a:lnTo>
                  <a:lnTo>
                    <a:pt x="26" y="38"/>
                  </a:lnTo>
                  <a:lnTo>
                    <a:pt x="20" y="45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9" y="50"/>
                  </a:lnTo>
                  <a:lnTo>
                    <a:pt x="6" y="48"/>
                  </a:lnTo>
                  <a:lnTo>
                    <a:pt x="5" y="45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6" y="12"/>
                  </a:lnTo>
                  <a:lnTo>
                    <a:pt x="12" y="5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5"/>
                  </a:lnTo>
                  <a:lnTo>
                    <a:pt x="30" y="11"/>
                  </a:lnTo>
                  <a:lnTo>
                    <a:pt x="32" y="20"/>
                  </a:lnTo>
                  <a:lnTo>
                    <a:pt x="30" y="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g23723efd49e_1_0"/>
            <p:cNvSpPr/>
            <p:nvPr/>
          </p:nvSpPr>
          <p:spPr>
            <a:xfrm>
              <a:off x="7151688" y="415925"/>
              <a:ext cx="47625" cy="77788"/>
            </a:xfrm>
            <a:custGeom>
              <a:rect b="b" l="l" r="r" t="t"/>
              <a:pathLst>
                <a:path extrusionOk="0" h="49" w="30">
                  <a:moveTo>
                    <a:pt x="29" y="29"/>
                  </a:moveTo>
                  <a:lnTo>
                    <a:pt x="29" y="29"/>
                  </a:lnTo>
                  <a:lnTo>
                    <a:pt x="24" y="38"/>
                  </a:lnTo>
                  <a:lnTo>
                    <a:pt x="20" y="44"/>
                  </a:lnTo>
                  <a:lnTo>
                    <a:pt x="14" y="49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6" y="47"/>
                  </a:lnTo>
                  <a:lnTo>
                    <a:pt x="3" y="46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0"/>
                  </a:lnTo>
                  <a:lnTo>
                    <a:pt x="6" y="11"/>
                  </a:lnTo>
                  <a:lnTo>
                    <a:pt x="11" y="5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30" y="11"/>
                  </a:lnTo>
                  <a:lnTo>
                    <a:pt x="30" y="19"/>
                  </a:lnTo>
                  <a:lnTo>
                    <a:pt x="29" y="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g23723efd49e_1_0"/>
            <p:cNvSpPr/>
            <p:nvPr/>
          </p:nvSpPr>
          <p:spPr>
            <a:xfrm>
              <a:off x="7250113" y="250825"/>
              <a:ext cx="309563" cy="136525"/>
            </a:xfrm>
            <a:custGeom>
              <a:rect b="b" l="l" r="r" t="t"/>
              <a:pathLst>
                <a:path extrusionOk="0" h="86" w="195">
                  <a:moveTo>
                    <a:pt x="0" y="12"/>
                  </a:moveTo>
                  <a:lnTo>
                    <a:pt x="0" y="12"/>
                  </a:lnTo>
                  <a:lnTo>
                    <a:pt x="8" y="21"/>
                  </a:lnTo>
                  <a:lnTo>
                    <a:pt x="24" y="41"/>
                  </a:lnTo>
                  <a:lnTo>
                    <a:pt x="33" y="52"/>
                  </a:lnTo>
                  <a:lnTo>
                    <a:pt x="44" y="61"/>
                  </a:lnTo>
                  <a:lnTo>
                    <a:pt x="53" y="67"/>
                  </a:lnTo>
                  <a:lnTo>
                    <a:pt x="57" y="68"/>
                  </a:lnTo>
                  <a:lnTo>
                    <a:pt x="62" y="68"/>
                  </a:lnTo>
                  <a:lnTo>
                    <a:pt x="65" y="68"/>
                  </a:lnTo>
                  <a:lnTo>
                    <a:pt x="67" y="67"/>
                  </a:lnTo>
                  <a:lnTo>
                    <a:pt x="70" y="62"/>
                  </a:lnTo>
                  <a:lnTo>
                    <a:pt x="70" y="56"/>
                  </a:lnTo>
                  <a:lnTo>
                    <a:pt x="68" y="50"/>
                  </a:lnTo>
                  <a:lnTo>
                    <a:pt x="64" y="38"/>
                  </a:lnTo>
                  <a:lnTo>
                    <a:pt x="62" y="34"/>
                  </a:lnTo>
                  <a:lnTo>
                    <a:pt x="70" y="41"/>
                  </a:lnTo>
                  <a:lnTo>
                    <a:pt x="92" y="56"/>
                  </a:lnTo>
                  <a:lnTo>
                    <a:pt x="106" y="65"/>
                  </a:lnTo>
                  <a:lnTo>
                    <a:pt x="121" y="74"/>
                  </a:lnTo>
                  <a:lnTo>
                    <a:pt x="134" y="80"/>
                  </a:lnTo>
                  <a:lnTo>
                    <a:pt x="150" y="85"/>
                  </a:lnTo>
                  <a:lnTo>
                    <a:pt x="156" y="86"/>
                  </a:lnTo>
                  <a:lnTo>
                    <a:pt x="160" y="85"/>
                  </a:lnTo>
                  <a:lnTo>
                    <a:pt x="163" y="83"/>
                  </a:lnTo>
                  <a:lnTo>
                    <a:pt x="165" y="82"/>
                  </a:lnTo>
                  <a:lnTo>
                    <a:pt x="166" y="79"/>
                  </a:lnTo>
                  <a:lnTo>
                    <a:pt x="166" y="76"/>
                  </a:lnTo>
                  <a:lnTo>
                    <a:pt x="163" y="70"/>
                  </a:lnTo>
                  <a:lnTo>
                    <a:pt x="159" y="62"/>
                  </a:lnTo>
                  <a:lnTo>
                    <a:pt x="154" y="55"/>
                  </a:lnTo>
                  <a:lnTo>
                    <a:pt x="150" y="49"/>
                  </a:lnTo>
                  <a:lnTo>
                    <a:pt x="154" y="50"/>
                  </a:lnTo>
                  <a:lnTo>
                    <a:pt x="166" y="53"/>
                  </a:lnTo>
                  <a:lnTo>
                    <a:pt x="174" y="53"/>
                  </a:lnTo>
                  <a:lnTo>
                    <a:pt x="181" y="53"/>
                  </a:lnTo>
                  <a:lnTo>
                    <a:pt x="189" y="52"/>
                  </a:lnTo>
                  <a:lnTo>
                    <a:pt x="195" y="49"/>
                  </a:lnTo>
                  <a:lnTo>
                    <a:pt x="195" y="46"/>
                  </a:lnTo>
                  <a:lnTo>
                    <a:pt x="193" y="43"/>
                  </a:lnTo>
                  <a:lnTo>
                    <a:pt x="187" y="38"/>
                  </a:lnTo>
                  <a:lnTo>
                    <a:pt x="180" y="32"/>
                  </a:lnTo>
                  <a:lnTo>
                    <a:pt x="157" y="21"/>
                  </a:lnTo>
                  <a:lnTo>
                    <a:pt x="128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29" y="2"/>
                  </a:lnTo>
                  <a:lnTo>
                    <a:pt x="14" y="6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g23723efd49e_1_0"/>
            <p:cNvSpPr/>
            <p:nvPr/>
          </p:nvSpPr>
          <p:spPr>
            <a:xfrm>
              <a:off x="7061200" y="674688"/>
              <a:ext cx="498475" cy="342900"/>
            </a:xfrm>
            <a:custGeom>
              <a:rect b="b" l="l" r="r" t="t"/>
              <a:pathLst>
                <a:path extrusionOk="0" h="216" w="314">
                  <a:moveTo>
                    <a:pt x="1" y="18"/>
                  </a:moveTo>
                  <a:lnTo>
                    <a:pt x="1" y="18"/>
                  </a:lnTo>
                  <a:lnTo>
                    <a:pt x="0" y="46"/>
                  </a:lnTo>
                  <a:lnTo>
                    <a:pt x="1" y="74"/>
                  </a:lnTo>
                  <a:lnTo>
                    <a:pt x="6" y="107"/>
                  </a:lnTo>
                  <a:lnTo>
                    <a:pt x="11" y="124"/>
                  </a:lnTo>
                  <a:lnTo>
                    <a:pt x="15" y="142"/>
                  </a:lnTo>
                  <a:lnTo>
                    <a:pt x="21" y="157"/>
                  </a:lnTo>
                  <a:lnTo>
                    <a:pt x="30" y="174"/>
                  </a:lnTo>
                  <a:lnTo>
                    <a:pt x="39" y="187"/>
                  </a:lnTo>
                  <a:lnTo>
                    <a:pt x="51" y="199"/>
                  </a:lnTo>
                  <a:lnTo>
                    <a:pt x="65" y="209"/>
                  </a:lnTo>
                  <a:lnTo>
                    <a:pt x="72" y="212"/>
                  </a:lnTo>
                  <a:lnTo>
                    <a:pt x="80" y="215"/>
                  </a:lnTo>
                  <a:lnTo>
                    <a:pt x="84" y="216"/>
                  </a:lnTo>
                  <a:lnTo>
                    <a:pt x="91" y="195"/>
                  </a:lnTo>
                  <a:lnTo>
                    <a:pt x="98" y="177"/>
                  </a:lnTo>
                  <a:lnTo>
                    <a:pt x="109" y="160"/>
                  </a:lnTo>
                  <a:lnTo>
                    <a:pt x="121" y="147"/>
                  </a:lnTo>
                  <a:lnTo>
                    <a:pt x="134" y="133"/>
                  </a:lnTo>
                  <a:lnTo>
                    <a:pt x="148" y="123"/>
                  </a:lnTo>
                  <a:lnTo>
                    <a:pt x="164" y="113"/>
                  </a:lnTo>
                  <a:lnTo>
                    <a:pt x="180" y="104"/>
                  </a:lnTo>
                  <a:lnTo>
                    <a:pt x="196" y="98"/>
                  </a:lnTo>
                  <a:lnTo>
                    <a:pt x="213" y="92"/>
                  </a:lnTo>
                  <a:lnTo>
                    <a:pt x="244" y="83"/>
                  </a:lnTo>
                  <a:lnTo>
                    <a:pt x="273" y="79"/>
                  </a:lnTo>
                  <a:lnTo>
                    <a:pt x="299" y="76"/>
                  </a:lnTo>
                  <a:lnTo>
                    <a:pt x="309" y="56"/>
                  </a:lnTo>
                  <a:lnTo>
                    <a:pt x="314" y="49"/>
                  </a:lnTo>
                  <a:lnTo>
                    <a:pt x="288" y="35"/>
                  </a:lnTo>
                  <a:lnTo>
                    <a:pt x="262" y="23"/>
                  </a:lnTo>
                  <a:lnTo>
                    <a:pt x="237" y="14"/>
                  </a:lnTo>
                  <a:lnTo>
                    <a:pt x="210" y="8"/>
                  </a:lnTo>
                  <a:lnTo>
                    <a:pt x="184" y="3"/>
                  </a:lnTo>
                  <a:lnTo>
                    <a:pt x="157" y="2"/>
                  </a:lnTo>
                  <a:lnTo>
                    <a:pt x="133" y="0"/>
                  </a:lnTo>
                  <a:lnTo>
                    <a:pt x="109" y="2"/>
                  </a:lnTo>
                  <a:lnTo>
                    <a:pt x="86" y="3"/>
                  </a:lnTo>
                  <a:lnTo>
                    <a:pt x="65" y="6"/>
                  </a:lnTo>
                  <a:lnTo>
                    <a:pt x="32" y="11"/>
                  </a:lnTo>
                  <a:lnTo>
                    <a:pt x="9" y="17"/>
                  </a:lnTo>
                  <a:lnTo>
                    <a:pt x="1" y="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g23723efd49e_1_0"/>
            <p:cNvSpPr/>
            <p:nvPr/>
          </p:nvSpPr>
          <p:spPr>
            <a:xfrm>
              <a:off x="7194550" y="795338"/>
              <a:ext cx="341313" cy="227013"/>
            </a:xfrm>
            <a:custGeom>
              <a:rect b="b" l="l" r="r" t="t"/>
              <a:pathLst>
                <a:path extrusionOk="0" h="143" w="215">
                  <a:moveTo>
                    <a:pt x="0" y="140"/>
                  </a:moveTo>
                  <a:lnTo>
                    <a:pt x="0" y="140"/>
                  </a:lnTo>
                  <a:lnTo>
                    <a:pt x="19" y="143"/>
                  </a:lnTo>
                  <a:lnTo>
                    <a:pt x="37" y="143"/>
                  </a:lnTo>
                  <a:lnTo>
                    <a:pt x="55" y="142"/>
                  </a:lnTo>
                  <a:lnTo>
                    <a:pt x="71" y="137"/>
                  </a:lnTo>
                  <a:lnTo>
                    <a:pt x="88" y="130"/>
                  </a:lnTo>
                  <a:lnTo>
                    <a:pt x="103" y="122"/>
                  </a:lnTo>
                  <a:lnTo>
                    <a:pt x="118" y="111"/>
                  </a:lnTo>
                  <a:lnTo>
                    <a:pt x="133" y="101"/>
                  </a:lnTo>
                  <a:lnTo>
                    <a:pt x="147" y="87"/>
                  </a:lnTo>
                  <a:lnTo>
                    <a:pt x="159" y="75"/>
                  </a:lnTo>
                  <a:lnTo>
                    <a:pt x="182" y="48"/>
                  </a:lnTo>
                  <a:lnTo>
                    <a:pt x="200" y="22"/>
                  </a:lnTo>
                  <a:lnTo>
                    <a:pt x="215" y="0"/>
                  </a:lnTo>
                  <a:lnTo>
                    <a:pt x="189" y="3"/>
                  </a:lnTo>
                  <a:lnTo>
                    <a:pt x="160" y="7"/>
                  </a:lnTo>
                  <a:lnTo>
                    <a:pt x="129" y="16"/>
                  </a:lnTo>
                  <a:lnTo>
                    <a:pt x="112" y="22"/>
                  </a:lnTo>
                  <a:lnTo>
                    <a:pt x="96" y="28"/>
                  </a:lnTo>
                  <a:lnTo>
                    <a:pt x="80" y="37"/>
                  </a:lnTo>
                  <a:lnTo>
                    <a:pt x="64" y="47"/>
                  </a:lnTo>
                  <a:lnTo>
                    <a:pt x="50" y="57"/>
                  </a:lnTo>
                  <a:lnTo>
                    <a:pt x="37" y="71"/>
                  </a:lnTo>
                  <a:lnTo>
                    <a:pt x="25" y="84"/>
                  </a:lnTo>
                  <a:lnTo>
                    <a:pt x="14" y="101"/>
                  </a:lnTo>
                  <a:lnTo>
                    <a:pt x="7" y="119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g23723efd49e_1_0"/>
            <p:cNvSpPr/>
            <p:nvPr/>
          </p:nvSpPr>
          <p:spPr>
            <a:xfrm>
              <a:off x="7069138" y="387350"/>
              <a:ext cx="63500" cy="179388"/>
            </a:xfrm>
            <a:custGeom>
              <a:rect b="b" l="l" r="r" t="t"/>
              <a:pathLst>
                <a:path extrusionOk="0" h="113" w="40">
                  <a:moveTo>
                    <a:pt x="0" y="113"/>
                  </a:moveTo>
                  <a:lnTo>
                    <a:pt x="0" y="113"/>
                  </a:lnTo>
                  <a:lnTo>
                    <a:pt x="13" y="79"/>
                  </a:lnTo>
                  <a:lnTo>
                    <a:pt x="40" y="11"/>
                  </a:lnTo>
                  <a:lnTo>
                    <a:pt x="19" y="0"/>
                  </a:lnTo>
                  <a:lnTo>
                    <a:pt x="13" y="26"/>
                  </a:lnTo>
                  <a:lnTo>
                    <a:pt x="7" y="53"/>
                  </a:lnTo>
                  <a:lnTo>
                    <a:pt x="3" y="82"/>
                  </a:lnTo>
                  <a:lnTo>
                    <a:pt x="0" y="1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g23723efd49e_1_0"/>
            <p:cNvSpPr/>
            <p:nvPr/>
          </p:nvSpPr>
          <p:spPr>
            <a:xfrm>
              <a:off x="7099300" y="0"/>
              <a:ext cx="992188" cy="512763"/>
            </a:xfrm>
            <a:custGeom>
              <a:rect b="b" l="l" r="r" t="t"/>
              <a:pathLst>
                <a:path extrusionOk="0" h="323" w="625">
                  <a:moveTo>
                    <a:pt x="625" y="184"/>
                  </a:moveTo>
                  <a:lnTo>
                    <a:pt x="625" y="184"/>
                  </a:lnTo>
                  <a:lnTo>
                    <a:pt x="619" y="167"/>
                  </a:lnTo>
                  <a:lnTo>
                    <a:pt x="610" y="152"/>
                  </a:lnTo>
                  <a:lnTo>
                    <a:pt x="599" y="137"/>
                  </a:lnTo>
                  <a:lnTo>
                    <a:pt x="588" y="122"/>
                  </a:lnTo>
                  <a:lnTo>
                    <a:pt x="575" y="106"/>
                  </a:lnTo>
                  <a:lnTo>
                    <a:pt x="560" y="91"/>
                  </a:lnTo>
                  <a:lnTo>
                    <a:pt x="543" y="77"/>
                  </a:lnTo>
                  <a:lnTo>
                    <a:pt x="527" y="65"/>
                  </a:lnTo>
                  <a:lnTo>
                    <a:pt x="509" y="53"/>
                  </a:lnTo>
                  <a:lnTo>
                    <a:pt x="490" y="42"/>
                  </a:lnTo>
                  <a:lnTo>
                    <a:pt x="471" y="33"/>
                  </a:lnTo>
                  <a:lnTo>
                    <a:pt x="450" y="24"/>
                  </a:lnTo>
                  <a:lnTo>
                    <a:pt x="429" y="17"/>
                  </a:lnTo>
                  <a:lnTo>
                    <a:pt x="407" y="11"/>
                  </a:lnTo>
                  <a:lnTo>
                    <a:pt x="386" y="6"/>
                  </a:lnTo>
                  <a:lnTo>
                    <a:pt x="365" y="3"/>
                  </a:lnTo>
                  <a:lnTo>
                    <a:pt x="343" y="0"/>
                  </a:lnTo>
                  <a:lnTo>
                    <a:pt x="320" y="0"/>
                  </a:lnTo>
                  <a:lnTo>
                    <a:pt x="297" y="0"/>
                  </a:lnTo>
                  <a:lnTo>
                    <a:pt x="276" y="2"/>
                  </a:lnTo>
                  <a:lnTo>
                    <a:pt x="254" y="5"/>
                  </a:lnTo>
                  <a:lnTo>
                    <a:pt x="232" y="11"/>
                  </a:lnTo>
                  <a:lnTo>
                    <a:pt x="210" y="17"/>
                  </a:lnTo>
                  <a:lnTo>
                    <a:pt x="189" y="24"/>
                  </a:lnTo>
                  <a:lnTo>
                    <a:pt x="169" y="33"/>
                  </a:lnTo>
                  <a:lnTo>
                    <a:pt x="149" y="44"/>
                  </a:lnTo>
                  <a:lnTo>
                    <a:pt x="130" y="56"/>
                  </a:lnTo>
                  <a:lnTo>
                    <a:pt x="110" y="71"/>
                  </a:lnTo>
                  <a:lnTo>
                    <a:pt x="94" y="86"/>
                  </a:lnTo>
                  <a:lnTo>
                    <a:pt x="77" y="103"/>
                  </a:lnTo>
                  <a:lnTo>
                    <a:pt x="60" y="122"/>
                  </a:lnTo>
                  <a:lnTo>
                    <a:pt x="45" y="143"/>
                  </a:lnTo>
                  <a:lnTo>
                    <a:pt x="33" y="166"/>
                  </a:lnTo>
                  <a:lnTo>
                    <a:pt x="21" y="190"/>
                  </a:lnTo>
                  <a:lnTo>
                    <a:pt x="9" y="216"/>
                  </a:lnTo>
                  <a:lnTo>
                    <a:pt x="0" y="244"/>
                  </a:lnTo>
                  <a:lnTo>
                    <a:pt x="21" y="255"/>
                  </a:lnTo>
                  <a:lnTo>
                    <a:pt x="29" y="234"/>
                  </a:lnTo>
                  <a:lnTo>
                    <a:pt x="33" y="219"/>
                  </a:lnTo>
                  <a:lnTo>
                    <a:pt x="39" y="214"/>
                  </a:lnTo>
                  <a:lnTo>
                    <a:pt x="57" y="205"/>
                  </a:lnTo>
                  <a:lnTo>
                    <a:pt x="71" y="201"/>
                  </a:lnTo>
                  <a:lnTo>
                    <a:pt x="88" y="196"/>
                  </a:lnTo>
                  <a:lnTo>
                    <a:pt x="106" y="192"/>
                  </a:lnTo>
                  <a:lnTo>
                    <a:pt x="127" y="187"/>
                  </a:lnTo>
                  <a:lnTo>
                    <a:pt x="151" y="186"/>
                  </a:lnTo>
                  <a:lnTo>
                    <a:pt x="177" y="184"/>
                  </a:lnTo>
                  <a:lnTo>
                    <a:pt x="204" y="186"/>
                  </a:lnTo>
                  <a:lnTo>
                    <a:pt x="234" y="190"/>
                  </a:lnTo>
                  <a:lnTo>
                    <a:pt x="266" y="198"/>
                  </a:lnTo>
                  <a:lnTo>
                    <a:pt x="300" y="208"/>
                  </a:lnTo>
                  <a:lnTo>
                    <a:pt x="335" y="222"/>
                  </a:lnTo>
                  <a:lnTo>
                    <a:pt x="373" y="241"/>
                  </a:lnTo>
                  <a:lnTo>
                    <a:pt x="376" y="246"/>
                  </a:lnTo>
                  <a:lnTo>
                    <a:pt x="383" y="261"/>
                  </a:lnTo>
                  <a:lnTo>
                    <a:pt x="388" y="273"/>
                  </a:lnTo>
                  <a:lnTo>
                    <a:pt x="392" y="287"/>
                  </a:lnTo>
                  <a:lnTo>
                    <a:pt x="395" y="303"/>
                  </a:lnTo>
                  <a:lnTo>
                    <a:pt x="398" y="323"/>
                  </a:lnTo>
                  <a:lnTo>
                    <a:pt x="427" y="315"/>
                  </a:lnTo>
                  <a:lnTo>
                    <a:pt x="456" y="305"/>
                  </a:lnTo>
                  <a:lnTo>
                    <a:pt x="484" y="291"/>
                  </a:lnTo>
                  <a:lnTo>
                    <a:pt x="513" y="276"/>
                  </a:lnTo>
                  <a:lnTo>
                    <a:pt x="542" y="258"/>
                  </a:lnTo>
                  <a:lnTo>
                    <a:pt x="569" y="237"/>
                  </a:lnTo>
                  <a:lnTo>
                    <a:pt x="598" y="211"/>
                  </a:lnTo>
                  <a:lnTo>
                    <a:pt x="625" y="1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g23723efd49e_1_0"/>
            <p:cNvSpPr/>
            <p:nvPr/>
          </p:nvSpPr>
          <p:spPr>
            <a:xfrm>
              <a:off x="7639050" y="292100"/>
              <a:ext cx="482600" cy="698500"/>
            </a:xfrm>
            <a:custGeom>
              <a:rect b="b" l="l" r="r" t="t"/>
              <a:pathLst>
                <a:path extrusionOk="0" h="440" w="304">
                  <a:moveTo>
                    <a:pt x="58" y="139"/>
                  </a:moveTo>
                  <a:lnTo>
                    <a:pt x="58" y="139"/>
                  </a:lnTo>
                  <a:lnTo>
                    <a:pt x="60" y="160"/>
                  </a:lnTo>
                  <a:lnTo>
                    <a:pt x="58" y="184"/>
                  </a:lnTo>
                  <a:lnTo>
                    <a:pt x="57" y="211"/>
                  </a:lnTo>
                  <a:lnTo>
                    <a:pt x="51" y="240"/>
                  </a:lnTo>
                  <a:lnTo>
                    <a:pt x="43" y="273"/>
                  </a:lnTo>
                  <a:lnTo>
                    <a:pt x="33" y="308"/>
                  </a:lnTo>
                  <a:lnTo>
                    <a:pt x="18" y="345"/>
                  </a:lnTo>
                  <a:lnTo>
                    <a:pt x="0" y="386"/>
                  </a:lnTo>
                  <a:lnTo>
                    <a:pt x="18" y="397"/>
                  </a:lnTo>
                  <a:lnTo>
                    <a:pt x="61" y="416"/>
                  </a:lnTo>
                  <a:lnTo>
                    <a:pt x="87" y="427"/>
                  </a:lnTo>
                  <a:lnTo>
                    <a:pt x="113" y="436"/>
                  </a:lnTo>
                  <a:lnTo>
                    <a:pt x="125" y="439"/>
                  </a:lnTo>
                  <a:lnTo>
                    <a:pt x="135" y="440"/>
                  </a:lnTo>
                  <a:lnTo>
                    <a:pt x="144" y="440"/>
                  </a:lnTo>
                  <a:lnTo>
                    <a:pt x="152" y="439"/>
                  </a:lnTo>
                  <a:lnTo>
                    <a:pt x="159" y="436"/>
                  </a:lnTo>
                  <a:lnTo>
                    <a:pt x="170" y="425"/>
                  </a:lnTo>
                  <a:lnTo>
                    <a:pt x="184" y="412"/>
                  </a:lnTo>
                  <a:lnTo>
                    <a:pt x="197" y="394"/>
                  </a:lnTo>
                  <a:lnTo>
                    <a:pt x="212" y="371"/>
                  </a:lnTo>
                  <a:lnTo>
                    <a:pt x="229" y="347"/>
                  </a:lnTo>
                  <a:lnTo>
                    <a:pt x="245" y="318"/>
                  </a:lnTo>
                  <a:lnTo>
                    <a:pt x="261" y="287"/>
                  </a:lnTo>
                  <a:lnTo>
                    <a:pt x="274" y="255"/>
                  </a:lnTo>
                  <a:lnTo>
                    <a:pt x="286" y="220"/>
                  </a:lnTo>
                  <a:lnTo>
                    <a:pt x="295" y="184"/>
                  </a:lnTo>
                  <a:lnTo>
                    <a:pt x="301" y="148"/>
                  </a:lnTo>
                  <a:lnTo>
                    <a:pt x="303" y="128"/>
                  </a:lnTo>
                  <a:lnTo>
                    <a:pt x="304" y="110"/>
                  </a:lnTo>
                  <a:lnTo>
                    <a:pt x="304" y="92"/>
                  </a:lnTo>
                  <a:lnTo>
                    <a:pt x="303" y="72"/>
                  </a:lnTo>
                  <a:lnTo>
                    <a:pt x="301" y="54"/>
                  </a:lnTo>
                  <a:lnTo>
                    <a:pt x="297" y="36"/>
                  </a:lnTo>
                  <a:lnTo>
                    <a:pt x="292" y="18"/>
                  </a:lnTo>
                  <a:lnTo>
                    <a:pt x="285" y="0"/>
                  </a:lnTo>
                  <a:lnTo>
                    <a:pt x="258" y="27"/>
                  </a:lnTo>
                  <a:lnTo>
                    <a:pt x="229" y="53"/>
                  </a:lnTo>
                  <a:lnTo>
                    <a:pt x="202" y="74"/>
                  </a:lnTo>
                  <a:lnTo>
                    <a:pt x="173" y="92"/>
                  </a:lnTo>
                  <a:lnTo>
                    <a:pt x="144" y="107"/>
                  </a:lnTo>
                  <a:lnTo>
                    <a:pt x="116" y="121"/>
                  </a:lnTo>
                  <a:lnTo>
                    <a:pt x="87" y="131"/>
                  </a:lnTo>
                  <a:lnTo>
                    <a:pt x="58" y="1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g23723efd49e_1_0"/>
            <p:cNvSpPr/>
            <p:nvPr/>
          </p:nvSpPr>
          <p:spPr>
            <a:xfrm>
              <a:off x="7827963" y="611188"/>
              <a:ext cx="127000" cy="250825"/>
            </a:xfrm>
            <a:custGeom>
              <a:rect b="b" l="l" r="r" t="t"/>
              <a:pathLst>
                <a:path extrusionOk="0" h="158" w="80">
                  <a:moveTo>
                    <a:pt x="47" y="1"/>
                  </a:moveTo>
                  <a:lnTo>
                    <a:pt x="47" y="1"/>
                  </a:lnTo>
                  <a:lnTo>
                    <a:pt x="42" y="0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9" y="21"/>
                  </a:lnTo>
                  <a:lnTo>
                    <a:pt x="62" y="33"/>
                  </a:lnTo>
                  <a:lnTo>
                    <a:pt x="63" y="45"/>
                  </a:lnTo>
                  <a:lnTo>
                    <a:pt x="63" y="58"/>
                  </a:lnTo>
                  <a:lnTo>
                    <a:pt x="62" y="72"/>
                  </a:lnTo>
                  <a:lnTo>
                    <a:pt x="59" y="87"/>
                  </a:lnTo>
                  <a:lnTo>
                    <a:pt x="54" y="102"/>
                  </a:lnTo>
                  <a:lnTo>
                    <a:pt x="48" y="116"/>
                  </a:lnTo>
                  <a:lnTo>
                    <a:pt x="40" y="126"/>
                  </a:lnTo>
                  <a:lnTo>
                    <a:pt x="33" y="137"/>
                  </a:lnTo>
                  <a:lnTo>
                    <a:pt x="25" y="144"/>
                  </a:lnTo>
                  <a:lnTo>
                    <a:pt x="16" y="150"/>
                  </a:lnTo>
                  <a:lnTo>
                    <a:pt x="9" y="153"/>
                  </a:lnTo>
                  <a:lnTo>
                    <a:pt x="0" y="155"/>
                  </a:lnTo>
                  <a:lnTo>
                    <a:pt x="6" y="157"/>
                  </a:lnTo>
                  <a:lnTo>
                    <a:pt x="16" y="158"/>
                  </a:lnTo>
                  <a:lnTo>
                    <a:pt x="27" y="155"/>
                  </a:lnTo>
                  <a:lnTo>
                    <a:pt x="36" y="150"/>
                  </a:lnTo>
                  <a:lnTo>
                    <a:pt x="47" y="143"/>
                  </a:lnTo>
                  <a:lnTo>
                    <a:pt x="56" y="134"/>
                  </a:lnTo>
                  <a:lnTo>
                    <a:pt x="65" y="122"/>
                  </a:lnTo>
                  <a:lnTo>
                    <a:pt x="71" y="108"/>
                  </a:lnTo>
                  <a:lnTo>
                    <a:pt x="77" y="92"/>
                  </a:lnTo>
                  <a:lnTo>
                    <a:pt x="80" y="77"/>
                  </a:lnTo>
                  <a:lnTo>
                    <a:pt x="80" y="61"/>
                  </a:lnTo>
                  <a:lnTo>
                    <a:pt x="80" y="46"/>
                  </a:lnTo>
                  <a:lnTo>
                    <a:pt x="77" y="33"/>
                  </a:lnTo>
                  <a:lnTo>
                    <a:pt x="71" y="22"/>
                  </a:lnTo>
                  <a:lnTo>
                    <a:pt x="65" y="13"/>
                  </a:lnTo>
                  <a:lnTo>
                    <a:pt x="57" y="6"/>
                  </a:lnTo>
                  <a:lnTo>
                    <a:pt x="4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g23723efd49e_1_0"/>
            <p:cNvSpPr/>
            <p:nvPr/>
          </p:nvSpPr>
          <p:spPr>
            <a:xfrm>
              <a:off x="7781925" y="611188"/>
              <a:ext cx="146050" cy="246063"/>
            </a:xfrm>
            <a:custGeom>
              <a:rect b="b" l="l" r="r" t="t"/>
              <a:pathLst>
                <a:path extrusionOk="0" h="155" w="92">
                  <a:moveTo>
                    <a:pt x="88" y="87"/>
                  </a:moveTo>
                  <a:lnTo>
                    <a:pt x="88" y="87"/>
                  </a:lnTo>
                  <a:lnTo>
                    <a:pt x="91" y="72"/>
                  </a:lnTo>
                  <a:lnTo>
                    <a:pt x="92" y="58"/>
                  </a:lnTo>
                  <a:lnTo>
                    <a:pt x="92" y="45"/>
                  </a:lnTo>
                  <a:lnTo>
                    <a:pt x="91" y="33"/>
                  </a:lnTo>
                  <a:lnTo>
                    <a:pt x="88" y="21"/>
                  </a:lnTo>
                  <a:lnTo>
                    <a:pt x="83" y="12"/>
                  </a:lnTo>
                  <a:lnTo>
                    <a:pt x="77" y="6"/>
                  </a:lnTo>
                  <a:lnTo>
                    <a:pt x="71" y="0"/>
                  </a:lnTo>
                  <a:lnTo>
                    <a:pt x="60" y="1"/>
                  </a:lnTo>
                  <a:lnTo>
                    <a:pt x="51" y="4"/>
                  </a:lnTo>
                  <a:lnTo>
                    <a:pt x="41" y="9"/>
                  </a:lnTo>
                  <a:lnTo>
                    <a:pt x="32" y="16"/>
                  </a:lnTo>
                  <a:lnTo>
                    <a:pt x="24" y="27"/>
                  </a:lnTo>
                  <a:lnTo>
                    <a:pt x="17" y="37"/>
                  </a:lnTo>
                  <a:lnTo>
                    <a:pt x="9" y="51"/>
                  </a:lnTo>
                  <a:lnTo>
                    <a:pt x="5" y="64"/>
                  </a:lnTo>
                  <a:lnTo>
                    <a:pt x="2" y="80"/>
                  </a:lnTo>
                  <a:lnTo>
                    <a:pt x="0" y="95"/>
                  </a:lnTo>
                  <a:lnTo>
                    <a:pt x="2" y="108"/>
                  </a:lnTo>
                  <a:lnTo>
                    <a:pt x="5" y="120"/>
                  </a:lnTo>
                  <a:lnTo>
                    <a:pt x="8" y="132"/>
                  </a:lnTo>
                  <a:lnTo>
                    <a:pt x="14" y="141"/>
                  </a:lnTo>
                  <a:lnTo>
                    <a:pt x="21" y="149"/>
                  </a:lnTo>
                  <a:lnTo>
                    <a:pt x="29" y="155"/>
                  </a:lnTo>
                  <a:lnTo>
                    <a:pt x="38" y="153"/>
                  </a:lnTo>
                  <a:lnTo>
                    <a:pt x="45" y="150"/>
                  </a:lnTo>
                  <a:lnTo>
                    <a:pt x="54" y="144"/>
                  </a:lnTo>
                  <a:lnTo>
                    <a:pt x="62" y="137"/>
                  </a:lnTo>
                  <a:lnTo>
                    <a:pt x="69" y="126"/>
                  </a:lnTo>
                  <a:lnTo>
                    <a:pt x="77" y="116"/>
                  </a:lnTo>
                  <a:lnTo>
                    <a:pt x="83" y="102"/>
                  </a:lnTo>
                  <a:lnTo>
                    <a:pt x="88" y="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g23723efd49e_1_0"/>
            <p:cNvSpPr/>
            <p:nvPr/>
          </p:nvSpPr>
          <p:spPr>
            <a:xfrm>
              <a:off x="7381875" y="354013"/>
              <a:ext cx="136525" cy="96838"/>
            </a:xfrm>
            <a:custGeom>
              <a:rect b="b" l="l" r="r" t="t"/>
              <a:pathLst>
                <a:path extrusionOk="0" h="61" w="86">
                  <a:moveTo>
                    <a:pt x="0" y="8"/>
                  </a:moveTo>
                  <a:lnTo>
                    <a:pt x="0" y="8"/>
                  </a:lnTo>
                  <a:lnTo>
                    <a:pt x="9" y="11"/>
                  </a:lnTo>
                  <a:lnTo>
                    <a:pt x="20" y="12"/>
                  </a:lnTo>
                  <a:lnTo>
                    <a:pt x="32" y="17"/>
                  </a:lnTo>
                  <a:lnTo>
                    <a:pt x="45" y="24"/>
                  </a:lnTo>
                  <a:lnTo>
                    <a:pt x="59" y="33"/>
                  </a:lnTo>
                  <a:lnTo>
                    <a:pt x="73" y="45"/>
                  </a:lnTo>
                  <a:lnTo>
                    <a:pt x="80" y="52"/>
                  </a:lnTo>
                  <a:lnTo>
                    <a:pt x="86" y="61"/>
                  </a:lnTo>
                  <a:lnTo>
                    <a:pt x="79" y="47"/>
                  </a:lnTo>
                  <a:lnTo>
                    <a:pt x="71" y="35"/>
                  </a:lnTo>
                  <a:lnTo>
                    <a:pt x="60" y="21"/>
                  </a:lnTo>
                  <a:lnTo>
                    <a:pt x="47" y="11"/>
                  </a:lnTo>
                  <a:lnTo>
                    <a:pt x="41" y="6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2"/>
                  </a:lnTo>
                  <a:lnTo>
                    <a:pt x="9" y="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g23723efd49e_1_0"/>
            <p:cNvSpPr/>
            <p:nvPr/>
          </p:nvSpPr>
          <p:spPr>
            <a:xfrm>
              <a:off x="7381875" y="354013"/>
              <a:ext cx="136525" cy="96838"/>
            </a:xfrm>
            <a:custGeom>
              <a:rect b="b" l="l" r="r" t="t"/>
              <a:pathLst>
                <a:path extrusionOk="0" h="61" w="86">
                  <a:moveTo>
                    <a:pt x="0" y="8"/>
                  </a:moveTo>
                  <a:lnTo>
                    <a:pt x="0" y="8"/>
                  </a:lnTo>
                  <a:lnTo>
                    <a:pt x="9" y="11"/>
                  </a:lnTo>
                  <a:lnTo>
                    <a:pt x="20" y="12"/>
                  </a:lnTo>
                  <a:lnTo>
                    <a:pt x="32" y="17"/>
                  </a:lnTo>
                  <a:lnTo>
                    <a:pt x="45" y="24"/>
                  </a:lnTo>
                  <a:lnTo>
                    <a:pt x="59" y="33"/>
                  </a:lnTo>
                  <a:lnTo>
                    <a:pt x="73" y="45"/>
                  </a:lnTo>
                  <a:lnTo>
                    <a:pt x="80" y="52"/>
                  </a:lnTo>
                  <a:lnTo>
                    <a:pt x="86" y="61"/>
                  </a:lnTo>
                  <a:lnTo>
                    <a:pt x="79" y="47"/>
                  </a:lnTo>
                  <a:lnTo>
                    <a:pt x="71" y="35"/>
                  </a:lnTo>
                  <a:lnTo>
                    <a:pt x="60" y="21"/>
                  </a:lnTo>
                  <a:lnTo>
                    <a:pt x="47" y="11"/>
                  </a:lnTo>
                  <a:lnTo>
                    <a:pt x="41" y="6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2"/>
                  </a:lnTo>
                  <a:lnTo>
                    <a:pt x="9" y="3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g23723efd49e_1_0"/>
            <p:cNvSpPr/>
            <p:nvPr/>
          </p:nvSpPr>
          <p:spPr>
            <a:xfrm>
              <a:off x="7151328" y="316368"/>
              <a:ext cx="106363" cy="61913"/>
            </a:xfrm>
            <a:custGeom>
              <a:rect b="b" l="l" r="r" t="t"/>
              <a:pathLst>
                <a:path extrusionOk="0" h="39" w="67">
                  <a:moveTo>
                    <a:pt x="67" y="11"/>
                  </a:moveTo>
                  <a:lnTo>
                    <a:pt x="67" y="11"/>
                  </a:lnTo>
                  <a:lnTo>
                    <a:pt x="62" y="9"/>
                  </a:lnTo>
                  <a:lnTo>
                    <a:pt x="58" y="9"/>
                  </a:lnTo>
                  <a:lnTo>
                    <a:pt x="50" y="9"/>
                  </a:lnTo>
                  <a:lnTo>
                    <a:pt x="41" y="12"/>
                  </a:lnTo>
                  <a:lnTo>
                    <a:pt x="29" y="18"/>
                  </a:lnTo>
                  <a:lnTo>
                    <a:pt x="15" y="27"/>
                  </a:lnTo>
                  <a:lnTo>
                    <a:pt x="0" y="39"/>
                  </a:lnTo>
                  <a:lnTo>
                    <a:pt x="6" y="30"/>
                  </a:lnTo>
                  <a:lnTo>
                    <a:pt x="12" y="21"/>
                  </a:lnTo>
                  <a:lnTo>
                    <a:pt x="21" y="12"/>
                  </a:lnTo>
                  <a:lnTo>
                    <a:pt x="30" y="5"/>
                  </a:lnTo>
                  <a:lnTo>
                    <a:pt x="37" y="2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2"/>
                  </a:lnTo>
                  <a:lnTo>
                    <a:pt x="61" y="5"/>
                  </a:lnTo>
                  <a:lnTo>
                    <a:pt x="67" y="11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g23723efd49e_1_0"/>
            <p:cNvSpPr/>
            <p:nvPr/>
          </p:nvSpPr>
          <p:spPr>
            <a:xfrm>
              <a:off x="7151688" y="349250"/>
              <a:ext cx="106363" cy="61913"/>
            </a:xfrm>
            <a:custGeom>
              <a:rect b="b" l="l" r="r" t="t"/>
              <a:pathLst>
                <a:path extrusionOk="0" h="39" w="67">
                  <a:moveTo>
                    <a:pt x="67" y="11"/>
                  </a:moveTo>
                  <a:lnTo>
                    <a:pt x="67" y="11"/>
                  </a:lnTo>
                  <a:lnTo>
                    <a:pt x="62" y="9"/>
                  </a:lnTo>
                  <a:lnTo>
                    <a:pt x="58" y="9"/>
                  </a:lnTo>
                  <a:lnTo>
                    <a:pt x="50" y="9"/>
                  </a:lnTo>
                  <a:lnTo>
                    <a:pt x="41" y="12"/>
                  </a:lnTo>
                  <a:lnTo>
                    <a:pt x="29" y="18"/>
                  </a:lnTo>
                  <a:lnTo>
                    <a:pt x="15" y="27"/>
                  </a:lnTo>
                  <a:lnTo>
                    <a:pt x="0" y="39"/>
                  </a:lnTo>
                  <a:lnTo>
                    <a:pt x="6" y="30"/>
                  </a:lnTo>
                  <a:lnTo>
                    <a:pt x="12" y="21"/>
                  </a:lnTo>
                  <a:lnTo>
                    <a:pt x="21" y="12"/>
                  </a:lnTo>
                  <a:lnTo>
                    <a:pt x="30" y="5"/>
                  </a:lnTo>
                  <a:lnTo>
                    <a:pt x="37" y="2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2"/>
                  </a:lnTo>
                  <a:lnTo>
                    <a:pt x="61" y="5"/>
                  </a:lnTo>
                  <a:lnTo>
                    <a:pt x="67" y="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g23723efd49e_1_0"/>
            <p:cNvSpPr/>
            <p:nvPr/>
          </p:nvSpPr>
          <p:spPr>
            <a:xfrm>
              <a:off x="7146925" y="4013200"/>
              <a:ext cx="366713" cy="442913"/>
            </a:xfrm>
            <a:custGeom>
              <a:rect b="b" l="l" r="r" t="t"/>
              <a:pathLst>
                <a:path extrusionOk="0" h="279" w="231">
                  <a:moveTo>
                    <a:pt x="73" y="20"/>
                  </a:moveTo>
                  <a:lnTo>
                    <a:pt x="73" y="20"/>
                  </a:lnTo>
                  <a:lnTo>
                    <a:pt x="68" y="36"/>
                  </a:lnTo>
                  <a:lnTo>
                    <a:pt x="53" y="75"/>
                  </a:lnTo>
                  <a:lnTo>
                    <a:pt x="33" y="122"/>
                  </a:lnTo>
                  <a:lnTo>
                    <a:pt x="23" y="145"/>
                  </a:lnTo>
                  <a:lnTo>
                    <a:pt x="14" y="163"/>
                  </a:lnTo>
                  <a:lnTo>
                    <a:pt x="9" y="172"/>
                  </a:lnTo>
                  <a:lnTo>
                    <a:pt x="5" y="181"/>
                  </a:lnTo>
                  <a:lnTo>
                    <a:pt x="3" y="190"/>
                  </a:lnTo>
                  <a:lnTo>
                    <a:pt x="2" y="199"/>
                  </a:lnTo>
                  <a:lnTo>
                    <a:pt x="0" y="217"/>
                  </a:lnTo>
                  <a:lnTo>
                    <a:pt x="3" y="237"/>
                  </a:lnTo>
                  <a:lnTo>
                    <a:pt x="6" y="244"/>
                  </a:lnTo>
                  <a:lnTo>
                    <a:pt x="9" y="252"/>
                  </a:lnTo>
                  <a:lnTo>
                    <a:pt x="14" y="259"/>
                  </a:lnTo>
                  <a:lnTo>
                    <a:pt x="18" y="266"/>
                  </a:lnTo>
                  <a:lnTo>
                    <a:pt x="23" y="272"/>
                  </a:lnTo>
                  <a:lnTo>
                    <a:pt x="29" y="275"/>
                  </a:lnTo>
                  <a:lnTo>
                    <a:pt x="37" y="278"/>
                  </a:lnTo>
                  <a:lnTo>
                    <a:pt x="43" y="279"/>
                  </a:lnTo>
                  <a:lnTo>
                    <a:pt x="47" y="279"/>
                  </a:lnTo>
                  <a:lnTo>
                    <a:pt x="52" y="278"/>
                  </a:lnTo>
                  <a:lnTo>
                    <a:pt x="62" y="272"/>
                  </a:lnTo>
                  <a:lnTo>
                    <a:pt x="74" y="263"/>
                  </a:lnTo>
                  <a:lnTo>
                    <a:pt x="88" y="250"/>
                  </a:lnTo>
                  <a:lnTo>
                    <a:pt x="116" y="220"/>
                  </a:lnTo>
                  <a:lnTo>
                    <a:pt x="147" y="184"/>
                  </a:lnTo>
                  <a:lnTo>
                    <a:pt x="175" y="145"/>
                  </a:lnTo>
                  <a:lnTo>
                    <a:pt x="201" y="110"/>
                  </a:lnTo>
                  <a:lnTo>
                    <a:pt x="219" y="83"/>
                  </a:lnTo>
                  <a:lnTo>
                    <a:pt x="230" y="66"/>
                  </a:lnTo>
                  <a:lnTo>
                    <a:pt x="231" y="62"/>
                  </a:lnTo>
                  <a:lnTo>
                    <a:pt x="231" y="57"/>
                  </a:lnTo>
                  <a:lnTo>
                    <a:pt x="228" y="51"/>
                  </a:lnTo>
                  <a:lnTo>
                    <a:pt x="225" y="45"/>
                  </a:lnTo>
                  <a:lnTo>
                    <a:pt x="215" y="35"/>
                  </a:lnTo>
                  <a:lnTo>
                    <a:pt x="202" y="24"/>
                  </a:lnTo>
                  <a:lnTo>
                    <a:pt x="190" y="15"/>
                  </a:lnTo>
                  <a:lnTo>
                    <a:pt x="178" y="8"/>
                  </a:lnTo>
                  <a:lnTo>
                    <a:pt x="166" y="0"/>
                  </a:lnTo>
                  <a:lnTo>
                    <a:pt x="156" y="2"/>
                  </a:lnTo>
                  <a:lnTo>
                    <a:pt x="129" y="5"/>
                  </a:lnTo>
                  <a:lnTo>
                    <a:pt x="97" y="12"/>
                  </a:lnTo>
                  <a:lnTo>
                    <a:pt x="83" y="15"/>
                  </a:lnTo>
                  <a:lnTo>
                    <a:pt x="73" y="20"/>
                  </a:lnTo>
                  <a:close/>
                </a:path>
              </a:pathLst>
            </a:custGeom>
            <a:solidFill>
              <a:srgbClr val="382C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g23723efd49e_1_0"/>
            <p:cNvSpPr/>
            <p:nvPr/>
          </p:nvSpPr>
          <p:spPr>
            <a:xfrm>
              <a:off x="7146925" y="4013200"/>
              <a:ext cx="366713" cy="442913"/>
            </a:xfrm>
            <a:custGeom>
              <a:rect b="b" l="l" r="r" t="t"/>
              <a:pathLst>
                <a:path extrusionOk="0" h="279" w="231">
                  <a:moveTo>
                    <a:pt x="73" y="20"/>
                  </a:moveTo>
                  <a:lnTo>
                    <a:pt x="73" y="20"/>
                  </a:lnTo>
                  <a:lnTo>
                    <a:pt x="68" y="36"/>
                  </a:lnTo>
                  <a:lnTo>
                    <a:pt x="53" y="75"/>
                  </a:lnTo>
                  <a:lnTo>
                    <a:pt x="33" y="122"/>
                  </a:lnTo>
                  <a:lnTo>
                    <a:pt x="23" y="145"/>
                  </a:lnTo>
                  <a:lnTo>
                    <a:pt x="14" y="163"/>
                  </a:lnTo>
                  <a:lnTo>
                    <a:pt x="9" y="172"/>
                  </a:lnTo>
                  <a:lnTo>
                    <a:pt x="5" y="181"/>
                  </a:lnTo>
                  <a:lnTo>
                    <a:pt x="3" y="190"/>
                  </a:lnTo>
                  <a:lnTo>
                    <a:pt x="2" y="199"/>
                  </a:lnTo>
                  <a:lnTo>
                    <a:pt x="0" y="217"/>
                  </a:lnTo>
                  <a:lnTo>
                    <a:pt x="3" y="237"/>
                  </a:lnTo>
                  <a:lnTo>
                    <a:pt x="6" y="244"/>
                  </a:lnTo>
                  <a:lnTo>
                    <a:pt x="9" y="252"/>
                  </a:lnTo>
                  <a:lnTo>
                    <a:pt x="14" y="259"/>
                  </a:lnTo>
                  <a:lnTo>
                    <a:pt x="18" y="266"/>
                  </a:lnTo>
                  <a:lnTo>
                    <a:pt x="23" y="272"/>
                  </a:lnTo>
                  <a:lnTo>
                    <a:pt x="29" y="275"/>
                  </a:lnTo>
                  <a:lnTo>
                    <a:pt x="37" y="278"/>
                  </a:lnTo>
                  <a:lnTo>
                    <a:pt x="43" y="279"/>
                  </a:lnTo>
                  <a:lnTo>
                    <a:pt x="47" y="279"/>
                  </a:lnTo>
                  <a:lnTo>
                    <a:pt x="52" y="278"/>
                  </a:lnTo>
                  <a:lnTo>
                    <a:pt x="62" y="272"/>
                  </a:lnTo>
                  <a:lnTo>
                    <a:pt x="74" y="263"/>
                  </a:lnTo>
                  <a:lnTo>
                    <a:pt x="88" y="250"/>
                  </a:lnTo>
                  <a:lnTo>
                    <a:pt x="116" y="220"/>
                  </a:lnTo>
                  <a:lnTo>
                    <a:pt x="147" y="184"/>
                  </a:lnTo>
                  <a:lnTo>
                    <a:pt x="175" y="145"/>
                  </a:lnTo>
                  <a:lnTo>
                    <a:pt x="201" y="110"/>
                  </a:lnTo>
                  <a:lnTo>
                    <a:pt x="219" y="83"/>
                  </a:lnTo>
                  <a:lnTo>
                    <a:pt x="230" y="66"/>
                  </a:lnTo>
                  <a:lnTo>
                    <a:pt x="231" y="62"/>
                  </a:lnTo>
                  <a:lnTo>
                    <a:pt x="231" y="57"/>
                  </a:lnTo>
                  <a:lnTo>
                    <a:pt x="228" y="51"/>
                  </a:lnTo>
                  <a:lnTo>
                    <a:pt x="225" y="45"/>
                  </a:lnTo>
                  <a:lnTo>
                    <a:pt x="215" y="35"/>
                  </a:lnTo>
                  <a:lnTo>
                    <a:pt x="202" y="24"/>
                  </a:lnTo>
                  <a:lnTo>
                    <a:pt x="190" y="15"/>
                  </a:lnTo>
                  <a:lnTo>
                    <a:pt x="178" y="8"/>
                  </a:lnTo>
                  <a:lnTo>
                    <a:pt x="166" y="0"/>
                  </a:lnTo>
                  <a:lnTo>
                    <a:pt x="156" y="2"/>
                  </a:lnTo>
                  <a:lnTo>
                    <a:pt x="129" y="5"/>
                  </a:lnTo>
                  <a:lnTo>
                    <a:pt x="97" y="12"/>
                  </a:lnTo>
                  <a:lnTo>
                    <a:pt x="83" y="15"/>
                  </a:lnTo>
                  <a:lnTo>
                    <a:pt x="73" y="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g23723efd49e_1_0"/>
            <p:cNvSpPr/>
            <p:nvPr/>
          </p:nvSpPr>
          <p:spPr>
            <a:xfrm>
              <a:off x="7477125" y="3970338"/>
              <a:ext cx="280988" cy="547688"/>
            </a:xfrm>
            <a:custGeom>
              <a:rect b="b" l="l" r="r" t="t"/>
              <a:pathLst>
                <a:path extrusionOk="0" h="345" w="177">
                  <a:moveTo>
                    <a:pt x="0" y="27"/>
                  </a:moveTo>
                  <a:lnTo>
                    <a:pt x="0" y="27"/>
                  </a:lnTo>
                  <a:lnTo>
                    <a:pt x="7" y="74"/>
                  </a:lnTo>
                  <a:lnTo>
                    <a:pt x="13" y="118"/>
                  </a:lnTo>
                  <a:lnTo>
                    <a:pt x="16" y="167"/>
                  </a:lnTo>
                  <a:lnTo>
                    <a:pt x="17" y="219"/>
                  </a:lnTo>
                  <a:lnTo>
                    <a:pt x="17" y="244"/>
                  </a:lnTo>
                  <a:lnTo>
                    <a:pt x="19" y="270"/>
                  </a:lnTo>
                  <a:lnTo>
                    <a:pt x="23" y="294"/>
                  </a:lnTo>
                  <a:lnTo>
                    <a:pt x="26" y="305"/>
                  </a:lnTo>
                  <a:lnTo>
                    <a:pt x="29" y="315"/>
                  </a:lnTo>
                  <a:lnTo>
                    <a:pt x="35" y="323"/>
                  </a:lnTo>
                  <a:lnTo>
                    <a:pt x="41" y="330"/>
                  </a:lnTo>
                  <a:lnTo>
                    <a:pt x="47" y="336"/>
                  </a:lnTo>
                  <a:lnTo>
                    <a:pt x="56" y="339"/>
                  </a:lnTo>
                  <a:lnTo>
                    <a:pt x="73" y="344"/>
                  </a:lnTo>
                  <a:lnTo>
                    <a:pt x="86" y="345"/>
                  </a:lnTo>
                  <a:lnTo>
                    <a:pt x="99" y="344"/>
                  </a:lnTo>
                  <a:lnTo>
                    <a:pt x="108" y="341"/>
                  </a:lnTo>
                  <a:lnTo>
                    <a:pt x="115" y="338"/>
                  </a:lnTo>
                  <a:lnTo>
                    <a:pt x="120" y="333"/>
                  </a:lnTo>
                  <a:lnTo>
                    <a:pt x="123" y="330"/>
                  </a:lnTo>
                  <a:lnTo>
                    <a:pt x="133" y="294"/>
                  </a:lnTo>
                  <a:lnTo>
                    <a:pt x="153" y="214"/>
                  </a:lnTo>
                  <a:lnTo>
                    <a:pt x="162" y="169"/>
                  </a:lnTo>
                  <a:lnTo>
                    <a:pt x="171" y="128"/>
                  </a:lnTo>
                  <a:lnTo>
                    <a:pt x="177" y="95"/>
                  </a:lnTo>
                  <a:lnTo>
                    <a:pt x="177" y="83"/>
                  </a:lnTo>
                  <a:lnTo>
                    <a:pt x="177" y="75"/>
                  </a:lnTo>
                  <a:lnTo>
                    <a:pt x="175" y="69"/>
                  </a:lnTo>
                  <a:lnTo>
                    <a:pt x="172" y="63"/>
                  </a:lnTo>
                  <a:lnTo>
                    <a:pt x="163" y="50"/>
                  </a:lnTo>
                  <a:lnTo>
                    <a:pt x="153" y="38"/>
                  </a:lnTo>
                  <a:lnTo>
                    <a:pt x="141" y="26"/>
                  </a:lnTo>
                  <a:lnTo>
                    <a:pt x="120" y="7"/>
                  </a:lnTo>
                  <a:lnTo>
                    <a:pt x="109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82C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g23723efd49e_1_0"/>
            <p:cNvSpPr/>
            <p:nvPr/>
          </p:nvSpPr>
          <p:spPr>
            <a:xfrm>
              <a:off x="6788150" y="2430463"/>
              <a:ext cx="688975" cy="1658938"/>
            </a:xfrm>
            <a:custGeom>
              <a:rect b="b" l="l" r="r" t="t"/>
              <a:pathLst>
                <a:path extrusionOk="0" h="1045" w="434">
                  <a:moveTo>
                    <a:pt x="0" y="0"/>
                  </a:moveTo>
                  <a:lnTo>
                    <a:pt x="0" y="0"/>
                  </a:lnTo>
                  <a:lnTo>
                    <a:pt x="3" y="29"/>
                  </a:lnTo>
                  <a:lnTo>
                    <a:pt x="12" y="110"/>
                  </a:lnTo>
                  <a:lnTo>
                    <a:pt x="20" y="166"/>
                  </a:lnTo>
                  <a:lnTo>
                    <a:pt x="29" y="231"/>
                  </a:lnTo>
                  <a:lnTo>
                    <a:pt x="41" y="302"/>
                  </a:lnTo>
                  <a:lnTo>
                    <a:pt x="54" y="379"/>
                  </a:lnTo>
                  <a:lnTo>
                    <a:pt x="71" y="462"/>
                  </a:lnTo>
                  <a:lnTo>
                    <a:pt x="91" y="545"/>
                  </a:lnTo>
                  <a:lnTo>
                    <a:pt x="113" y="631"/>
                  </a:lnTo>
                  <a:lnTo>
                    <a:pt x="139" y="716"/>
                  </a:lnTo>
                  <a:lnTo>
                    <a:pt x="152" y="759"/>
                  </a:lnTo>
                  <a:lnTo>
                    <a:pt x="167" y="801"/>
                  </a:lnTo>
                  <a:lnTo>
                    <a:pt x="184" y="842"/>
                  </a:lnTo>
                  <a:lnTo>
                    <a:pt x="201" y="882"/>
                  </a:lnTo>
                  <a:lnTo>
                    <a:pt x="217" y="922"/>
                  </a:lnTo>
                  <a:lnTo>
                    <a:pt x="235" y="959"/>
                  </a:lnTo>
                  <a:lnTo>
                    <a:pt x="255" y="996"/>
                  </a:lnTo>
                  <a:lnTo>
                    <a:pt x="276" y="1030"/>
                  </a:lnTo>
                  <a:lnTo>
                    <a:pt x="281" y="1033"/>
                  </a:lnTo>
                  <a:lnTo>
                    <a:pt x="291" y="1038"/>
                  </a:lnTo>
                  <a:lnTo>
                    <a:pt x="309" y="1042"/>
                  </a:lnTo>
                  <a:lnTo>
                    <a:pt x="320" y="1044"/>
                  </a:lnTo>
                  <a:lnTo>
                    <a:pt x="332" y="1045"/>
                  </a:lnTo>
                  <a:lnTo>
                    <a:pt x="344" y="1044"/>
                  </a:lnTo>
                  <a:lnTo>
                    <a:pt x="356" y="1042"/>
                  </a:lnTo>
                  <a:lnTo>
                    <a:pt x="370" y="1038"/>
                  </a:lnTo>
                  <a:lnTo>
                    <a:pt x="383" y="1032"/>
                  </a:lnTo>
                  <a:lnTo>
                    <a:pt x="397" y="1023"/>
                  </a:lnTo>
                  <a:lnTo>
                    <a:pt x="409" y="1011"/>
                  </a:lnTo>
                  <a:lnTo>
                    <a:pt x="422" y="996"/>
                  </a:lnTo>
                  <a:lnTo>
                    <a:pt x="434" y="977"/>
                  </a:lnTo>
                  <a:lnTo>
                    <a:pt x="421" y="949"/>
                  </a:lnTo>
                  <a:lnTo>
                    <a:pt x="407" y="916"/>
                  </a:lnTo>
                  <a:lnTo>
                    <a:pt x="388" y="869"/>
                  </a:lnTo>
                  <a:lnTo>
                    <a:pt x="367" y="810"/>
                  </a:lnTo>
                  <a:lnTo>
                    <a:pt x="342" y="741"/>
                  </a:lnTo>
                  <a:lnTo>
                    <a:pt x="317" y="659"/>
                  </a:lnTo>
                  <a:lnTo>
                    <a:pt x="291" y="569"/>
                  </a:lnTo>
                  <a:lnTo>
                    <a:pt x="267" y="474"/>
                  </a:lnTo>
                  <a:lnTo>
                    <a:pt x="246" y="383"/>
                  </a:lnTo>
                  <a:lnTo>
                    <a:pt x="229" y="299"/>
                  </a:lnTo>
                  <a:lnTo>
                    <a:pt x="214" y="222"/>
                  </a:lnTo>
                  <a:lnTo>
                    <a:pt x="202" y="155"/>
                  </a:lnTo>
                  <a:lnTo>
                    <a:pt x="193" y="101"/>
                  </a:lnTo>
                  <a:lnTo>
                    <a:pt x="184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g23723efd49e_1_0"/>
            <p:cNvSpPr/>
            <p:nvPr/>
          </p:nvSpPr>
          <p:spPr>
            <a:xfrm>
              <a:off x="6829425" y="2462213"/>
              <a:ext cx="928688" cy="1617663"/>
            </a:xfrm>
            <a:custGeom>
              <a:rect b="b" l="l" r="r" t="t"/>
              <a:pathLst>
                <a:path extrusionOk="0" h="1019" w="585">
                  <a:moveTo>
                    <a:pt x="0" y="13"/>
                  </a:moveTo>
                  <a:lnTo>
                    <a:pt x="0" y="13"/>
                  </a:lnTo>
                  <a:lnTo>
                    <a:pt x="39" y="83"/>
                  </a:lnTo>
                  <a:lnTo>
                    <a:pt x="74" y="143"/>
                  </a:lnTo>
                  <a:lnTo>
                    <a:pt x="107" y="199"/>
                  </a:lnTo>
                  <a:lnTo>
                    <a:pt x="116" y="218"/>
                  </a:lnTo>
                  <a:lnTo>
                    <a:pt x="128" y="248"/>
                  </a:lnTo>
                  <a:lnTo>
                    <a:pt x="157" y="341"/>
                  </a:lnTo>
                  <a:lnTo>
                    <a:pt x="233" y="595"/>
                  </a:lnTo>
                  <a:lnTo>
                    <a:pt x="276" y="731"/>
                  </a:lnTo>
                  <a:lnTo>
                    <a:pt x="297" y="796"/>
                  </a:lnTo>
                  <a:lnTo>
                    <a:pt x="318" y="856"/>
                  </a:lnTo>
                  <a:lnTo>
                    <a:pt x="338" y="909"/>
                  </a:lnTo>
                  <a:lnTo>
                    <a:pt x="356" y="954"/>
                  </a:lnTo>
                  <a:lnTo>
                    <a:pt x="374" y="991"/>
                  </a:lnTo>
                  <a:lnTo>
                    <a:pt x="381" y="1003"/>
                  </a:lnTo>
                  <a:lnTo>
                    <a:pt x="389" y="1013"/>
                  </a:lnTo>
                  <a:lnTo>
                    <a:pt x="392" y="1015"/>
                  </a:lnTo>
                  <a:lnTo>
                    <a:pt x="404" y="1018"/>
                  </a:lnTo>
                  <a:lnTo>
                    <a:pt x="422" y="1019"/>
                  </a:lnTo>
                  <a:lnTo>
                    <a:pt x="446" y="1019"/>
                  </a:lnTo>
                  <a:lnTo>
                    <a:pt x="461" y="1018"/>
                  </a:lnTo>
                  <a:lnTo>
                    <a:pt x="476" y="1016"/>
                  </a:lnTo>
                  <a:lnTo>
                    <a:pt x="491" y="1012"/>
                  </a:lnTo>
                  <a:lnTo>
                    <a:pt x="510" y="1007"/>
                  </a:lnTo>
                  <a:lnTo>
                    <a:pt x="528" y="1000"/>
                  </a:lnTo>
                  <a:lnTo>
                    <a:pt x="546" y="991"/>
                  </a:lnTo>
                  <a:lnTo>
                    <a:pt x="565" y="980"/>
                  </a:lnTo>
                  <a:lnTo>
                    <a:pt x="585" y="966"/>
                  </a:lnTo>
                  <a:lnTo>
                    <a:pt x="576" y="948"/>
                  </a:lnTo>
                  <a:lnTo>
                    <a:pt x="553" y="894"/>
                  </a:lnTo>
                  <a:lnTo>
                    <a:pt x="522" y="808"/>
                  </a:lnTo>
                  <a:lnTo>
                    <a:pt x="502" y="754"/>
                  </a:lnTo>
                  <a:lnTo>
                    <a:pt x="482" y="695"/>
                  </a:lnTo>
                  <a:lnTo>
                    <a:pt x="461" y="630"/>
                  </a:lnTo>
                  <a:lnTo>
                    <a:pt x="442" y="559"/>
                  </a:lnTo>
                  <a:lnTo>
                    <a:pt x="422" y="485"/>
                  </a:lnTo>
                  <a:lnTo>
                    <a:pt x="402" y="407"/>
                  </a:lnTo>
                  <a:lnTo>
                    <a:pt x="386" y="324"/>
                  </a:lnTo>
                  <a:lnTo>
                    <a:pt x="371" y="239"/>
                  </a:lnTo>
                  <a:lnTo>
                    <a:pt x="357" y="152"/>
                  </a:lnTo>
                  <a:lnTo>
                    <a:pt x="348" y="61"/>
                  </a:lnTo>
                  <a:lnTo>
                    <a:pt x="307" y="48"/>
                  </a:lnTo>
                  <a:lnTo>
                    <a:pt x="264" y="34"/>
                  </a:lnTo>
                  <a:lnTo>
                    <a:pt x="211" y="21"/>
                  </a:lnTo>
                  <a:lnTo>
                    <a:pt x="182" y="13"/>
                  </a:lnTo>
                  <a:lnTo>
                    <a:pt x="154" y="9"/>
                  </a:lnTo>
                  <a:lnTo>
                    <a:pt x="125" y="4"/>
                  </a:lnTo>
                  <a:lnTo>
                    <a:pt x="96" y="1"/>
                  </a:lnTo>
                  <a:lnTo>
                    <a:pt x="69" y="0"/>
                  </a:lnTo>
                  <a:lnTo>
                    <a:pt x="43" y="1"/>
                  </a:lnTo>
                  <a:lnTo>
                    <a:pt x="21" y="6"/>
                  </a:lnTo>
                  <a:lnTo>
                    <a:pt x="10" y="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g23723efd49e_1_0"/>
            <p:cNvSpPr/>
            <p:nvPr/>
          </p:nvSpPr>
          <p:spPr>
            <a:xfrm>
              <a:off x="6829425" y="2462213"/>
              <a:ext cx="928688" cy="1617663"/>
            </a:xfrm>
            <a:custGeom>
              <a:rect b="b" l="l" r="r" t="t"/>
              <a:pathLst>
                <a:path extrusionOk="0" h="1019" w="585">
                  <a:moveTo>
                    <a:pt x="0" y="13"/>
                  </a:moveTo>
                  <a:lnTo>
                    <a:pt x="0" y="13"/>
                  </a:lnTo>
                  <a:lnTo>
                    <a:pt x="39" y="83"/>
                  </a:lnTo>
                  <a:lnTo>
                    <a:pt x="74" y="143"/>
                  </a:lnTo>
                  <a:lnTo>
                    <a:pt x="107" y="199"/>
                  </a:lnTo>
                  <a:lnTo>
                    <a:pt x="116" y="218"/>
                  </a:lnTo>
                  <a:lnTo>
                    <a:pt x="128" y="248"/>
                  </a:lnTo>
                  <a:lnTo>
                    <a:pt x="157" y="341"/>
                  </a:lnTo>
                  <a:lnTo>
                    <a:pt x="233" y="595"/>
                  </a:lnTo>
                  <a:lnTo>
                    <a:pt x="276" y="731"/>
                  </a:lnTo>
                  <a:lnTo>
                    <a:pt x="297" y="796"/>
                  </a:lnTo>
                  <a:lnTo>
                    <a:pt x="318" y="856"/>
                  </a:lnTo>
                  <a:lnTo>
                    <a:pt x="338" y="909"/>
                  </a:lnTo>
                  <a:lnTo>
                    <a:pt x="356" y="954"/>
                  </a:lnTo>
                  <a:lnTo>
                    <a:pt x="374" y="991"/>
                  </a:lnTo>
                  <a:lnTo>
                    <a:pt x="381" y="1003"/>
                  </a:lnTo>
                  <a:lnTo>
                    <a:pt x="389" y="1013"/>
                  </a:lnTo>
                  <a:lnTo>
                    <a:pt x="392" y="1015"/>
                  </a:lnTo>
                  <a:lnTo>
                    <a:pt x="404" y="1018"/>
                  </a:lnTo>
                  <a:lnTo>
                    <a:pt x="422" y="1019"/>
                  </a:lnTo>
                  <a:lnTo>
                    <a:pt x="446" y="1019"/>
                  </a:lnTo>
                  <a:lnTo>
                    <a:pt x="461" y="1018"/>
                  </a:lnTo>
                  <a:lnTo>
                    <a:pt x="476" y="1016"/>
                  </a:lnTo>
                  <a:lnTo>
                    <a:pt x="491" y="1012"/>
                  </a:lnTo>
                  <a:lnTo>
                    <a:pt x="510" y="1007"/>
                  </a:lnTo>
                  <a:lnTo>
                    <a:pt x="528" y="1000"/>
                  </a:lnTo>
                  <a:lnTo>
                    <a:pt x="546" y="991"/>
                  </a:lnTo>
                  <a:lnTo>
                    <a:pt x="565" y="980"/>
                  </a:lnTo>
                  <a:lnTo>
                    <a:pt x="585" y="966"/>
                  </a:lnTo>
                  <a:lnTo>
                    <a:pt x="576" y="948"/>
                  </a:lnTo>
                  <a:lnTo>
                    <a:pt x="553" y="894"/>
                  </a:lnTo>
                  <a:lnTo>
                    <a:pt x="522" y="808"/>
                  </a:lnTo>
                  <a:lnTo>
                    <a:pt x="502" y="754"/>
                  </a:lnTo>
                  <a:lnTo>
                    <a:pt x="482" y="695"/>
                  </a:lnTo>
                  <a:lnTo>
                    <a:pt x="461" y="630"/>
                  </a:lnTo>
                  <a:lnTo>
                    <a:pt x="442" y="559"/>
                  </a:lnTo>
                  <a:lnTo>
                    <a:pt x="422" y="485"/>
                  </a:lnTo>
                  <a:lnTo>
                    <a:pt x="402" y="407"/>
                  </a:lnTo>
                  <a:lnTo>
                    <a:pt x="386" y="324"/>
                  </a:lnTo>
                  <a:lnTo>
                    <a:pt x="371" y="239"/>
                  </a:lnTo>
                  <a:lnTo>
                    <a:pt x="357" y="152"/>
                  </a:lnTo>
                  <a:lnTo>
                    <a:pt x="348" y="61"/>
                  </a:lnTo>
                  <a:lnTo>
                    <a:pt x="307" y="48"/>
                  </a:lnTo>
                  <a:lnTo>
                    <a:pt x="264" y="34"/>
                  </a:lnTo>
                  <a:lnTo>
                    <a:pt x="211" y="21"/>
                  </a:lnTo>
                  <a:lnTo>
                    <a:pt x="182" y="13"/>
                  </a:lnTo>
                  <a:lnTo>
                    <a:pt x="154" y="9"/>
                  </a:lnTo>
                  <a:lnTo>
                    <a:pt x="125" y="4"/>
                  </a:lnTo>
                  <a:lnTo>
                    <a:pt x="96" y="1"/>
                  </a:lnTo>
                  <a:lnTo>
                    <a:pt x="69" y="0"/>
                  </a:lnTo>
                  <a:lnTo>
                    <a:pt x="43" y="1"/>
                  </a:lnTo>
                  <a:lnTo>
                    <a:pt x="21" y="6"/>
                  </a:lnTo>
                  <a:lnTo>
                    <a:pt x="10" y="9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g23723efd49e_1_0"/>
            <p:cNvSpPr/>
            <p:nvPr/>
          </p:nvSpPr>
          <p:spPr>
            <a:xfrm>
              <a:off x="6881813" y="2576513"/>
              <a:ext cx="500063" cy="1355725"/>
            </a:xfrm>
            <a:custGeom>
              <a:rect b="b" l="l" r="r" t="t"/>
              <a:pathLst>
                <a:path extrusionOk="0" h="854" w="315">
                  <a:moveTo>
                    <a:pt x="0" y="0"/>
                  </a:moveTo>
                  <a:lnTo>
                    <a:pt x="0" y="0"/>
                  </a:lnTo>
                  <a:lnTo>
                    <a:pt x="9" y="12"/>
                  </a:lnTo>
                  <a:lnTo>
                    <a:pt x="30" y="44"/>
                  </a:lnTo>
                  <a:lnTo>
                    <a:pt x="44" y="65"/>
                  </a:lnTo>
                  <a:lnTo>
                    <a:pt x="57" y="89"/>
                  </a:lnTo>
                  <a:lnTo>
                    <a:pt x="71" y="115"/>
                  </a:lnTo>
                  <a:lnTo>
                    <a:pt x="81" y="142"/>
                  </a:lnTo>
                  <a:lnTo>
                    <a:pt x="96" y="189"/>
                  </a:lnTo>
                  <a:lnTo>
                    <a:pt x="121" y="269"/>
                  </a:lnTo>
                  <a:lnTo>
                    <a:pt x="187" y="483"/>
                  </a:lnTo>
                  <a:lnTo>
                    <a:pt x="225" y="599"/>
                  </a:lnTo>
                  <a:lnTo>
                    <a:pt x="259" y="706"/>
                  </a:lnTo>
                  <a:lnTo>
                    <a:pt x="291" y="795"/>
                  </a:lnTo>
                  <a:lnTo>
                    <a:pt x="305" y="828"/>
                  </a:lnTo>
                  <a:lnTo>
                    <a:pt x="315" y="854"/>
                  </a:lnTo>
                  <a:lnTo>
                    <a:pt x="296" y="804"/>
                  </a:lnTo>
                  <a:lnTo>
                    <a:pt x="247" y="682"/>
                  </a:lnTo>
                  <a:lnTo>
                    <a:pt x="190" y="525"/>
                  </a:lnTo>
                  <a:lnTo>
                    <a:pt x="163" y="448"/>
                  </a:lnTo>
                  <a:lnTo>
                    <a:pt x="139" y="377"/>
                  </a:lnTo>
                  <a:lnTo>
                    <a:pt x="121" y="318"/>
                  </a:lnTo>
                  <a:lnTo>
                    <a:pt x="107" y="269"/>
                  </a:lnTo>
                  <a:lnTo>
                    <a:pt x="95" y="226"/>
                  </a:lnTo>
                  <a:lnTo>
                    <a:pt x="83" y="187"/>
                  </a:lnTo>
                  <a:lnTo>
                    <a:pt x="69" y="148"/>
                  </a:lnTo>
                  <a:lnTo>
                    <a:pt x="51" y="106"/>
                  </a:lnTo>
                  <a:lnTo>
                    <a:pt x="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g23723efd49e_1_0"/>
            <p:cNvSpPr/>
            <p:nvPr/>
          </p:nvSpPr>
          <p:spPr>
            <a:xfrm>
              <a:off x="6881813" y="2576513"/>
              <a:ext cx="500063" cy="1355725"/>
            </a:xfrm>
            <a:custGeom>
              <a:rect b="b" l="l" r="r" t="t"/>
              <a:pathLst>
                <a:path extrusionOk="0" h="854" w="315">
                  <a:moveTo>
                    <a:pt x="0" y="0"/>
                  </a:moveTo>
                  <a:lnTo>
                    <a:pt x="0" y="0"/>
                  </a:lnTo>
                  <a:lnTo>
                    <a:pt x="9" y="12"/>
                  </a:lnTo>
                  <a:lnTo>
                    <a:pt x="30" y="44"/>
                  </a:lnTo>
                  <a:lnTo>
                    <a:pt x="44" y="65"/>
                  </a:lnTo>
                  <a:lnTo>
                    <a:pt x="57" y="89"/>
                  </a:lnTo>
                  <a:lnTo>
                    <a:pt x="71" y="115"/>
                  </a:lnTo>
                  <a:lnTo>
                    <a:pt x="81" y="142"/>
                  </a:lnTo>
                  <a:lnTo>
                    <a:pt x="96" y="189"/>
                  </a:lnTo>
                  <a:lnTo>
                    <a:pt x="121" y="269"/>
                  </a:lnTo>
                  <a:lnTo>
                    <a:pt x="187" y="483"/>
                  </a:lnTo>
                  <a:lnTo>
                    <a:pt x="225" y="599"/>
                  </a:lnTo>
                  <a:lnTo>
                    <a:pt x="259" y="706"/>
                  </a:lnTo>
                  <a:lnTo>
                    <a:pt x="291" y="795"/>
                  </a:lnTo>
                  <a:lnTo>
                    <a:pt x="305" y="828"/>
                  </a:lnTo>
                  <a:lnTo>
                    <a:pt x="315" y="854"/>
                  </a:lnTo>
                  <a:lnTo>
                    <a:pt x="296" y="804"/>
                  </a:lnTo>
                  <a:lnTo>
                    <a:pt x="247" y="682"/>
                  </a:lnTo>
                  <a:lnTo>
                    <a:pt x="190" y="525"/>
                  </a:lnTo>
                  <a:lnTo>
                    <a:pt x="163" y="448"/>
                  </a:lnTo>
                  <a:lnTo>
                    <a:pt x="139" y="377"/>
                  </a:lnTo>
                  <a:lnTo>
                    <a:pt x="121" y="318"/>
                  </a:lnTo>
                  <a:lnTo>
                    <a:pt x="107" y="269"/>
                  </a:lnTo>
                  <a:lnTo>
                    <a:pt x="95" y="226"/>
                  </a:lnTo>
                  <a:lnTo>
                    <a:pt x="83" y="187"/>
                  </a:lnTo>
                  <a:lnTo>
                    <a:pt x="69" y="148"/>
                  </a:lnTo>
                  <a:lnTo>
                    <a:pt x="51" y="106"/>
                  </a:lnTo>
                  <a:lnTo>
                    <a:pt x="28" y="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g23723efd49e_1_0"/>
            <p:cNvSpPr/>
            <p:nvPr/>
          </p:nvSpPr>
          <p:spPr>
            <a:xfrm>
              <a:off x="8886825" y="4464050"/>
              <a:ext cx="396875" cy="468313"/>
            </a:xfrm>
            <a:custGeom>
              <a:rect b="b" l="l" r="r" t="t"/>
              <a:pathLst>
                <a:path extrusionOk="0" h="295" w="250">
                  <a:moveTo>
                    <a:pt x="34" y="212"/>
                  </a:moveTo>
                  <a:lnTo>
                    <a:pt x="34" y="212"/>
                  </a:lnTo>
                  <a:lnTo>
                    <a:pt x="25" y="205"/>
                  </a:lnTo>
                  <a:lnTo>
                    <a:pt x="18" y="196"/>
                  </a:lnTo>
                  <a:lnTo>
                    <a:pt x="10" y="184"/>
                  </a:lnTo>
                  <a:lnTo>
                    <a:pt x="9" y="178"/>
                  </a:lnTo>
                  <a:lnTo>
                    <a:pt x="6" y="172"/>
                  </a:lnTo>
                  <a:lnTo>
                    <a:pt x="6" y="164"/>
                  </a:lnTo>
                  <a:lnTo>
                    <a:pt x="7" y="158"/>
                  </a:lnTo>
                  <a:lnTo>
                    <a:pt x="10" y="150"/>
                  </a:lnTo>
                  <a:lnTo>
                    <a:pt x="16" y="144"/>
                  </a:lnTo>
                  <a:lnTo>
                    <a:pt x="24" y="138"/>
                  </a:lnTo>
                  <a:lnTo>
                    <a:pt x="34" y="132"/>
                  </a:lnTo>
                  <a:lnTo>
                    <a:pt x="24" y="119"/>
                  </a:lnTo>
                  <a:lnTo>
                    <a:pt x="13" y="104"/>
                  </a:lnTo>
                  <a:lnTo>
                    <a:pt x="6" y="84"/>
                  </a:lnTo>
                  <a:lnTo>
                    <a:pt x="1" y="74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1" y="43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22" y="15"/>
                  </a:lnTo>
                  <a:lnTo>
                    <a:pt x="34" y="7"/>
                  </a:lnTo>
                  <a:lnTo>
                    <a:pt x="49" y="3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84" y="3"/>
                  </a:lnTo>
                  <a:lnTo>
                    <a:pt x="95" y="7"/>
                  </a:lnTo>
                  <a:lnTo>
                    <a:pt x="104" y="12"/>
                  </a:lnTo>
                  <a:lnTo>
                    <a:pt x="111" y="19"/>
                  </a:lnTo>
                  <a:lnTo>
                    <a:pt x="119" y="27"/>
                  </a:lnTo>
                  <a:lnTo>
                    <a:pt x="129" y="43"/>
                  </a:lnTo>
                  <a:lnTo>
                    <a:pt x="137" y="58"/>
                  </a:lnTo>
                  <a:lnTo>
                    <a:pt x="143" y="74"/>
                  </a:lnTo>
                  <a:lnTo>
                    <a:pt x="146" y="67"/>
                  </a:lnTo>
                  <a:lnTo>
                    <a:pt x="152" y="61"/>
                  </a:lnTo>
                  <a:lnTo>
                    <a:pt x="158" y="55"/>
                  </a:lnTo>
                  <a:lnTo>
                    <a:pt x="169" y="51"/>
                  </a:lnTo>
                  <a:lnTo>
                    <a:pt x="173" y="49"/>
                  </a:lnTo>
                  <a:lnTo>
                    <a:pt x="181" y="49"/>
                  </a:lnTo>
                  <a:lnTo>
                    <a:pt x="187" y="49"/>
                  </a:lnTo>
                  <a:lnTo>
                    <a:pt x="194" y="51"/>
                  </a:lnTo>
                  <a:lnTo>
                    <a:pt x="203" y="54"/>
                  </a:lnTo>
                  <a:lnTo>
                    <a:pt x="211" y="58"/>
                  </a:lnTo>
                  <a:lnTo>
                    <a:pt x="220" y="64"/>
                  </a:lnTo>
                  <a:lnTo>
                    <a:pt x="227" y="72"/>
                  </a:lnTo>
                  <a:lnTo>
                    <a:pt x="232" y="80"/>
                  </a:lnTo>
                  <a:lnTo>
                    <a:pt x="236" y="87"/>
                  </a:lnTo>
                  <a:lnTo>
                    <a:pt x="239" y="95"/>
                  </a:lnTo>
                  <a:lnTo>
                    <a:pt x="241" y="104"/>
                  </a:lnTo>
                  <a:lnTo>
                    <a:pt x="241" y="111"/>
                  </a:lnTo>
                  <a:lnTo>
                    <a:pt x="241" y="120"/>
                  </a:lnTo>
                  <a:lnTo>
                    <a:pt x="238" y="137"/>
                  </a:lnTo>
                  <a:lnTo>
                    <a:pt x="230" y="152"/>
                  </a:lnTo>
                  <a:lnTo>
                    <a:pt x="221" y="166"/>
                  </a:lnTo>
                  <a:lnTo>
                    <a:pt x="217" y="172"/>
                  </a:lnTo>
                  <a:lnTo>
                    <a:pt x="211" y="176"/>
                  </a:lnTo>
                  <a:lnTo>
                    <a:pt x="220" y="182"/>
                  </a:lnTo>
                  <a:lnTo>
                    <a:pt x="229" y="190"/>
                  </a:lnTo>
                  <a:lnTo>
                    <a:pt x="238" y="200"/>
                  </a:lnTo>
                  <a:lnTo>
                    <a:pt x="245" y="214"/>
                  </a:lnTo>
                  <a:lnTo>
                    <a:pt x="248" y="221"/>
                  </a:lnTo>
                  <a:lnTo>
                    <a:pt x="250" y="229"/>
                  </a:lnTo>
                  <a:lnTo>
                    <a:pt x="250" y="236"/>
                  </a:lnTo>
                  <a:lnTo>
                    <a:pt x="248" y="245"/>
                  </a:lnTo>
                  <a:lnTo>
                    <a:pt x="245" y="255"/>
                  </a:lnTo>
                  <a:lnTo>
                    <a:pt x="241" y="264"/>
                  </a:lnTo>
                  <a:lnTo>
                    <a:pt x="235" y="273"/>
                  </a:lnTo>
                  <a:lnTo>
                    <a:pt x="229" y="279"/>
                  </a:lnTo>
                  <a:lnTo>
                    <a:pt x="223" y="283"/>
                  </a:lnTo>
                  <a:lnTo>
                    <a:pt x="215" y="285"/>
                  </a:lnTo>
                  <a:lnTo>
                    <a:pt x="208" y="286"/>
                  </a:lnTo>
                  <a:lnTo>
                    <a:pt x="200" y="286"/>
                  </a:lnTo>
                  <a:lnTo>
                    <a:pt x="193" y="285"/>
                  </a:lnTo>
                  <a:lnTo>
                    <a:pt x="185" y="283"/>
                  </a:lnTo>
                  <a:lnTo>
                    <a:pt x="173" y="277"/>
                  </a:lnTo>
                  <a:lnTo>
                    <a:pt x="162" y="271"/>
                  </a:lnTo>
                  <a:lnTo>
                    <a:pt x="152" y="264"/>
                  </a:lnTo>
                  <a:lnTo>
                    <a:pt x="147" y="274"/>
                  </a:lnTo>
                  <a:lnTo>
                    <a:pt x="140" y="282"/>
                  </a:lnTo>
                  <a:lnTo>
                    <a:pt x="131" y="289"/>
                  </a:lnTo>
                  <a:lnTo>
                    <a:pt x="120" y="292"/>
                  </a:lnTo>
                  <a:lnTo>
                    <a:pt x="110" y="295"/>
                  </a:lnTo>
                  <a:lnTo>
                    <a:pt x="98" y="295"/>
                  </a:lnTo>
                  <a:lnTo>
                    <a:pt x="86" y="294"/>
                  </a:lnTo>
                  <a:lnTo>
                    <a:pt x="73" y="291"/>
                  </a:lnTo>
                  <a:lnTo>
                    <a:pt x="61" y="286"/>
                  </a:lnTo>
                  <a:lnTo>
                    <a:pt x="51" y="280"/>
                  </a:lnTo>
                  <a:lnTo>
                    <a:pt x="43" y="273"/>
                  </a:lnTo>
                  <a:lnTo>
                    <a:pt x="36" y="264"/>
                  </a:lnTo>
                  <a:lnTo>
                    <a:pt x="31" y="253"/>
                  </a:lnTo>
                  <a:lnTo>
                    <a:pt x="28" y="241"/>
                  </a:lnTo>
                  <a:lnTo>
                    <a:pt x="30" y="227"/>
                  </a:lnTo>
                  <a:lnTo>
                    <a:pt x="34" y="2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g23723efd49e_1_0"/>
            <p:cNvSpPr/>
            <p:nvPr/>
          </p:nvSpPr>
          <p:spPr>
            <a:xfrm>
              <a:off x="8886825" y="4464050"/>
              <a:ext cx="396875" cy="468313"/>
            </a:xfrm>
            <a:custGeom>
              <a:rect b="b" l="l" r="r" t="t"/>
              <a:pathLst>
                <a:path extrusionOk="0" h="295" w="250">
                  <a:moveTo>
                    <a:pt x="34" y="212"/>
                  </a:moveTo>
                  <a:lnTo>
                    <a:pt x="34" y="212"/>
                  </a:lnTo>
                  <a:lnTo>
                    <a:pt x="25" y="205"/>
                  </a:lnTo>
                  <a:lnTo>
                    <a:pt x="18" y="196"/>
                  </a:lnTo>
                  <a:lnTo>
                    <a:pt x="10" y="184"/>
                  </a:lnTo>
                  <a:lnTo>
                    <a:pt x="9" y="178"/>
                  </a:lnTo>
                  <a:lnTo>
                    <a:pt x="6" y="172"/>
                  </a:lnTo>
                  <a:lnTo>
                    <a:pt x="6" y="164"/>
                  </a:lnTo>
                  <a:lnTo>
                    <a:pt x="7" y="158"/>
                  </a:lnTo>
                  <a:lnTo>
                    <a:pt x="10" y="150"/>
                  </a:lnTo>
                  <a:lnTo>
                    <a:pt x="16" y="144"/>
                  </a:lnTo>
                  <a:lnTo>
                    <a:pt x="24" y="138"/>
                  </a:lnTo>
                  <a:lnTo>
                    <a:pt x="34" y="132"/>
                  </a:lnTo>
                  <a:lnTo>
                    <a:pt x="24" y="119"/>
                  </a:lnTo>
                  <a:lnTo>
                    <a:pt x="13" y="104"/>
                  </a:lnTo>
                  <a:lnTo>
                    <a:pt x="6" y="84"/>
                  </a:lnTo>
                  <a:lnTo>
                    <a:pt x="1" y="74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1" y="43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22" y="15"/>
                  </a:lnTo>
                  <a:lnTo>
                    <a:pt x="34" y="7"/>
                  </a:lnTo>
                  <a:lnTo>
                    <a:pt x="49" y="3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84" y="3"/>
                  </a:lnTo>
                  <a:lnTo>
                    <a:pt x="95" y="7"/>
                  </a:lnTo>
                  <a:lnTo>
                    <a:pt x="104" y="12"/>
                  </a:lnTo>
                  <a:lnTo>
                    <a:pt x="111" y="19"/>
                  </a:lnTo>
                  <a:lnTo>
                    <a:pt x="119" y="27"/>
                  </a:lnTo>
                  <a:lnTo>
                    <a:pt x="129" y="43"/>
                  </a:lnTo>
                  <a:lnTo>
                    <a:pt x="137" y="58"/>
                  </a:lnTo>
                  <a:lnTo>
                    <a:pt x="143" y="74"/>
                  </a:lnTo>
                  <a:lnTo>
                    <a:pt x="146" y="67"/>
                  </a:lnTo>
                  <a:lnTo>
                    <a:pt x="152" y="61"/>
                  </a:lnTo>
                  <a:lnTo>
                    <a:pt x="158" y="55"/>
                  </a:lnTo>
                  <a:lnTo>
                    <a:pt x="169" y="51"/>
                  </a:lnTo>
                  <a:lnTo>
                    <a:pt x="173" y="49"/>
                  </a:lnTo>
                  <a:lnTo>
                    <a:pt x="181" y="49"/>
                  </a:lnTo>
                  <a:lnTo>
                    <a:pt x="187" y="49"/>
                  </a:lnTo>
                  <a:lnTo>
                    <a:pt x="194" y="51"/>
                  </a:lnTo>
                  <a:lnTo>
                    <a:pt x="203" y="54"/>
                  </a:lnTo>
                  <a:lnTo>
                    <a:pt x="211" y="58"/>
                  </a:lnTo>
                  <a:lnTo>
                    <a:pt x="220" y="64"/>
                  </a:lnTo>
                  <a:lnTo>
                    <a:pt x="227" y="72"/>
                  </a:lnTo>
                  <a:lnTo>
                    <a:pt x="232" y="80"/>
                  </a:lnTo>
                  <a:lnTo>
                    <a:pt x="236" y="87"/>
                  </a:lnTo>
                  <a:lnTo>
                    <a:pt x="239" y="95"/>
                  </a:lnTo>
                  <a:lnTo>
                    <a:pt x="241" y="104"/>
                  </a:lnTo>
                  <a:lnTo>
                    <a:pt x="241" y="111"/>
                  </a:lnTo>
                  <a:lnTo>
                    <a:pt x="241" y="120"/>
                  </a:lnTo>
                  <a:lnTo>
                    <a:pt x="238" y="137"/>
                  </a:lnTo>
                  <a:lnTo>
                    <a:pt x="230" y="152"/>
                  </a:lnTo>
                  <a:lnTo>
                    <a:pt x="221" y="166"/>
                  </a:lnTo>
                  <a:lnTo>
                    <a:pt x="217" y="172"/>
                  </a:lnTo>
                  <a:lnTo>
                    <a:pt x="211" y="176"/>
                  </a:lnTo>
                  <a:lnTo>
                    <a:pt x="220" y="182"/>
                  </a:lnTo>
                  <a:lnTo>
                    <a:pt x="229" y="190"/>
                  </a:lnTo>
                  <a:lnTo>
                    <a:pt x="238" y="200"/>
                  </a:lnTo>
                  <a:lnTo>
                    <a:pt x="245" y="214"/>
                  </a:lnTo>
                  <a:lnTo>
                    <a:pt x="248" y="221"/>
                  </a:lnTo>
                  <a:lnTo>
                    <a:pt x="250" y="229"/>
                  </a:lnTo>
                  <a:lnTo>
                    <a:pt x="250" y="236"/>
                  </a:lnTo>
                  <a:lnTo>
                    <a:pt x="248" y="245"/>
                  </a:lnTo>
                  <a:lnTo>
                    <a:pt x="245" y="255"/>
                  </a:lnTo>
                  <a:lnTo>
                    <a:pt x="241" y="264"/>
                  </a:lnTo>
                  <a:lnTo>
                    <a:pt x="235" y="273"/>
                  </a:lnTo>
                  <a:lnTo>
                    <a:pt x="229" y="279"/>
                  </a:lnTo>
                  <a:lnTo>
                    <a:pt x="223" y="283"/>
                  </a:lnTo>
                  <a:lnTo>
                    <a:pt x="215" y="285"/>
                  </a:lnTo>
                  <a:lnTo>
                    <a:pt x="208" y="286"/>
                  </a:lnTo>
                  <a:lnTo>
                    <a:pt x="200" y="286"/>
                  </a:lnTo>
                  <a:lnTo>
                    <a:pt x="193" y="285"/>
                  </a:lnTo>
                  <a:lnTo>
                    <a:pt x="185" y="283"/>
                  </a:lnTo>
                  <a:lnTo>
                    <a:pt x="173" y="277"/>
                  </a:lnTo>
                  <a:lnTo>
                    <a:pt x="162" y="271"/>
                  </a:lnTo>
                  <a:lnTo>
                    <a:pt x="152" y="264"/>
                  </a:lnTo>
                  <a:lnTo>
                    <a:pt x="147" y="274"/>
                  </a:lnTo>
                  <a:lnTo>
                    <a:pt x="140" y="282"/>
                  </a:lnTo>
                  <a:lnTo>
                    <a:pt x="131" y="289"/>
                  </a:lnTo>
                  <a:lnTo>
                    <a:pt x="120" y="292"/>
                  </a:lnTo>
                  <a:lnTo>
                    <a:pt x="110" y="295"/>
                  </a:lnTo>
                  <a:lnTo>
                    <a:pt x="98" y="295"/>
                  </a:lnTo>
                  <a:lnTo>
                    <a:pt x="86" y="294"/>
                  </a:lnTo>
                  <a:lnTo>
                    <a:pt x="73" y="291"/>
                  </a:lnTo>
                  <a:lnTo>
                    <a:pt x="61" y="286"/>
                  </a:lnTo>
                  <a:lnTo>
                    <a:pt x="51" y="280"/>
                  </a:lnTo>
                  <a:lnTo>
                    <a:pt x="43" y="273"/>
                  </a:lnTo>
                  <a:lnTo>
                    <a:pt x="36" y="264"/>
                  </a:lnTo>
                  <a:lnTo>
                    <a:pt x="31" y="253"/>
                  </a:lnTo>
                  <a:lnTo>
                    <a:pt x="28" y="241"/>
                  </a:lnTo>
                  <a:lnTo>
                    <a:pt x="30" y="227"/>
                  </a:lnTo>
                  <a:lnTo>
                    <a:pt x="34" y="2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g23723efd49e_1_0"/>
            <p:cNvSpPr/>
            <p:nvPr/>
          </p:nvSpPr>
          <p:spPr>
            <a:xfrm>
              <a:off x="6761163" y="1322388"/>
              <a:ext cx="965200" cy="1254125"/>
            </a:xfrm>
            <a:custGeom>
              <a:rect b="b" l="l" r="r" t="t"/>
              <a:pathLst>
                <a:path extrusionOk="0" h="790" w="608">
                  <a:moveTo>
                    <a:pt x="513" y="0"/>
                  </a:moveTo>
                  <a:lnTo>
                    <a:pt x="513" y="0"/>
                  </a:lnTo>
                  <a:lnTo>
                    <a:pt x="525" y="3"/>
                  </a:lnTo>
                  <a:lnTo>
                    <a:pt x="551" y="9"/>
                  </a:lnTo>
                  <a:lnTo>
                    <a:pt x="581" y="19"/>
                  </a:lnTo>
                  <a:lnTo>
                    <a:pt x="596" y="25"/>
                  </a:lnTo>
                  <a:lnTo>
                    <a:pt x="608" y="31"/>
                  </a:lnTo>
                  <a:lnTo>
                    <a:pt x="584" y="108"/>
                  </a:lnTo>
                  <a:lnTo>
                    <a:pt x="559" y="193"/>
                  </a:lnTo>
                  <a:lnTo>
                    <a:pt x="528" y="298"/>
                  </a:lnTo>
                  <a:lnTo>
                    <a:pt x="513" y="357"/>
                  </a:lnTo>
                  <a:lnTo>
                    <a:pt x="498" y="417"/>
                  </a:lnTo>
                  <a:lnTo>
                    <a:pt x="483" y="481"/>
                  </a:lnTo>
                  <a:lnTo>
                    <a:pt x="471" y="544"/>
                  </a:lnTo>
                  <a:lnTo>
                    <a:pt x="459" y="608"/>
                  </a:lnTo>
                  <a:lnTo>
                    <a:pt x="450" y="671"/>
                  </a:lnTo>
                  <a:lnTo>
                    <a:pt x="442" y="731"/>
                  </a:lnTo>
                  <a:lnTo>
                    <a:pt x="439" y="790"/>
                  </a:lnTo>
                  <a:lnTo>
                    <a:pt x="347" y="770"/>
                  </a:lnTo>
                  <a:lnTo>
                    <a:pt x="258" y="754"/>
                  </a:lnTo>
                  <a:lnTo>
                    <a:pt x="209" y="746"/>
                  </a:lnTo>
                  <a:lnTo>
                    <a:pt x="160" y="739"/>
                  </a:lnTo>
                  <a:lnTo>
                    <a:pt x="159" y="734"/>
                  </a:lnTo>
                  <a:lnTo>
                    <a:pt x="157" y="731"/>
                  </a:lnTo>
                  <a:lnTo>
                    <a:pt x="154" y="730"/>
                  </a:lnTo>
                  <a:lnTo>
                    <a:pt x="150" y="728"/>
                  </a:lnTo>
                  <a:lnTo>
                    <a:pt x="129" y="727"/>
                  </a:lnTo>
                  <a:lnTo>
                    <a:pt x="106" y="725"/>
                  </a:lnTo>
                  <a:lnTo>
                    <a:pt x="64" y="725"/>
                  </a:lnTo>
                  <a:lnTo>
                    <a:pt x="28" y="727"/>
                  </a:lnTo>
                  <a:lnTo>
                    <a:pt x="0" y="731"/>
                  </a:lnTo>
                  <a:lnTo>
                    <a:pt x="20" y="642"/>
                  </a:lnTo>
                  <a:lnTo>
                    <a:pt x="43" y="549"/>
                  </a:lnTo>
                  <a:lnTo>
                    <a:pt x="73" y="436"/>
                  </a:lnTo>
                  <a:lnTo>
                    <a:pt x="89" y="377"/>
                  </a:lnTo>
                  <a:lnTo>
                    <a:pt x="108" y="316"/>
                  </a:lnTo>
                  <a:lnTo>
                    <a:pt x="127" y="259"/>
                  </a:lnTo>
                  <a:lnTo>
                    <a:pt x="147" y="202"/>
                  </a:lnTo>
                  <a:lnTo>
                    <a:pt x="168" y="150"/>
                  </a:lnTo>
                  <a:lnTo>
                    <a:pt x="189" y="104"/>
                  </a:lnTo>
                  <a:lnTo>
                    <a:pt x="200" y="83"/>
                  </a:lnTo>
                  <a:lnTo>
                    <a:pt x="210" y="64"/>
                  </a:lnTo>
                  <a:lnTo>
                    <a:pt x="221" y="46"/>
                  </a:lnTo>
                  <a:lnTo>
                    <a:pt x="231" y="31"/>
                  </a:lnTo>
                  <a:lnTo>
                    <a:pt x="251" y="28"/>
                  </a:lnTo>
                  <a:lnTo>
                    <a:pt x="272" y="24"/>
                  </a:lnTo>
                  <a:lnTo>
                    <a:pt x="295" y="18"/>
                  </a:lnTo>
                  <a:lnTo>
                    <a:pt x="314" y="15"/>
                  </a:lnTo>
                  <a:lnTo>
                    <a:pt x="343" y="12"/>
                  </a:lnTo>
                  <a:lnTo>
                    <a:pt x="417" y="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g23723efd49e_1_0"/>
            <p:cNvSpPr/>
            <p:nvPr/>
          </p:nvSpPr>
          <p:spPr>
            <a:xfrm>
              <a:off x="6761163" y="1322388"/>
              <a:ext cx="965200" cy="1254125"/>
            </a:xfrm>
            <a:custGeom>
              <a:rect b="b" l="l" r="r" t="t"/>
              <a:pathLst>
                <a:path extrusionOk="0" h="790" w="608">
                  <a:moveTo>
                    <a:pt x="513" y="0"/>
                  </a:moveTo>
                  <a:lnTo>
                    <a:pt x="513" y="0"/>
                  </a:lnTo>
                  <a:lnTo>
                    <a:pt x="525" y="3"/>
                  </a:lnTo>
                  <a:lnTo>
                    <a:pt x="551" y="9"/>
                  </a:lnTo>
                  <a:lnTo>
                    <a:pt x="581" y="19"/>
                  </a:lnTo>
                  <a:lnTo>
                    <a:pt x="596" y="25"/>
                  </a:lnTo>
                  <a:lnTo>
                    <a:pt x="608" y="31"/>
                  </a:lnTo>
                  <a:lnTo>
                    <a:pt x="584" y="108"/>
                  </a:lnTo>
                  <a:lnTo>
                    <a:pt x="559" y="193"/>
                  </a:lnTo>
                  <a:lnTo>
                    <a:pt x="528" y="298"/>
                  </a:lnTo>
                  <a:lnTo>
                    <a:pt x="513" y="357"/>
                  </a:lnTo>
                  <a:lnTo>
                    <a:pt x="498" y="417"/>
                  </a:lnTo>
                  <a:lnTo>
                    <a:pt x="483" y="481"/>
                  </a:lnTo>
                  <a:lnTo>
                    <a:pt x="471" y="544"/>
                  </a:lnTo>
                  <a:lnTo>
                    <a:pt x="459" y="608"/>
                  </a:lnTo>
                  <a:lnTo>
                    <a:pt x="450" y="671"/>
                  </a:lnTo>
                  <a:lnTo>
                    <a:pt x="442" y="731"/>
                  </a:lnTo>
                  <a:lnTo>
                    <a:pt x="439" y="790"/>
                  </a:lnTo>
                  <a:lnTo>
                    <a:pt x="347" y="770"/>
                  </a:lnTo>
                  <a:lnTo>
                    <a:pt x="258" y="754"/>
                  </a:lnTo>
                  <a:lnTo>
                    <a:pt x="209" y="746"/>
                  </a:lnTo>
                  <a:lnTo>
                    <a:pt x="160" y="739"/>
                  </a:lnTo>
                  <a:lnTo>
                    <a:pt x="159" y="734"/>
                  </a:lnTo>
                  <a:lnTo>
                    <a:pt x="157" y="731"/>
                  </a:lnTo>
                  <a:lnTo>
                    <a:pt x="154" y="730"/>
                  </a:lnTo>
                  <a:lnTo>
                    <a:pt x="150" y="728"/>
                  </a:lnTo>
                  <a:lnTo>
                    <a:pt x="129" y="727"/>
                  </a:lnTo>
                  <a:lnTo>
                    <a:pt x="106" y="725"/>
                  </a:lnTo>
                  <a:lnTo>
                    <a:pt x="64" y="725"/>
                  </a:lnTo>
                  <a:lnTo>
                    <a:pt x="28" y="727"/>
                  </a:lnTo>
                  <a:lnTo>
                    <a:pt x="0" y="731"/>
                  </a:lnTo>
                  <a:lnTo>
                    <a:pt x="20" y="642"/>
                  </a:lnTo>
                  <a:lnTo>
                    <a:pt x="43" y="549"/>
                  </a:lnTo>
                  <a:lnTo>
                    <a:pt x="73" y="436"/>
                  </a:lnTo>
                  <a:lnTo>
                    <a:pt x="89" y="377"/>
                  </a:lnTo>
                  <a:lnTo>
                    <a:pt x="108" y="316"/>
                  </a:lnTo>
                  <a:lnTo>
                    <a:pt x="127" y="259"/>
                  </a:lnTo>
                  <a:lnTo>
                    <a:pt x="147" y="202"/>
                  </a:lnTo>
                  <a:lnTo>
                    <a:pt x="168" y="150"/>
                  </a:lnTo>
                  <a:lnTo>
                    <a:pt x="189" y="104"/>
                  </a:lnTo>
                  <a:lnTo>
                    <a:pt x="200" y="83"/>
                  </a:lnTo>
                  <a:lnTo>
                    <a:pt x="210" y="64"/>
                  </a:lnTo>
                  <a:lnTo>
                    <a:pt x="221" y="46"/>
                  </a:lnTo>
                  <a:lnTo>
                    <a:pt x="231" y="31"/>
                  </a:lnTo>
                  <a:lnTo>
                    <a:pt x="251" y="28"/>
                  </a:lnTo>
                  <a:lnTo>
                    <a:pt x="272" y="24"/>
                  </a:lnTo>
                  <a:lnTo>
                    <a:pt x="295" y="18"/>
                  </a:lnTo>
                  <a:lnTo>
                    <a:pt x="314" y="15"/>
                  </a:lnTo>
                  <a:lnTo>
                    <a:pt x="343" y="12"/>
                  </a:lnTo>
                  <a:lnTo>
                    <a:pt x="417" y="6"/>
                  </a:lnTo>
                  <a:lnTo>
                    <a:pt x="5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g23723efd49e_1_0"/>
            <p:cNvSpPr/>
            <p:nvPr/>
          </p:nvSpPr>
          <p:spPr>
            <a:xfrm>
              <a:off x="6999288" y="1341438"/>
              <a:ext cx="260350" cy="914400"/>
            </a:xfrm>
            <a:custGeom>
              <a:rect b="b" l="l" r="r" t="t"/>
              <a:pathLst>
                <a:path extrusionOk="0" h="576" w="164">
                  <a:moveTo>
                    <a:pt x="164" y="0"/>
                  </a:moveTo>
                  <a:lnTo>
                    <a:pt x="164" y="0"/>
                  </a:lnTo>
                  <a:lnTo>
                    <a:pt x="152" y="9"/>
                  </a:lnTo>
                  <a:lnTo>
                    <a:pt x="140" y="18"/>
                  </a:lnTo>
                  <a:lnTo>
                    <a:pt x="122" y="30"/>
                  </a:lnTo>
                  <a:lnTo>
                    <a:pt x="102" y="40"/>
                  </a:lnTo>
                  <a:lnTo>
                    <a:pt x="81" y="49"/>
                  </a:lnTo>
                  <a:lnTo>
                    <a:pt x="71" y="52"/>
                  </a:lnTo>
                  <a:lnTo>
                    <a:pt x="60" y="56"/>
                  </a:lnTo>
                  <a:lnTo>
                    <a:pt x="50" y="57"/>
                  </a:lnTo>
                  <a:lnTo>
                    <a:pt x="39" y="57"/>
                  </a:lnTo>
                  <a:lnTo>
                    <a:pt x="44" y="68"/>
                  </a:lnTo>
                  <a:lnTo>
                    <a:pt x="56" y="92"/>
                  </a:lnTo>
                  <a:lnTo>
                    <a:pt x="63" y="107"/>
                  </a:lnTo>
                  <a:lnTo>
                    <a:pt x="75" y="122"/>
                  </a:lnTo>
                  <a:lnTo>
                    <a:pt x="87" y="138"/>
                  </a:lnTo>
                  <a:lnTo>
                    <a:pt x="102" y="152"/>
                  </a:lnTo>
                  <a:lnTo>
                    <a:pt x="56" y="175"/>
                  </a:lnTo>
                  <a:lnTo>
                    <a:pt x="21" y="191"/>
                  </a:lnTo>
                  <a:lnTo>
                    <a:pt x="0" y="202"/>
                  </a:lnTo>
                  <a:lnTo>
                    <a:pt x="0" y="576"/>
                  </a:lnTo>
                  <a:lnTo>
                    <a:pt x="28" y="479"/>
                  </a:lnTo>
                  <a:lnTo>
                    <a:pt x="48" y="405"/>
                  </a:lnTo>
                  <a:lnTo>
                    <a:pt x="56" y="375"/>
                  </a:lnTo>
                  <a:lnTo>
                    <a:pt x="59" y="354"/>
                  </a:lnTo>
                  <a:lnTo>
                    <a:pt x="65" y="329"/>
                  </a:lnTo>
                  <a:lnTo>
                    <a:pt x="75" y="286"/>
                  </a:lnTo>
                  <a:lnTo>
                    <a:pt x="108" y="1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g23723efd49e_1_0"/>
            <p:cNvSpPr/>
            <p:nvPr/>
          </p:nvSpPr>
          <p:spPr>
            <a:xfrm>
              <a:off x="6999288" y="1341438"/>
              <a:ext cx="260350" cy="914400"/>
            </a:xfrm>
            <a:custGeom>
              <a:rect b="b" l="l" r="r" t="t"/>
              <a:pathLst>
                <a:path extrusionOk="0" h="576" w="164">
                  <a:moveTo>
                    <a:pt x="164" y="0"/>
                  </a:moveTo>
                  <a:lnTo>
                    <a:pt x="164" y="0"/>
                  </a:lnTo>
                  <a:lnTo>
                    <a:pt x="152" y="9"/>
                  </a:lnTo>
                  <a:lnTo>
                    <a:pt x="140" y="18"/>
                  </a:lnTo>
                  <a:lnTo>
                    <a:pt x="122" y="30"/>
                  </a:lnTo>
                  <a:lnTo>
                    <a:pt x="102" y="40"/>
                  </a:lnTo>
                  <a:lnTo>
                    <a:pt x="81" y="49"/>
                  </a:lnTo>
                  <a:lnTo>
                    <a:pt x="71" y="52"/>
                  </a:lnTo>
                  <a:lnTo>
                    <a:pt x="60" y="56"/>
                  </a:lnTo>
                  <a:lnTo>
                    <a:pt x="50" y="57"/>
                  </a:lnTo>
                  <a:lnTo>
                    <a:pt x="39" y="57"/>
                  </a:lnTo>
                  <a:lnTo>
                    <a:pt x="44" y="68"/>
                  </a:lnTo>
                  <a:lnTo>
                    <a:pt x="56" y="92"/>
                  </a:lnTo>
                  <a:lnTo>
                    <a:pt x="63" y="107"/>
                  </a:lnTo>
                  <a:lnTo>
                    <a:pt x="75" y="122"/>
                  </a:lnTo>
                  <a:lnTo>
                    <a:pt x="87" y="138"/>
                  </a:lnTo>
                  <a:lnTo>
                    <a:pt x="102" y="152"/>
                  </a:lnTo>
                  <a:lnTo>
                    <a:pt x="56" y="175"/>
                  </a:lnTo>
                  <a:lnTo>
                    <a:pt x="21" y="191"/>
                  </a:lnTo>
                  <a:lnTo>
                    <a:pt x="0" y="202"/>
                  </a:lnTo>
                  <a:lnTo>
                    <a:pt x="0" y="576"/>
                  </a:lnTo>
                  <a:lnTo>
                    <a:pt x="28" y="479"/>
                  </a:lnTo>
                  <a:lnTo>
                    <a:pt x="48" y="405"/>
                  </a:lnTo>
                  <a:lnTo>
                    <a:pt x="56" y="375"/>
                  </a:lnTo>
                  <a:lnTo>
                    <a:pt x="59" y="354"/>
                  </a:lnTo>
                  <a:lnTo>
                    <a:pt x="65" y="329"/>
                  </a:lnTo>
                  <a:lnTo>
                    <a:pt x="75" y="286"/>
                  </a:lnTo>
                  <a:lnTo>
                    <a:pt x="108" y="176"/>
                  </a:lnTo>
                  <a:lnTo>
                    <a:pt x="1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g23723efd49e_1_0"/>
            <p:cNvSpPr/>
            <p:nvPr/>
          </p:nvSpPr>
          <p:spPr>
            <a:xfrm>
              <a:off x="7307263" y="1087438"/>
              <a:ext cx="230188" cy="361950"/>
            </a:xfrm>
            <a:custGeom>
              <a:rect b="b" l="l" r="r" t="t"/>
              <a:pathLst>
                <a:path extrusionOk="0" h="228" w="145">
                  <a:moveTo>
                    <a:pt x="145" y="0"/>
                  </a:moveTo>
                  <a:lnTo>
                    <a:pt x="145" y="0"/>
                  </a:lnTo>
                  <a:lnTo>
                    <a:pt x="129" y="81"/>
                  </a:lnTo>
                  <a:lnTo>
                    <a:pt x="117" y="139"/>
                  </a:lnTo>
                  <a:lnTo>
                    <a:pt x="109" y="172"/>
                  </a:lnTo>
                  <a:lnTo>
                    <a:pt x="91" y="188"/>
                  </a:lnTo>
                  <a:lnTo>
                    <a:pt x="76" y="202"/>
                  </a:lnTo>
                  <a:lnTo>
                    <a:pt x="62" y="212"/>
                  </a:lnTo>
                  <a:lnTo>
                    <a:pt x="49" y="220"/>
                  </a:lnTo>
                  <a:lnTo>
                    <a:pt x="40" y="225"/>
                  </a:lnTo>
                  <a:lnTo>
                    <a:pt x="31" y="228"/>
                  </a:lnTo>
                  <a:lnTo>
                    <a:pt x="23" y="228"/>
                  </a:lnTo>
                  <a:lnTo>
                    <a:pt x="15" y="226"/>
                  </a:lnTo>
                  <a:lnTo>
                    <a:pt x="11" y="223"/>
                  </a:lnTo>
                  <a:lnTo>
                    <a:pt x="8" y="219"/>
                  </a:lnTo>
                  <a:lnTo>
                    <a:pt x="5" y="212"/>
                  </a:lnTo>
                  <a:lnTo>
                    <a:pt x="2" y="205"/>
                  </a:lnTo>
                  <a:lnTo>
                    <a:pt x="0" y="188"/>
                  </a:lnTo>
                  <a:lnTo>
                    <a:pt x="2" y="172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48"/>
                  </a:lnTo>
                  <a:lnTo>
                    <a:pt x="12" y="101"/>
                  </a:lnTo>
                  <a:lnTo>
                    <a:pt x="23" y="48"/>
                  </a:lnTo>
                  <a:lnTo>
                    <a:pt x="28" y="25"/>
                  </a:lnTo>
                  <a:lnTo>
                    <a:pt x="29" y="9"/>
                  </a:lnTo>
                  <a:lnTo>
                    <a:pt x="68" y="3"/>
                  </a:lnTo>
                  <a:lnTo>
                    <a:pt x="106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g23723efd49e_1_0"/>
            <p:cNvSpPr/>
            <p:nvPr/>
          </p:nvSpPr>
          <p:spPr>
            <a:xfrm>
              <a:off x="7307263" y="1087438"/>
              <a:ext cx="230188" cy="361950"/>
            </a:xfrm>
            <a:custGeom>
              <a:rect b="b" l="l" r="r" t="t"/>
              <a:pathLst>
                <a:path extrusionOk="0" h="228" w="145">
                  <a:moveTo>
                    <a:pt x="145" y="0"/>
                  </a:moveTo>
                  <a:lnTo>
                    <a:pt x="145" y="0"/>
                  </a:lnTo>
                  <a:lnTo>
                    <a:pt x="129" y="81"/>
                  </a:lnTo>
                  <a:lnTo>
                    <a:pt x="117" y="139"/>
                  </a:lnTo>
                  <a:lnTo>
                    <a:pt x="109" y="172"/>
                  </a:lnTo>
                  <a:lnTo>
                    <a:pt x="91" y="188"/>
                  </a:lnTo>
                  <a:lnTo>
                    <a:pt x="76" y="202"/>
                  </a:lnTo>
                  <a:lnTo>
                    <a:pt x="62" y="212"/>
                  </a:lnTo>
                  <a:lnTo>
                    <a:pt x="49" y="220"/>
                  </a:lnTo>
                  <a:lnTo>
                    <a:pt x="40" y="225"/>
                  </a:lnTo>
                  <a:lnTo>
                    <a:pt x="31" y="228"/>
                  </a:lnTo>
                  <a:lnTo>
                    <a:pt x="23" y="228"/>
                  </a:lnTo>
                  <a:lnTo>
                    <a:pt x="15" y="226"/>
                  </a:lnTo>
                  <a:lnTo>
                    <a:pt x="11" y="223"/>
                  </a:lnTo>
                  <a:lnTo>
                    <a:pt x="8" y="219"/>
                  </a:lnTo>
                  <a:lnTo>
                    <a:pt x="5" y="212"/>
                  </a:lnTo>
                  <a:lnTo>
                    <a:pt x="2" y="205"/>
                  </a:lnTo>
                  <a:lnTo>
                    <a:pt x="0" y="188"/>
                  </a:lnTo>
                  <a:lnTo>
                    <a:pt x="2" y="172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48"/>
                  </a:lnTo>
                  <a:lnTo>
                    <a:pt x="12" y="101"/>
                  </a:lnTo>
                  <a:lnTo>
                    <a:pt x="23" y="48"/>
                  </a:lnTo>
                  <a:lnTo>
                    <a:pt x="28" y="25"/>
                  </a:lnTo>
                  <a:lnTo>
                    <a:pt x="29" y="9"/>
                  </a:lnTo>
                  <a:lnTo>
                    <a:pt x="68" y="3"/>
                  </a:lnTo>
                  <a:lnTo>
                    <a:pt x="106" y="1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g23723efd49e_1_0"/>
            <p:cNvSpPr/>
            <p:nvPr/>
          </p:nvSpPr>
          <p:spPr>
            <a:xfrm>
              <a:off x="6975475" y="2274888"/>
              <a:ext cx="23813" cy="165100"/>
            </a:xfrm>
            <a:custGeom>
              <a:rect b="b" l="l" r="r" t="t"/>
              <a:pathLst>
                <a:path extrusionOk="0" h="104" w="15">
                  <a:moveTo>
                    <a:pt x="15" y="0"/>
                  </a:moveTo>
                  <a:lnTo>
                    <a:pt x="15" y="0"/>
                  </a:lnTo>
                  <a:lnTo>
                    <a:pt x="9" y="39"/>
                  </a:lnTo>
                  <a:lnTo>
                    <a:pt x="3" y="75"/>
                  </a:lnTo>
                  <a:lnTo>
                    <a:pt x="0" y="104"/>
                  </a:lnTo>
                  <a:lnTo>
                    <a:pt x="0" y="90"/>
                  </a:lnTo>
                  <a:lnTo>
                    <a:pt x="3" y="6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g23723efd49e_1_0"/>
            <p:cNvSpPr/>
            <p:nvPr/>
          </p:nvSpPr>
          <p:spPr>
            <a:xfrm>
              <a:off x="6975475" y="2274888"/>
              <a:ext cx="23813" cy="165100"/>
            </a:xfrm>
            <a:custGeom>
              <a:rect b="b" l="l" r="r" t="t"/>
              <a:pathLst>
                <a:path extrusionOk="0" h="104" w="15">
                  <a:moveTo>
                    <a:pt x="15" y="0"/>
                  </a:moveTo>
                  <a:lnTo>
                    <a:pt x="15" y="0"/>
                  </a:lnTo>
                  <a:lnTo>
                    <a:pt x="9" y="39"/>
                  </a:lnTo>
                  <a:lnTo>
                    <a:pt x="3" y="75"/>
                  </a:lnTo>
                  <a:lnTo>
                    <a:pt x="0" y="104"/>
                  </a:lnTo>
                  <a:lnTo>
                    <a:pt x="0" y="90"/>
                  </a:lnTo>
                  <a:lnTo>
                    <a:pt x="3" y="6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g23723efd49e_1_0"/>
            <p:cNvSpPr/>
            <p:nvPr/>
          </p:nvSpPr>
          <p:spPr>
            <a:xfrm>
              <a:off x="6948488" y="2274888"/>
              <a:ext cx="22225" cy="28575"/>
            </a:xfrm>
            <a:custGeom>
              <a:rect b="b" l="l" r="r" t="t"/>
              <a:pathLst>
                <a:path extrusionOk="0" h="18" w="14">
                  <a:moveTo>
                    <a:pt x="14" y="9"/>
                  </a:moveTo>
                  <a:lnTo>
                    <a:pt x="14" y="9"/>
                  </a:lnTo>
                  <a:lnTo>
                    <a:pt x="12" y="14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6" y="18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g23723efd49e_1_0"/>
            <p:cNvSpPr/>
            <p:nvPr/>
          </p:nvSpPr>
          <p:spPr>
            <a:xfrm>
              <a:off x="6948488" y="2274888"/>
              <a:ext cx="22225" cy="28575"/>
            </a:xfrm>
            <a:custGeom>
              <a:rect b="b" l="l" r="r" t="t"/>
              <a:pathLst>
                <a:path extrusionOk="0" h="18" w="14">
                  <a:moveTo>
                    <a:pt x="14" y="9"/>
                  </a:moveTo>
                  <a:lnTo>
                    <a:pt x="14" y="9"/>
                  </a:lnTo>
                  <a:lnTo>
                    <a:pt x="12" y="14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6" y="18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g23723efd49e_1_0"/>
            <p:cNvSpPr/>
            <p:nvPr/>
          </p:nvSpPr>
          <p:spPr>
            <a:xfrm>
              <a:off x="6938963" y="2360613"/>
              <a:ext cx="22225" cy="28575"/>
            </a:xfrm>
            <a:custGeom>
              <a:rect b="b" l="l" r="r" t="t"/>
              <a:pathLst>
                <a:path extrusionOk="0" h="18" w="14">
                  <a:moveTo>
                    <a:pt x="14" y="11"/>
                  </a:moveTo>
                  <a:lnTo>
                    <a:pt x="14" y="11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2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g23723efd49e_1_0"/>
            <p:cNvSpPr/>
            <p:nvPr/>
          </p:nvSpPr>
          <p:spPr>
            <a:xfrm>
              <a:off x="6938963" y="2360613"/>
              <a:ext cx="22225" cy="28575"/>
            </a:xfrm>
            <a:custGeom>
              <a:rect b="b" l="l" r="r" t="t"/>
              <a:pathLst>
                <a:path extrusionOk="0" h="18" w="14">
                  <a:moveTo>
                    <a:pt x="14" y="11"/>
                  </a:moveTo>
                  <a:lnTo>
                    <a:pt x="14" y="11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2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4" y="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g23723efd49e_1_0"/>
            <p:cNvSpPr/>
            <p:nvPr/>
          </p:nvSpPr>
          <p:spPr>
            <a:xfrm>
              <a:off x="6999288" y="1341438"/>
              <a:ext cx="650875" cy="914400"/>
            </a:xfrm>
            <a:custGeom>
              <a:rect b="b" l="l" r="r" t="t"/>
              <a:pathLst>
                <a:path extrusionOk="0" h="576" w="410">
                  <a:moveTo>
                    <a:pt x="378" y="0"/>
                  </a:moveTo>
                  <a:lnTo>
                    <a:pt x="378" y="0"/>
                  </a:lnTo>
                  <a:lnTo>
                    <a:pt x="378" y="15"/>
                  </a:lnTo>
                  <a:lnTo>
                    <a:pt x="378" y="31"/>
                  </a:lnTo>
                  <a:lnTo>
                    <a:pt x="380" y="52"/>
                  </a:lnTo>
                  <a:lnTo>
                    <a:pt x="383" y="77"/>
                  </a:lnTo>
                  <a:lnTo>
                    <a:pt x="389" y="99"/>
                  </a:lnTo>
                  <a:lnTo>
                    <a:pt x="394" y="111"/>
                  </a:lnTo>
                  <a:lnTo>
                    <a:pt x="398" y="122"/>
                  </a:lnTo>
                  <a:lnTo>
                    <a:pt x="404" y="132"/>
                  </a:lnTo>
                  <a:lnTo>
                    <a:pt x="410" y="143"/>
                  </a:lnTo>
                  <a:lnTo>
                    <a:pt x="338" y="167"/>
                  </a:lnTo>
                  <a:lnTo>
                    <a:pt x="276" y="185"/>
                  </a:lnTo>
                  <a:lnTo>
                    <a:pt x="247" y="193"/>
                  </a:lnTo>
                  <a:lnTo>
                    <a:pt x="223" y="197"/>
                  </a:lnTo>
                  <a:lnTo>
                    <a:pt x="259" y="226"/>
                  </a:lnTo>
                  <a:lnTo>
                    <a:pt x="297" y="255"/>
                  </a:lnTo>
                  <a:lnTo>
                    <a:pt x="339" y="282"/>
                  </a:lnTo>
                  <a:lnTo>
                    <a:pt x="326" y="289"/>
                  </a:lnTo>
                  <a:lnTo>
                    <a:pt x="291" y="309"/>
                  </a:lnTo>
                  <a:lnTo>
                    <a:pt x="241" y="341"/>
                  </a:lnTo>
                  <a:lnTo>
                    <a:pt x="182" y="380"/>
                  </a:lnTo>
                  <a:lnTo>
                    <a:pt x="152" y="402"/>
                  </a:lnTo>
                  <a:lnTo>
                    <a:pt x="122" y="425"/>
                  </a:lnTo>
                  <a:lnTo>
                    <a:pt x="93" y="449"/>
                  </a:lnTo>
                  <a:lnTo>
                    <a:pt x="68" y="475"/>
                  </a:lnTo>
                  <a:lnTo>
                    <a:pt x="44" y="500"/>
                  </a:lnTo>
                  <a:lnTo>
                    <a:pt x="24" y="526"/>
                  </a:lnTo>
                  <a:lnTo>
                    <a:pt x="16" y="538"/>
                  </a:lnTo>
                  <a:lnTo>
                    <a:pt x="9" y="552"/>
                  </a:lnTo>
                  <a:lnTo>
                    <a:pt x="4" y="564"/>
                  </a:lnTo>
                  <a:lnTo>
                    <a:pt x="0" y="576"/>
                  </a:lnTo>
                  <a:lnTo>
                    <a:pt x="19" y="488"/>
                  </a:lnTo>
                  <a:lnTo>
                    <a:pt x="37" y="418"/>
                  </a:lnTo>
                  <a:lnTo>
                    <a:pt x="47" y="386"/>
                  </a:lnTo>
                  <a:lnTo>
                    <a:pt x="56" y="362"/>
                  </a:lnTo>
                  <a:lnTo>
                    <a:pt x="62" y="350"/>
                  </a:lnTo>
                  <a:lnTo>
                    <a:pt x="74" y="332"/>
                  </a:lnTo>
                  <a:lnTo>
                    <a:pt x="110" y="286"/>
                  </a:lnTo>
                  <a:lnTo>
                    <a:pt x="157" y="232"/>
                  </a:lnTo>
                  <a:lnTo>
                    <a:pt x="211" y="172"/>
                  </a:lnTo>
                  <a:lnTo>
                    <a:pt x="265" y="113"/>
                  </a:lnTo>
                  <a:lnTo>
                    <a:pt x="315" y="62"/>
                  </a:lnTo>
                  <a:lnTo>
                    <a:pt x="354" y="21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g23723efd49e_1_0"/>
            <p:cNvSpPr/>
            <p:nvPr/>
          </p:nvSpPr>
          <p:spPr>
            <a:xfrm>
              <a:off x="6999288" y="1341438"/>
              <a:ext cx="650875" cy="914400"/>
            </a:xfrm>
            <a:custGeom>
              <a:rect b="b" l="l" r="r" t="t"/>
              <a:pathLst>
                <a:path extrusionOk="0" h="576" w="410">
                  <a:moveTo>
                    <a:pt x="378" y="0"/>
                  </a:moveTo>
                  <a:lnTo>
                    <a:pt x="378" y="0"/>
                  </a:lnTo>
                  <a:lnTo>
                    <a:pt x="378" y="15"/>
                  </a:lnTo>
                  <a:lnTo>
                    <a:pt x="378" y="31"/>
                  </a:lnTo>
                  <a:lnTo>
                    <a:pt x="380" y="52"/>
                  </a:lnTo>
                  <a:lnTo>
                    <a:pt x="383" y="77"/>
                  </a:lnTo>
                  <a:lnTo>
                    <a:pt x="389" y="99"/>
                  </a:lnTo>
                  <a:lnTo>
                    <a:pt x="394" y="111"/>
                  </a:lnTo>
                  <a:lnTo>
                    <a:pt x="398" y="122"/>
                  </a:lnTo>
                  <a:lnTo>
                    <a:pt x="404" y="132"/>
                  </a:lnTo>
                  <a:lnTo>
                    <a:pt x="410" y="143"/>
                  </a:lnTo>
                  <a:lnTo>
                    <a:pt x="338" y="167"/>
                  </a:lnTo>
                  <a:lnTo>
                    <a:pt x="276" y="185"/>
                  </a:lnTo>
                  <a:lnTo>
                    <a:pt x="247" y="193"/>
                  </a:lnTo>
                  <a:lnTo>
                    <a:pt x="223" y="197"/>
                  </a:lnTo>
                  <a:lnTo>
                    <a:pt x="259" y="226"/>
                  </a:lnTo>
                  <a:lnTo>
                    <a:pt x="297" y="255"/>
                  </a:lnTo>
                  <a:lnTo>
                    <a:pt x="339" y="282"/>
                  </a:lnTo>
                  <a:lnTo>
                    <a:pt x="326" y="289"/>
                  </a:lnTo>
                  <a:lnTo>
                    <a:pt x="291" y="309"/>
                  </a:lnTo>
                  <a:lnTo>
                    <a:pt x="241" y="341"/>
                  </a:lnTo>
                  <a:lnTo>
                    <a:pt x="182" y="380"/>
                  </a:lnTo>
                  <a:lnTo>
                    <a:pt x="152" y="402"/>
                  </a:lnTo>
                  <a:lnTo>
                    <a:pt x="122" y="425"/>
                  </a:lnTo>
                  <a:lnTo>
                    <a:pt x="93" y="449"/>
                  </a:lnTo>
                  <a:lnTo>
                    <a:pt x="68" y="475"/>
                  </a:lnTo>
                  <a:lnTo>
                    <a:pt x="44" y="500"/>
                  </a:lnTo>
                  <a:lnTo>
                    <a:pt x="24" y="526"/>
                  </a:lnTo>
                  <a:lnTo>
                    <a:pt x="16" y="538"/>
                  </a:lnTo>
                  <a:lnTo>
                    <a:pt x="9" y="552"/>
                  </a:lnTo>
                  <a:lnTo>
                    <a:pt x="4" y="564"/>
                  </a:lnTo>
                  <a:lnTo>
                    <a:pt x="0" y="576"/>
                  </a:lnTo>
                  <a:lnTo>
                    <a:pt x="19" y="488"/>
                  </a:lnTo>
                  <a:lnTo>
                    <a:pt x="37" y="418"/>
                  </a:lnTo>
                  <a:lnTo>
                    <a:pt x="47" y="386"/>
                  </a:lnTo>
                  <a:lnTo>
                    <a:pt x="56" y="362"/>
                  </a:lnTo>
                  <a:lnTo>
                    <a:pt x="62" y="350"/>
                  </a:lnTo>
                  <a:lnTo>
                    <a:pt x="74" y="332"/>
                  </a:lnTo>
                  <a:lnTo>
                    <a:pt x="110" y="286"/>
                  </a:lnTo>
                  <a:lnTo>
                    <a:pt x="157" y="232"/>
                  </a:lnTo>
                  <a:lnTo>
                    <a:pt x="211" y="172"/>
                  </a:lnTo>
                  <a:lnTo>
                    <a:pt x="265" y="113"/>
                  </a:lnTo>
                  <a:lnTo>
                    <a:pt x="315" y="62"/>
                  </a:lnTo>
                  <a:lnTo>
                    <a:pt x="354" y="21"/>
                  </a:lnTo>
                  <a:lnTo>
                    <a:pt x="37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g23723efd49e_1_0"/>
            <p:cNvSpPr/>
            <p:nvPr/>
          </p:nvSpPr>
          <p:spPr>
            <a:xfrm>
              <a:off x="7088188" y="1360488"/>
              <a:ext cx="487363" cy="555625"/>
            </a:xfrm>
            <a:custGeom>
              <a:rect b="b" l="l" r="r" t="t"/>
              <a:pathLst>
                <a:path extrusionOk="0" h="350" w="307">
                  <a:moveTo>
                    <a:pt x="200" y="0"/>
                  </a:moveTo>
                  <a:lnTo>
                    <a:pt x="200" y="0"/>
                  </a:lnTo>
                  <a:lnTo>
                    <a:pt x="182" y="16"/>
                  </a:lnTo>
                  <a:lnTo>
                    <a:pt x="178" y="0"/>
                  </a:lnTo>
                  <a:lnTo>
                    <a:pt x="161" y="33"/>
                  </a:lnTo>
                  <a:lnTo>
                    <a:pt x="156" y="39"/>
                  </a:lnTo>
                  <a:lnTo>
                    <a:pt x="152" y="45"/>
                  </a:lnTo>
                  <a:lnTo>
                    <a:pt x="147" y="3"/>
                  </a:lnTo>
                  <a:lnTo>
                    <a:pt x="140" y="12"/>
                  </a:lnTo>
                  <a:lnTo>
                    <a:pt x="138" y="4"/>
                  </a:lnTo>
                  <a:lnTo>
                    <a:pt x="111" y="7"/>
                  </a:lnTo>
                  <a:lnTo>
                    <a:pt x="102" y="7"/>
                  </a:lnTo>
                  <a:lnTo>
                    <a:pt x="89" y="42"/>
                  </a:lnTo>
                  <a:lnTo>
                    <a:pt x="74" y="90"/>
                  </a:lnTo>
                  <a:lnTo>
                    <a:pt x="57" y="146"/>
                  </a:lnTo>
                  <a:lnTo>
                    <a:pt x="39" y="205"/>
                  </a:lnTo>
                  <a:lnTo>
                    <a:pt x="12" y="306"/>
                  </a:lnTo>
                  <a:lnTo>
                    <a:pt x="0" y="350"/>
                  </a:lnTo>
                  <a:lnTo>
                    <a:pt x="12" y="329"/>
                  </a:lnTo>
                  <a:lnTo>
                    <a:pt x="28" y="306"/>
                  </a:lnTo>
                  <a:lnTo>
                    <a:pt x="48" y="280"/>
                  </a:lnTo>
                  <a:lnTo>
                    <a:pt x="69" y="253"/>
                  </a:lnTo>
                  <a:lnTo>
                    <a:pt x="120" y="194"/>
                  </a:lnTo>
                  <a:lnTo>
                    <a:pt x="173" y="137"/>
                  </a:lnTo>
                  <a:lnTo>
                    <a:pt x="224" y="84"/>
                  </a:lnTo>
                  <a:lnTo>
                    <a:pt x="267" y="40"/>
                  </a:lnTo>
                  <a:lnTo>
                    <a:pt x="307" y="0"/>
                  </a:lnTo>
                  <a:lnTo>
                    <a:pt x="249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g23723efd49e_1_0"/>
            <p:cNvSpPr/>
            <p:nvPr/>
          </p:nvSpPr>
          <p:spPr>
            <a:xfrm>
              <a:off x="7088188" y="1360488"/>
              <a:ext cx="487363" cy="555625"/>
            </a:xfrm>
            <a:custGeom>
              <a:rect b="b" l="l" r="r" t="t"/>
              <a:pathLst>
                <a:path extrusionOk="0" h="350" w="307">
                  <a:moveTo>
                    <a:pt x="200" y="0"/>
                  </a:moveTo>
                  <a:lnTo>
                    <a:pt x="200" y="0"/>
                  </a:lnTo>
                  <a:lnTo>
                    <a:pt x="182" y="16"/>
                  </a:lnTo>
                  <a:lnTo>
                    <a:pt x="178" y="0"/>
                  </a:lnTo>
                  <a:lnTo>
                    <a:pt x="161" y="33"/>
                  </a:lnTo>
                  <a:lnTo>
                    <a:pt x="156" y="39"/>
                  </a:lnTo>
                  <a:lnTo>
                    <a:pt x="152" y="45"/>
                  </a:lnTo>
                  <a:lnTo>
                    <a:pt x="147" y="3"/>
                  </a:lnTo>
                  <a:lnTo>
                    <a:pt x="140" y="12"/>
                  </a:lnTo>
                  <a:lnTo>
                    <a:pt x="138" y="4"/>
                  </a:lnTo>
                  <a:lnTo>
                    <a:pt x="111" y="7"/>
                  </a:lnTo>
                  <a:lnTo>
                    <a:pt x="102" y="7"/>
                  </a:lnTo>
                  <a:lnTo>
                    <a:pt x="89" y="42"/>
                  </a:lnTo>
                  <a:lnTo>
                    <a:pt x="74" y="90"/>
                  </a:lnTo>
                  <a:lnTo>
                    <a:pt x="57" y="146"/>
                  </a:lnTo>
                  <a:lnTo>
                    <a:pt x="39" y="205"/>
                  </a:lnTo>
                  <a:lnTo>
                    <a:pt x="12" y="306"/>
                  </a:lnTo>
                  <a:lnTo>
                    <a:pt x="0" y="350"/>
                  </a:lnTo>
                  <a:lnTo>
                    <a:pt x="12" y="329"/>
                  </a:lnTo>
                  <a:lnTo>
                    <a:pt x="28" y="306"/>
                  </a:lnTo>
                  <a:lnTo>
                    <a:pt x="48" y="280"/>
                  </a:lnTo>
                  <a:lnTo>
                    <a:pt x="69" y="253"/>
                  </a:lnTo>
                  <a:lnTo>
                    <a:pt x="120" y="194"/>
                  </a:lnTo>
                  <a:lnTo>
                    <a:pt x="173" y="137"/>
                  </a:lnTo>
                  <a:lnTo>
                    <a:pt x="224" y="84"/>
                  </a:lnTo>
                  <a:lnTo>
                    <a:pt x="267" y="40"/>
                  </a:lnTo>
                  <a:lnTo>
                    <a:pt x="307" y="0"/>
                  </a:lnTo>
                  <a:lnTo>
                    <a:pt x="249" y="0"/>
                  </a:lnTo>
                  <a:lnTo>
                    <a:pt x="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g23723efd49e_1_0"/>
            <p:cNvSpPr/>
            <p:nvPr/>
          </p:nvSpPr>
          <p:spPr>
            <a:xfrm>
              <a:off x="7370763" y="1263650"/>
              <a:ext cx="241300" cy="204788"/>
            </a:xfrm>
            <a:custGeom>
              <a:rect b="b" l="l" r="r" t="t"/>
              <a:pathLst>
                <a:path extrusionOk="0" h="129" w="152">
                  <a:moveTo>
                    <a:pt x="96" y="0"/>
                  </a:moveTo>
                  <a:lnTo>
                    <a:pt x="96" y="0"/>
                  </a:lnTo>
                  <a:lnTo>
                    <a:pt x="52" y="28"/>
                  </a:lnTo>
                  <a:lnTo>
                    <a:pt x="0" y="61"/>
                  </a:lnTo>
                  <a:lnTo>
                    <a:pt x="6" y="89"/>
                  </a:lnTo>
                  <a:lnTo>
                    <a:pt x="12" y="112"/>
                  </a:lnTo>
                  <a:lnTo>
                    <a:pt x="16" y="129"/>
                  </a:lnTo>
                  <a:lnTo>
                    <a:pt x="36" y="118"/>
                  </a:lnTo>
                  <a:lnTo>
                    <a:pt x="80" y="92"/>
                  </a:lnTo>
                  <a:lnTo>
                    <a:pt x="126" y="64"/>
                  </a:lnTo>
                  <a:lnTo>
                    <a:pt x="143" y="50"/>
                  </a:lnTo>
                  <a:lnTo>
                    <a:pt x="147" y="46"/>
                  </a:lnTo>
                  <a:lnTo>
                    <a:pt x="152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g23723efd49e_1_0"/>
            <p:cNvSpPr/>
            <p:nvPr/>
          </p:nvSpPr>
          <p:spPr>
            <a:xfrm>
              <a:off x="7245350" y="1290638"/>
              <a:ext cx="76200" cy="163513"/>
            </a:xfrm>
            <a:custGeom>
              <a:rect b="b" l="l" r="r" t="t"/>
              <a:pathLst>
                <a:path extrusionOk="0" h="103" w="48">
                  <a:moveTo>
                    <a:pt x="45" y="0"/>
                  </a:moveTo>
                  <a:lnTo>
                    <a:pt x="45" y="0"/>
                  </a:lnTo>
                  <a:lnTo>
                    <a:pt x="45" y="3"/>
                  </a:lnTo>
                  <a:lnTo>
                    <a:pt x="44" y="15"/>
                  </a:lnTo>
                  <a:lnTo>
                    <a:pt x="45" y="30"/>
                  </a:lnTo>
                  <a:lnTo>
                    <a:pt x="47" y="39"/>
                  </a:lnTo>
                  <a:lnTo>
                    <a:pt x="48" y="47"/>
                  </a:lnTo>
                  <a:lnTo>
                    <a:pt x="36" y="72"/>
                  </a:lnTo>
                  <a:lnTo>
                    <a:pt x="26" y="91"/>
                  </a:lnTo>
                  <a:lnTo>
                    <a:pt x="21" y="98"/>
                  </a:lnTo>
                  <a:lnTo>
                    <a:pt x="17" y="103"/>
                  </a:lnTo>
                  <a:lnTo>
                    <a:pt x="8" y="75"/>
                  </a:lnTo>
                  <a:lnTo>
                    <a:pt x="3" y="53"/>
                  </a:lnTo>
                  <a:lnTo>
                    <a:pt x="0" y="3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g23723efd49e_1_0"/>
            <p:cNvSpPr/>
            <p:nvPr/>
          </p:nvSpPr>
          <p:spPr>
            <a:xfrm>
              <a:off x="7283450" y="1439863"/>
              <a:ext cx="106363" cy="115888"/>
            </a:xfrm>
            <a:custGeom>
              <a:rect b="b" l="l" r="r" t="t"/>
              <a:pathLst>
                <a:path extrusionOk="0" h="73" w="67">
                  <a:moveTo>
                    <a:pt x="67" y="6"/>
                  </a:moveTo>
                  <a:lnTo>
                    <a:pt x="67" y="6"/>
                  </a:lnTo>
                  <a:lnTo>
                    <a:pt x="33" y="1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" y="33"/>
                  </a:lnTo>
                  <a:lnTo>
                    <a:pt x="9" y="63"/>
                  </a:lnTo>
                  <a:lnTo>
                    <a:pt x="21" y="70"/>
                  </a:lnTo>
                  <a:lnTo>
                    <a:pt x="29" y="73"/>
                  </a:lnTo>
                  <a:lnTo>
                    <a:pt x="32" y="73"/>
                  </a:lnTo>
                  <a:lnTo>
                    <a:pt x="35" y="72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g23723efd49e_1_0"/>
            <p:cNvSpPr/>
            <p:nvPr/>
          </p:nvSpPr>
          <p:spPr>
            <a:xfrm>
              <a:off x="7283450" y="1439863"/>
              <a:ext cx="106363" cy="115888"/>
            </a:xfrm>
            <a:custGeom>
              <a:rect b="b" l="l" r="r" t="t"/>
              <a:pathLst>
                <a:path extrusionOk="0" h="73" w="67">
                  <a:moveTo>
                    <a:pt x="67" y="6"/>
                  </a:moveTo>
                  <a:lnTo>
                    <a:pt x="67" y="6"/>
                  </a:lnTo>
                  <a:lnTo>
                    <a:pt x="33" y="1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" y="33"/>
                  </a:lnTo>
                  <a:lnTo>
                    <a:pt x="9" y="63"/>
                  </a:lnTo>
                  <a:lnTo>
                    <a:pt x="21" y="70"/>
                  </a:lnTo>
                  <a:lnTo>
                    <a:pt x="29" y="73"/>
                  </a:lnTo>
                  <a:lnTo>
                    <a:pt x="32" y="73"/>
                  </a:lnTo>
                  <a:lnTo>
                    <a:pt x="35" y="72"/>
                  </a:lnTo>
                  <a:lnTo>
                    <a:pt x="67" y="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g23723efd49e_1_0"/>
            <p:cNvSpPr/>
            <p:nvPr/>
          </p:nvSpPr>
          <p:spPr>
            <a:xfrm>
              <a:off x="7321550" y="1360488"/>
              <a:ext cx="49213" cy="84138"/>
            </a:xfrm>
            <a:custGeom>
              <a:rect b="b" l="l" r="r" t="t"/>
              <a:pathLst>
                <a:path extrusionOk="0" h="53" w="31">
                  <a:moveTo>
                    <a:pt x="31" y="0"/>
                  </a:moveTo>
                  <a:lnTo>
                    <a:pt x="31" y="0"/>
                  </a:lnTo>
                  <a:lnTo>
                    <a:pt x="5" y="45"/>
                  </a:lnTo>
                  <a:lnTo>
                    <a:pt x="3" y="27"/>
                  </a:lnTo>
                  <a:lnTo>
                    <a:pt x="0" y="3"/>
                  </a:lnTo>
                  <a:lnTo>
                    <a:pt x="2" y="24"/>
                  </a:lnTo>
                  <a:lnTo>
                    <a:pt x="5" y="53"/>
                  </a:lnTo>
                  <a:lnTo>
                    <a:pt x="12" y="37"/>
                  </a:lnTo>
                  <a:lnTo>
                    <a:pt x="20" y="1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0A2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g23723efd49e_1_0"/>
            <p:cNvSpPr/>
            <p:nvPr/>
          </p:nvSpPr>
          <p:spPr>
            <a:xfrm>
              <a:off x="7321550" y="1360488"/>
              <a:ext cx="49213" cy="84138"/>
            </a:xfrm>
            <a:custGeom>
              <a:rect b="b" l="l" r="r" t="t"/>
              <a:pathLst>
                <a:path extrusionOk="0" h="53" w="31">
                  <a:moveTo>
                    <a:pt x="31" y="0"/>
                  </a:moveTo>
                  <a:lnTo>
                    <a:pt x="31" y="0"/>
                  </a:lnTo>
                  <a:lnTo>
                    <a:pt x="5" y="45"/>
                  </a:lnTo>
                  <a:lnTo>
                    <a:pt x="3" y="27"/>
                  </a:lnTo>
                  <a:lnTo>
                    <a:pt x="0" y="3"/>
                  </a:lnTo>
                  <a:lnTo>
                    <a:pt x="2" y="24"/>
                  </a:lnTo>
                  <a:lnTo>
                    <a:pt x="5" y="53"/>
                  </a:lnTo>
                  <a:lnTo>
                    <a:pt x="12" y="37"/>
                  </a:lnTo>
                  <a:lnTo>
                    <a:pt x="20" y="19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g23723efd49e_1_0"/>
            <p:cNvSpPr/>
            <p:nvPr/>
          </p:nvSpPr>
          <p:spPr>
            <a:xfrm>
              <a:off x="6853238" y="2463800"/>
              <a:ext cx="414338" cy="71438"/>
            </a:xfrm>
            <a:custGeom>
              <a:rect b="b" l="l" r="r" t="t"/>
              <a:pathLst>
                <a:path extrusionOk="0" h="45" w="261">
                  <a:moveTo>
                    <a:pt x="0" y="2"/>
                  </a:moveTo>
                  <a:lnTo>
                    <a:pt x="0" y="2"/>
                  </a:lnTo>
                  <a:lnTo>
                    <a:pt x="36" y="0"/>
                  </a:lnTo>
                  <a:lnTo>
                    <a:pt x="65" y="0"/>
                  </a:lnTo>
                  <a:lnTo>
                    <a:pt x="83" y="0"/>
                  </a:lnTo>
                  <a:lnTo>
                    <a:pt x="89" y="8"/>
                  </a:lnTo>
                  <a:lnTo>
                    <a:pt x="155" y="20"/>
                  </a:lnTo>
                  <a:lnTo>
                    <a:pt x="211" y="32"/>
                  </a:lnTo>
                  <a:lnTo>
                    <a:pt x="238" y="39"/>
                  </a:lnTo>
                  <a:lnTo>
                    <a:pt x="261" y="45"/>
                  </a:lnTo>
                  <a:lnTo>
                    <a:pt x="244" y="41"/>
                  </a:lnTo>
                  <a:lnTo>
                    <a:pt x="202" y="32"/>
                  </a:lnTo>
                  <a:lnTo>
                    <a:pt x="175" y="26"/>
                  </a:lnTo>
                  <a:lnTo>
                    <a:pt x="145" y="21"/>
                  </a:lnTo>
                  <a:lnTo>
                    <a:pt x="116" y="18"/>
                  </a:lnTo>
                  <a:lnTo>
                    <a:pt x="87" y="15"/>
                  </a:lnTo>
                  <a:lnTo>
                    <a:pt x="80" y="6"/>
                  </a:lnTo>
                  <a:lnTo>
                    <a:pt x="46" y="3"/>
                  </a:lnTo>
                  <a:lnTo>
                    <a:pt x="21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g23723efd49e_1_0"/>
            <p:cNvSpPr/>
            <p:nvPr/>
          </p:nvSpPr>
          <p:spPr>
            <a:xfrm>
              <a:off x="6853238" y="2463800"/>
              <a:ext cx="414338" cy="71438"/>
            </a:xfrm>
            <a:custGeom>
              <a:rect b="b" l="l" r="r" t="t"/>
              <a:pathLst>
                <a:path extrusionOk="0" h="45" w="261">
                  <a:moveTo>
                    <a:pt x="0" y="2"/>
                  </a:moveTo>
                  <a:lnTo>
                    <a:pt x="0" y="2"/>
                  </a:lnTo>
                  <a:lnTo>
                    <a:pt x="36" y="0"/>
                  </a:lnTo>
                  <a:lnTo>
                    <a:pt x="65" y="0"/>
                  </a:lnTo>
                  <a:lnTo>
                    <a:pt x="83" y="0"/>
                  </a:lnTo>
                  <a:lnTo>
                    <a:pt x="89" y="8"/>
                  </a:lnTo>
                  <a:lnTo>
                    <a:pt x="155" y="20"/>
                  </a:lnTo>
                  <a:lnTo>
                    <a:pt x="211" y="32"/>
                  </a:lnTo>
                  <a:lnTo>
                    <a:pt x="238" y="39"/>
                  </a:lnTo>
                  <a:lnTo>
                    <a:pt x="261" y="45"/>
                  </a:lnTo>
                  <a:lnTo>
                    <a:pt x="244" y="41"/>
                  </a:lnTo>
                  <a:lnTo>
                    <a:pt x="202" y="32"/>
                  </a:lnTo>
                  <a:lnTo>
                    <a:pt x="175" y="26"/>
                  </a:lnTo>
                  <a:lnTo>
                    <a:pt x="145" y="21"/>
                  </a:lnTo>
                  <a:lnTo>
                    <a:pt x="116" y="18"/>
                  </a:lnTo>
                  <a:lnTo>
                    <a:pt x="87" y="15"/>
                  </a:lnTo>
                  <a:lnTo>
                    <a:pt x="80" y="6"/>
                  </a:lnTo>
                  <a:lnTo>
                    <a:pt x="46" y="3"/>
                  </a:lnTo>
                  <a:lnTo>
                    <a:pt x="21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g23723efd49e_1_0"/>
            <p:cNvSpPr/>
            <p:nvPr/>
          </p:nvSpPr>
          <p:spPr>
            <a:xfrm>
              <a:off x="7370763" y="1331913"/>
              <a:ext cx="825500" cy="892175"/>
            </a:xfrm>
            <a:custGeom>
              <a:rect b="b" l="l" r="r" t="t"/>
              <a:pathLst>
                <a:path extrusionOk="0" h="562" w="520">
                  <a:moveTo>
                    <a:pt x="152" y="0"/>
                  </a:moveTo>
                  <a:lnTo>
                    <a:pt x="152" y="0"/>
                  </a:lnTo>
                  <a:lnTo>
                    <a:pt x="167" y="1"/>
                  </a:lnTo>
                  <a:lnTo>
                    <a:pt x="206" y="10"/>
                  </a:lnTo>
                  <a:lnTo>
                    <a:pt x="233" y="16"/>
                  </a:lnTo>
                  <a:lnTo>
                    <a:pt x="264" y="25"/>
                  </a:lnTo>
                  <a:lnTo>
                    <a:pt x="295" y="37"/>
                  </a:lnTo>
                  <a:lnTo>
                    <a:pt x="330" y="51"/>
                  </a:lnTo>
                  <a:lnTo>
                    <a:pt x="363" y="68"/>
                  </a:lnTo>
                  <a:lnTo>
                    <a:pt x="396" y="89"/>
                  </a:lnTo>
                  <a:lnTo>
                    <a:pt x="411" y="99"/>
                  </a:lnTo>
                  <a:lnTo>
                    <a:pt x="427" y="113"/>
                  </a:lnTo>
                  <a:lnTo>
                    <a:pt x="442" y="125"/>
                  </a:lnTo>
                  <a:lnTo>
                    <a:pt x="455" y="140"/>
                  </a:lnTo>
                  <a:lnTo>
                    <a:pt x="469" y="155"/>
                  </a:lnTo>
                  <a:lnTo>
                    <a:pt x="479" y="170"/>
                  </a:lnTo>
                  <a:lnTo>
                    <a:pt x="490" y="188"/>
                  </a:lnTo>
                  <a:lnTo>
                    <a:pt x="499" y="206"/>
                  </a:lnTo>
                  <a:lnTo>
                    <a:pt x="506" y="226"/>
                  </a:lnTo>
                  <a:lnTo>
                    <a:pt x="513" y="246"/>
                  </a:lnTo>
                  <a:lnTo>
                    <a:pt x="517" y="268"/>
                  </a:lnTo>
                  <a:lnTo>
                    <a:pt x="520" y="291"/>
                  </a:lnTo>
                  <a:lnTo>
                    <a:pt x="520" y="321"/>
                  </a:lnTo>
                  <a:lnTo>
                    <a:pt x="519" y="348"/>
                  </a:lnTo>
                  <a:lnTo>
                    <a:pt x="513" y="374"/>
                  </a:lnTo>
                  <a:lnTo>
                    <a:pt x="503" y="398"/>
                  </a:lnTo>
                  <a:lnTo>
                    <a:pt x="493" y="419"/>
                  </a:lnTo>
                  <a:lnTo>
                    <a:pt x="481" y="440"/>
                  </a:lnTo>
                  <a:lnTo>
                    <a:pt x="466" y="457"/>
                  </a:lnTo>
                  <a:lnTo>
                    <a:pt x="448" y="473"/>
                  </a:lnTo>
                  <a:lnTo>
                    <a:pt x="430" y="488"/>
                  </a:lnTo>
                  <a:lnTo>
                    <a:pt x="410" y="500"/>
                  </a:lnTo>
                  <a:lnTo>
                    <a:pt x="387" y="513"/>
                  </a:lnTo>
                  <a:lnTo>
                    <a:pt x="365" y="522"/>
                  </a:lnTo>
                  <a:lnTo>
                    <a:pt x="342" y="531"/>
                  </a:lnTo>
                  <a:lnTo>
                    <a:pt x="318" y="538"/>
                  </a:lnTo>
                  <a:lnTo>
                    <a:pt x="292" y="544"/>
                  </a:lnTo>
                  <a:lnTo>
                    <a:pt x="268" y="550"/>
                  </a:lnTo>
                  <a:lnTo>
                    <a:pt x="218" y="556"/>
                  </a:lnTo>
                  <a:lnTo>
                    <a:pt x="170" y="561"/>
                  </a:lnTo>
                  <a:lnTo>
                    <a:pt x="125" y="562"/>
                  </a:lnTo>
                  <a:lnTo>
                    <a:pt x="84" y="562"/>
                  </a:lnTo>
                  <a:lnTo>
                    <a:pt x="49" y="561"/>
                  </a:lnTo>
                  <a:lnTo>
                    <a:pt x="22" y="559"/>
                  </a:lnTo>
                  <a:lnTo>
                    <a:pt x="0" y="558"/>
                  </a:lnTo>
                  <a:lnTo>
                    <a:pt x="7" y="541"/>
                  </a:lnTo>
                  <a:lnTo>
                    <a:pt x="16" y="523"/>
                  </a:lnTo>
                  <a:lnTo>
                    <a:pt x="24" y="502"/>
                  </a:lnTo>
                  <a:lnTo>
                    <a:pt x="31" y="479"/>
                  </a:lnTo>
                  <a:lnTo>
                    <a:pt x="33" y="467"/>
                  </a:lnTo>
                  <a:lnTo>
                    <a:pt x="34" y="457"/>
                  </a:lnTo>
                  <a:lnTo>
                    <a:pt x="34" y="446"/>
                  </a:lnTo>
                  <a:lnTo>
                    <a:pt x="34" y="437"/>
                  </a:lnTo>
                  <a:lnTo>
                    <a:pt x="31" y="428"/>
                  </a:lnTo>
                  <a:lnTo>
                    <a:pt x="25" y="420"/>
                  </a:lnTo>
                  <a:lnTo>
                    <a:pt x="42" y="425"/>
                  </a:lnTo>
                  <a:lnTo>
                    <a:pt x="86" y="434"/>
                  </a:lnTo>
                  <a:lnTo>
                    <a:pt x="114" y="439"/>
                  </a:lnTo>
                  <a:lnTo>
                    <a:pt x="146" y="443"/>
                  </a:lnTo>
                  <a:lnTo>
                    <a:pt x="181" y="446"/>
                  </a:lnTo>
                  <a:lnTo>
                    <a:pt x="217" y="448"/>
                  </a:lnTo>
                  <a:lnTo>
                    <a:pt x="253" y="448"/>
                  </a:lnTo>
                  <a:lnTo>
                    <a:pt x="270" y="445"/>
                  </a:lnTo>
                  <a:lnTo>
                    <a:pt x="288" y="443"/>
                  </a:lnTo>
                  <a:lnTo>
                    <a:pt x="304" y="439"/>
                  </a:lnTo>
                  <a:lnTo>
                    <a:pt x="321" y="434"/>
                  </a:lnTo>
                  <a:lnTo>
                    <a:pt x="338" y="430"/>
                  </a:lnTo>
                  <a:lnTo>
                    <a:pt x="353" y="422"/>
                  </a:lnTo>
                  <a:lnTo>
                    <a:pt x="366" y="414"/>
                  </a:lnTo>
                  <a:lnTo>
                    <a:pt x="378" y="405"/>
                  </a:lnTo>
                  <a:lnTo>
                    <a:pt x="390" y="393"/>
                  </a:lnTo>
                  <a:lnTo>
                    <a:pt x="399" y="381"/>
                  </a:lnTo>
                  <a:lnTo>
                    <a:pt x="408" y="368"/>
                  </a:lnTo>
                  <a:lnTo>
                    <a:pt x="414" y="353"/>
                  </a:lnTo>
                  <a:lnTo>
                    <a:pt x="421" y="335"/>
                  </a:lnTo>
                  <a:lnTo>
                    <a:pt x="424" y="316"/>
                  </a:lnTo>
                  <a:lnTo>
                    <a:pt x="424" y="304"/>
                  </a:lnTo>
                  <a:lnTo>
                    <a:pt x="424" y="292"/>
                  </a:lnTo>
                  <a:lnTo>
                    <a:pt x="422" y="280"/>
                  </a:lnTo>
                  <a:lnTo>
                    <a:pt x="419" y="270"/>
                  </a:lnTo>
                  <a:lnTo>
                    <a:pt x="416" y="259"/>
                  </a:lnTo>
                  <a:lnTo>
                    <a:pt x="411" y="250"/>
                  </a:lnTo>
                  <a:lnTo>
                    <a:pt x="401" y="230"/>
                  </a:lnTo>
                  <a:lnTo>
                    <a:pt x="387" y="214"/>
                  </a:lnTo>
                  <a:lnTo>
                    <a:pt x="372" y="197"/>
                  </a:lnTo>
                  <a:lnTo>
                    <a:pt x="354" y="184"/>
                  </a:lnTo>
                  <a:lnTo>
                    <a:pt x="336" y="170"/>
                  </a:lnTo>
                  <a:lnTo>
                    <a:pt x="316" y="160"/>
                  </a:lnTo>
                  <a:lnTo>
                    <a:pt x="297" y="149"/>
                  </a:lnTo>
                  <a:lnTo>
                    <a:pt x="277" y="141"/>
                  </a:lnTo>
                  <a:lnTo>
                    <a:pt x="259" y="134"/>
                  </a:lnTo>
                  <a:lnTo>
                    <a:pt x="226" y="123"/>
                  </a:lnTo>
                  <a:lnTo>
                    <a:pt x="202" y="117"/>
                  </a:lnTo>
                  <a:lnTo>
                    <a:pt x="193" y="114"/>
                  </a:lnTo>
                  <a:lnTo>
                    <a:pt x="185" y="110"/>
                  </a:lnTo>
                  <a:lnTo>
                    <a:pt x="178" y="105"/>
                  </a:lnTo>
                  <a:lnTo>
                    <a:pt x="172" y="98"/>
                  </a:lnTo>
                  <a:lnTo>
                    <a:pt x="166" y="90"/>
                  </a:lnTo>
                  <a:lnTo>
                    <a:pt x="161" y="83"/>
                  </a:lnTo>
                  <a:lnTo>
                    <a:pt x="155" y="65"/>
                  </a:lnTo>
                  <a:lnTo>
                    <a:pt x="150" y="45"/>
                  </a:lnTo>
                  <a:lnTo>
                    <a:pt x="149" y="27"/>
                  </a:lnTo>
                  <a:lnTo>
                    <a:pt x="149" y="1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g23723efd49e_1_0"/>
            <p:cNvSpPr/>
            <p:nvPr/>
          </p:nvSpPr>
          <p:spPr>
            <a:xfrm>
              <a:off x="7370763" y="1331913"/>
              <a:ext cx="825500" cy="892175"/>
            </a:xfrm>
            <a:custGeom>
              <a:rect b="b" l="l" r="r" t="t"/>
              <a:pathLst>
                <a:path extrusionOk="0" h="562" w="520">
                  <a:moveTo>
                    <a:pt x="152" y="0"/>
                  </a:moveTo>
                  <a:lnTo>
                    <a:pt x="152" y="0"/>
                  </a:lnTo>
                  <a:lnTo>
                    <a:pt x="167" y="1"/>
                  </a:lnTo>
                  <a:lnTo>
                    <a:pt x="206" y="10"/>
                  </a:lnTo>
                  <a:lnTo>
                    <a:pt x="233" y="16"/>
                  </a:lnTo>
                  <a:lnTo>
                    <a:pt x="264" y="25"/>
                  </a:lnTo>
                  <a:lnTo>
                    <a:pt x="295" y="37"/>
                  </a:lnTo>
                  <a:lnTo>
                    <a:pt x="330" y="51"/>
                  </a:lnTo>
                  <a:lnTo>
                    <a:pt x="363" y="68"/>
                  </a:lnTo>
                  <a:lnTo>
                    <a:pt x="396" y="89"/>
                  </a:lnTo>
                  <a:lnTo>
                    <a:pt x="411" y="99"/>
                  </a:lnTo>
                  <a:lnTo>
                    <a:pt x="427" y="113"/>
                  </a:lnTo>
                  <a:lnTo>
                    <a:pt x="442" y="125"/>
                  </a:lnTo>
                  <a:lnTo>
                    <a:pt x="455" y="140"/>
                  </a:lnTo>
                  <a:lnTo>
                    <a:pt x="469" y="155"/>
                  </a:lnTo>
                  <a:lnTo>
                    <a:pt x="479" y="170"/>
                  </a:lnTo>
                  <a:lnTo>
                    <a:pt x="490" y="188"/>
                  </a:lnTo>
                  <a:lnTo>
                    <a:pt x="499" y="206"/>
                  </a:lnTo>
                  <a:lnTo>
                    <a:pt x="506" y="226"/>
                  </a:lnTo>
                  <a:lnTo>
                    <a:pt x="513" y="246"/>
                  </a:lnTo>
                  <a:lnTo>
                    <a:pt x="517" y="268"/>
                  </a:lnTo>
                  <a:lnTo>
                    <a:pt x="520" y="291"/>
                  </a:lnTo>
                  <a:lnTo>
                    <a:pt x="520" y="321"/>
                  </a:lnTo>
                  <a:lnTo>
                    <a:pt x="519" y="348"/>
                  </a:lnTo>
                  <a:lnTo>
                    <a:pt x="513" y="374"/>
                  </a:lnTo>
                  <a:lnTo>
                    <a:pt x="503" y="398"/>
                  </a:lnTo>
                  <a:lnTo>
                    <a:pt x="493" y="419"/>
                  </a:lnTo>
                  <a:lnTo>
                    <a:pt x="481" y="440"/>
                  </a:lnTo>
                  <a:lnTo>
                    <a:pt x="466" y="457"/>
                  </a:lnTo>
                  <a:lnTo>
                    <a:pt x="448" y="473"/>
                  </a:lnTo>
                  <a:lnTo>
                    <a:pt x="430" y="488"/>
                  </a:lnTo>
                  <a:lnTo>
                    <a:pt x="410" y="500"/>
                  </a:lnTo>
                  <a:lnTo>
                    <a:pt x="387" y="513"/>
                  </a:lnTo>
                  <a:lnTo>
                    <a:pt x="365" y="522"/>
                  </a:lnTo>
                  <a:lnTo>
                    <a:pt x="342" y="531"/>
                  </a:lnTo>
                  <a:lnTo>
                    <a:pt x="318" y="538"/>
                  </a:lnTo>
                  <a:lnTo>
                    <a:pt x="292" y="544"/>
                  </a:lnTo>
                  <a:lnTo>
                    <a:pt x="268" y="550"/>
                  </a:lnTo>
                  <a:lnTo>
                    <a:pt x="218" y="556"/>
                  </a:lnTo>
                  <a:lnTo>
                    <a:pt x="170" y="561"/>
                  </a:lnTo>
                  <a:lnTo>
                    <a:pt x="125" y="562"/>
                  </a:lnTo>
                  <a:lnTo>
                    <a:pt x="84" y="562"/>
                  </a:lnTo>
                  <a:lnTo>
                    <a:pt x="49" y="561"/>
                  </a:lnTo>
                  <a:lnTo>
                    <a:pt x="22" y="559"/>
                  </a:lnTo>
                  <a:lnTo>
                    <a:pt x="0" y="558"/>
                  </a:lnTo>
                  <a:lnTo>
                    <a:pt x="7" y="541"/>
                  </a:lnTo>
                  <a:lnTo>
                    <a:pt x="16" y="523"/>
                  </a:lnTo>
                  <a:lnTo>
                    <a:pt x="24" y="502"/>
                  </a:lnTo>
                  <a:lnTo>
                    <a:pt x="31" y="479"/>
                  </a:lnTo>
                  <a:lnTo>
                    <a:pt x="33" y="467"/>
                  </a:lnTo>
                  <a:lnTo>
                    <a:pt x="34" y="457"/>
                  </a:lnTo>
                  <a:lnTo>
                    <a:pt x="34" y="446"/>
                  </a:lnTo>
                  <a:lnTo>
                    <a:pt x="34" y="437"/>
                  </a:lnTo>
                  <a:lnTo>
                    <a:pt x="31" y="428"/>
                  </a:lnTo>
                  <a:lnTo>
                    <a:pt x="25" y="420"/>
                  </a:lnTo>
                  <a:lnTo>
                    <a:pt x="42" y="425"/>
                  </a:lnTo>
                  <a:lnTo>
                    <a:pt x="86" y="434"/>
                  </a:lnTo>
                  <a:lnTo>
                    <a:pt x="114" y="439"/>
                  </a:lnTo>
                  <a:lnTo>
                    <a:pt x="146" y="443"/>
                  </a:lnTo>
                  <a:lnTo>
                    <a:pt x="181" y="446"/>
                  </a:lnTo>
                  <a:lnTo>
                    <a:pt x="217" y="448"/>
                  </a:lnTo>
                  <a:lnTo>
                    <a:pt x="253" y="448"/>
                  </a:lnTo>
                  <a:lnTo>
                    <a:pt x="270" y="445"/>
                  </a:lnTo>
                  <a:lnTo>
                    <a:pt x="288" y="443"/>
                  </a:lnTo>
                  <a:lnTo>
                    <a:pt x="304" y="439"/>
                  </a:lnTo>
                  <a:lnTo>
                    <a:pt x="321" y="434"/>
                  </a:lnTo>
                  <a:lnTo>
                    <a:pt x="338" y="430"/>
                  </a:lnTo>
                  <a:lnTo>
                    <a:pt x="353" y="422"/>
                  </a:lnTo>
                  <a:lnTo>
                    <a:pt x="366" y="414"/>
                  </a:lnTo>
                  <a:lnTo>
                    <a:pt x="378" y="405"/>
                  </a:lnTo>
                  <a:lnTo>
                    <a:pt x="390" y="393"/>
                  </a:lnTo>
                  <a:lnTo>
                    <a:pt x="399" y="381"/>
                  </a:lnTo>
                  <a:lnTo>
                    <a:pt x="408" y="368"/>
                  </a:lnTo>
                  <a:lnTo>
                    <a:pt x="414" y="353"/>
                  </a:lnTo>
                  <a:lnTo>
                    <a:pt x="421" y="335"/>
                  </a:lnTo>
                  <a:lnTo>
                    <a:pt x="424" y="316"/>
                  </a:lnTo>
                  <a:lnTo>
                    <a:pt x="424" y="304"/>
                  </a:lnTo>
                  <a:lnTo>
                    <a:pt x="424" y="292"/>
                  </a:lnTo>
                  <a:lnTo>
                    <a:pt x="422" y="280"/>
                  </a:lnTo>
                  <a:lnTo>
                    <a:pt x="419" y="270"/>
                  </a:lnTo>
                  <a:lnTo>
                    <a:pt x="416" y="259"/>
                  </a:lnTo>
                  <a:lnTo>
                    <a:pt x="411" y="250"/>
                  </a:lnTo>
                  <a:lnTo>
                    <a:pt x="401" y="230"/>
                  </a:lnTo>
                  <a:lnTo>
                    <a:pt x="387" y="214"/>
                  </a:lnTo>
                  <a:lnTo>
                    <a:pt x="372" y="197"/>
                  </a:lnTo>
                  <a:lnTo>
                    <a:pt x="354" y="184"/>
                  </a:lnTo>
                  <a:lnTo>
                    <a:pt x="336" y="170"/>
                  </a:lnTo>
                  <a:lnTo>
                    <a:pt x="316" y="160"/>
                  </a:lnTo>
                  <a:lnTo>
                    <a:pt x="297" y="149"/>
                  </a:lnTo>
                  <a:lnTo>
                    <a:pt x="277" y="141"/>
                  </a:lnTo>
                  <a:lnTo>
                    <a:pt x="259" y="134"/>
                  </a:lnTo>
                  <a:lnTo>
                    <a:pt x="226" y="123"/>
                  </a:lnTo>
                  <a:lnTo>
                    <a:pt x="202" y="117"/>
                  </a:lnTo>
                  <a:lnTo>
                    <a:pt x="193" y="114"/>
                  </a:lnTo>
                  <a:lnTo>
                    <a:pt x="185" y="110"/>
                  </a:lnTo>
                  <a:lnTo>
                    <a:pt x="178" y="105"/>
                  </a:lnTo>
                  <a:lnTo>
                    <a:pt x="172" y="98"/>
                  </a:lnTo>
                  <a:lnTo>
                    <a:pt x="166" y="90"/>
                  </a:lnTo>
                  <a:lnTo>
                    <a:pt x="161" y="83"/>
                  </a:lnTo>
                  <a:lnTo>
                    <a:pt x="155" y="65"/>
                  </a:lnTo>
                  <a:lnTo>
                    <a:pt x="150" y="45"/>
                  </a:lnTo>
                  <a:lnTo>
                    <a:pt x="149" y="27"/>
                  </a:lnTo>
                  <a:lnTo>
                    <a:pt x="149" y="1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g23723efd49e_1_0"/>
            <p:cNvSpPr/>
            <p:nvPr/>
          </p:nvSpPr>
          <p:spPr>
            <a:xfrm>
              <a:off x="7137400" y="2181225"/>
              <a:ext cx="895350" cy="285750"/>
            </a:xfrm>
            <a:custGeom>
              <a:rect b="b" l="l" r="r" t="t"/>
              <a:pathLst>
                <a:path extrusionOk="0" h="180" w="564">
                  <a:moveTo>
                    <a:pt x="109" y="68"/>
                  </a:moveTo>
                  <a:lnTo>
                    <a:pt x="109" y="68"/>
                  </a:lnTo>
                  <a:lnTo>
                    <a:pt x="106" y="83"/>
                  </a:lnTo>
                  <a:lnTo>
                    <a:pt x="104" y="97"/>
                  </a:lnTo>
                  <a:lnTo>
                    <a:pt x="104" y="109"/>
                  </a:lnTo>
                  <a:lnTo>
                    <a:pt x="104" y="116"/>
                  </a:lnTo>
                  <a:lnTo>
                    <a:pt x="107" y="128"/>
                  </a:lnTo>
                  <a:lnTo>
                    <a:pt x="109" y="131"/>
                  </a:lnTo>
                  <a:lnTo>
                    <a:pt x="113" y="133"/>
                  </a:lnTo>
                  <a:lnTo>
                    <a:pt x="122" y="133"/>
                  </a:lnTo>
                  <a:lnTo>
                    <a:pt x="151" y="130"/>
                  </a:lnTo>
                  <a:lnTo>
                    <a:pt x="193" y="124"/>
                  </a:lnTo>
                  <a:lnTo>
                    <a:pt x="243" y="113"/>
                  </a:lnTo>
                  <a:lnTo>
                    <a:pt x="297" y="100"/>
                  </a:lnTo>
                  <a:lnTo>
                    <a:pt x="356" y="85"/>
                  </a:lnTo>
                  <a:lnTo>
                    <a:pt x="414" y="68"/>
                  </a:lnTo>
                  <a:lnTo>
                    <a:pt x="466" y="50"/>
                  </a:lnTo>
                  <a:lnTo>
                    <a:pt x="474" y="45"/>
                  </a:lnTo>
                  <a:lnTo>
                    <a:pt x="483" y="39"/>
                  </a:lnTo>
                  <a:lnTo>
                    <a:pt x="500" y="24"/>
                  </a:lnTo>
                  <a:lnTo>
                    <a:pt x="516" y="11"/>
                  </a:lnTo>
                  <a:lnTo>
                    <a:pt x="524" y="5"/>
                  </a:lnTo>
                  <a:lnTo>
                    <a:pt x="530" y="0"/>
                  </a:lnTo>
                  <a:lnTo>
                    <a:pt x="534" y="2"/>
                  </a:lnTo>
                  <a:lnTo>
                    <a:pt x="546" y="5"/>
                  </a:lnTo>
                  <a:lnTo>
                    <a:pt x="552" y="9"/>
                  </a:lnTo>
                  <a:lnTo>
                    <a:pt x="557" y="14"/>
                  </a:lnTo>
                  <a:lnTo>
                    <a:pt x="561" y="20"/>
                  </a:lnTo>
                  <a:lnTo>
                    <a:pt x="564" y="27"/>
                  </a:lnTo>
                  <a:lnTo>
                    <a:pt x="564" y="35"/>
                  </a:lnTo>
                  <a:lnTo>
                    <a:pt x="563" y="42"/>
                  </a:lnTo>
                  <a:lnTo>
                    <a:pt x="557" y="51"/>
                  </a:lnTo>
                  <a:lnTo>
                    <a:pt x="545" y="63"/>
                  </a:lnTo>
                  <a:lnTo>
                    <a:pt x="491" y="80"/>
                  </a:lnTo>
                  <a:lnTo>
                    <a:pt x="432" y="97"/>
                  </a:lnTo>
                  <a:lnTo>
                    <a:pt x="359" y="116"/>
                  </a:lnTo>
                  <a:lnTo>
                    <a:pt x="279" y="137"/>
                  </a:lnTo>
                  <a:lnTo>
                    <a:pt x="199" y="155"/>
                  </a:lnTo>
                  <a:lnTo>
                    <a:pt x="125" y="171"/>
                  </a:lnTo>
                  <a:lnTo>
                    <a:pt x="91" y="175"/>
                  </a:lnTo>
                  <a:lnTo>
                    <a:pt x="62" y="180"/>
                  </a:lnTo>
                  <a:lnTo>
                    <a:pt x="53" y="180"/>
                  </a:lnTo>
                  <a:lnTo>
                    <a:pt x="44" y="178"/>
                  </a:lnTo>
                  <a:lnTo>
                    <a:pt x="29" y="174"/>
                  </a:lnTo>
                  <a:lnTo>
                    <a:pt x="3" y="163"/>
                  </a:lnTo>
                  <a:lnTo>
                    <a:pt x="0" y="154"/>
                  </a:lnTo>
                  <a:lnTo>
                    <a:pt x="0" y="139"/>
                  </a:lnTo>
                  <a:lnTo>
                    <a:pt x="0" y="101"/>
                  </a:lnTo>
                  <a:lnTo>
                    <a:pt x="3" y="67"/>
                  </a:lnTo>
                  <a:lnTo>
                    <a:pt x="3" y="51"/>
                  </a:lnTo>
                  <a:lnTo>
                    <a:pt x="17" y="51"/>
                  </a:lnTo>
                  <a:lnTo>
                    <a:pt x="47" y="54"/>
                  </a:lnTo>
                  <a:lnTo>
                    <a:pt x="82" y="59"/>
                  </a:lnTo>
                  <a:lnTo>
                    <a:pt x="97" y="63"/>
                  </a:lnTo>
                  <a:lnTo>
                    <a:pt x="109" y="68"/>
                  </a:lnTo>
                  <a:close/>
                </a:path>
              </a:pathLst>
            </a:custGeom>
            <a:solidFill>
              <a:srgbClr val="CCEB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g23723efd49e_1_0"/>
            <p:cNvSpPr/>
            <p:nvPr/>
          </p:nvSpPr>
          <p:spPr>
            <a:xfrm>
              <a:off x="7137400" y="2181225"/>
              <a:ext cx="895350" cy="285750"/>
            </a:xfrm>
            <a:custGeom>
              <a:rect b="b" l="l" r="r" t="t"/>
              <a:pathLst>
                <a:path extrusionOk="0" h="180" w="564">
                  <a:moveTo>
                    <a:pt x="109" y="68"/>
                  </a:moveTo>
                  <a:lnTo>
                    <a:pt x="109" y="68"/>
                  </a:lnTo>
                  <a:lnTo>
                    <a:pt x="106" y="83"/>
                  </a:lnTo>
                  <a:lnTo>
                    <a:pt x="104" y="97"/>
                  </a:lnTo>
                  <a:lnTo>
                    <a:pt x="104" y="109"/>
                  </a:lnTo>
                  <a:lnTo>
                    <a:pt x="104" y="116"/>
                  </a:lnTo>
                  <a:lnTo>
                    <a:pt x="107" y="128"/>
                  </a:lnTo>
                  <a:lnTo>
                    <a:pt x="109" y="131"/>
                  </a:lnTo>
                  <a:lnTo>
                    <a:pt x="113" y="133"/>
                  </a:lnTo>
                  <a:lnTo>
                    <a:pt x="122" y="133"/>
                  </a:lnTo>
                  <a:lnTo>
                    <a:pt x="151" y="130"/>
                  </a:lnTo>
                  <a:lnTo>
                    <a:pt x="193" y="124"/>
                  </a:lnTo>
                  <a:lnTo>
                    <a:pt x="243" y="113"/>
                  </a:lnTo>
                  <a:lnTo>
                    <a:pt x="297" y="100"/>
                  </a:lnTo>
                  <a:lnTo>
                    <a:pt x="356" y="85"/>
                  </a:lnTo>
                  <a:lnTo>
                    <a:pt x="414" y="68"/>
                  </a:lnTo>
                  <a:lnTo>
                    <a:pt x="466" y="50"/>
                  </a:lnTo>
                  <a:lnTo>
                    <a:pt x="474" y="45"/>
                  </a:lnTo>
                  <a:lnTo>
                    <a:pt x="483" y="39"/>
                  </a:lnTo>
                  <a:lnTo>
                    <a:pt x="500" y="24"/>
                  </a:lnTo>
                  <a:lnTo>
                    <a:pt x="516" y="11"/>
                  </a:lnTo>
                  <a:lnTo>
                    <a:pt x="524" y="5"/>
                  </a:lnTo>
                  <a:lnTo>
                    <a:pt x="530" y="0"/>
                  </a:lnTo>
                  <a:lnTo>
                    <a:pt x="534" y="2"/>
                  </a:lnTo>
                  <a:lnTo>
                    <a:pt x="546" y="5"/>
                  </a:lnTo>
                  <a:lnTo>
                    <a:pt x="552" y="9"/>
                  </a:lnTo>
                  <a:lnTo>
                    <a:pt x="557" y="14"/>
                  </a:lnTo>
                  <a:lnTo>
                    <a:pt x="561" y="20"/>
                  </a:lnTo>
                  <a:lnTo>
                    <a:pt x="564" y="27"/>
                  </a:lnTo>
                  <a:lnTo>
                    <a:pt x="564" y="35"/>
                  </a:lnTo>
                  <a:lnTo>
                    <a:pt x="563" y="42"/>
                  </a:lnTo>
                  <a:lnTo>
                    <a:pt x="557" y="51"/>
                  </a:lnTo>
                  <a:lnTo>
                    <a:pt x="545" y="63"/>
                  </a:lnTo>
                  <a:lnTo>
                    <a:pt x="491" y="80"/>
                  </a:lnTo>
                  <a:lnTo>
                    <a:pt x="432" y="97"/>
                  </a:lnTo>
                  <a:lnTo>
                    <a:pt x="359" y="116"/>
                  </a:lnTo>
                  <a:lnTo>
                    <a:pt x="279" y="137"/>
                  </a:lnTo>
                  <a:lnTo>
                    <a:pt x="199" y="155"/>
                  </a:lnTo>
                  <a:lnTo>
                    <a:pt x="125" y="171"/>
                  </a:lnTo>
                  <a:lnTo>
                    <a:pt x="91" y="175"/>
                  </a:lnTo>
                  <a:lnTo>
                    <a:pt x="62" y="180"/>
                  </a:lnTo>
                  <a:lnTo>
                    <a:pt x="53" y="180"/>
                  </a:lnTo>
                  <a:lnTo>
                    <a:pt x="44" y="178"/>
                  </a:lnTo>
                  <a:lnTo>
                    <a:pt x="29" y="174"/>
                  </a:lnTo>
                  <a:lnTo>
                    <a:pt x="3" y="163"/>
                  </a:lnTo>
                  <a:lnTo>
                    <a:pt x="0" y="154"/>
                  </a:lnTo>
                  <a:lnTo>
                    <a:pt x="0" y="139"/>
                  </a:lnTo>
                  <a:lnTo>
                    <a:pt x="0" y="101"/>
                  </a:lnTo>
                  <a:lnTo>
                    <a:pt x="3" y="67"/>
                  </a:lnTo>
                  <a:lnTo>
                    <a:pt x="3" y="51"/>
                  </a:lnTo>
                  <a:lnTo>
                    <a:pt x="17" y="51"/>
                  </a:lnTo>
                  <a:lnTo>
                    <a:pt x="47" y="54"/>
                  </a:lnTo>
                  <a:lnTo>
                    <a:pt x="82" y="59"/>
                  </a:lnTo>
                  <a:lnTo>
                    <a:pt x="97" y="63"/>
                  </a:lnTo>
                  <a:lnTo>
                    <a:pt x="109" y="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g23723efd49e_1_0"/>
            <p:cNvSpPr/>
            <p:nvPr/>
          </p:nvSpPr>
          <p:spPr>
            <a:xfrm>
              <a:off x="7188200" y="1847850"/>
              <a:ext cx="234950" cy="422275"/>
            </a:xfrm>
            <a:custGeom>
              <a:rect b="b" l="l" r="r" t="t"/>
              <a:pathLst>
                <a:path extrusionOk="0" h="266" w="148">
                  <a:moveTo>
                    <a:pt x="47" y="0"/>
                  </a:moveTo>
                  <a:lnTo>
                    <a:pt x="47" y="0"/>
                  </a:lnTo>
                  <a:lnTo>
                    <a:pt x="27" y="114"/>
                  </a:lnTo>
                  <a:lnTo>
                    <a:pt x="11" y="195"/>
                  </a:lnTo>
                  <a:lnTo>
                    <a:pt x="1" y="240"/>
                  </a:lnTo>
                  <a:lnTo>
                    <a:pt x="0" y="245"/>
                  </a:lnTo>
                  <a:lnTo>
                    <a:pt x="1" y="248"/>
                  </a:lnTo>
                  <a:lnTo>
                    <a:pt x="3" y="251"/>
                  </a:lnTo>
                  <a:lnTo>
                    <a:pt x="6" y="254"/>
                  </a:lnTo>
                  <a:lnTo>
                    <a:pt x="15" y="258"/>
                  </a:lnTo>
                  <a:lnTo>
                    <a:pt x="26" y="261"/>
                  </a:lnTo>
                  <a:lnTo>
                    <a:pt x="36" y="264"/>
                  </a:lnTo>
                  <a:lnTo>
                    <a:pt x="48" y="266"/>
                  </a:lnTo>
                  <a:lnTo>
                    <a:pt x="59" y="266"/>
                  </a:lnTo>
                  <a:lnTo>
                    <a:pt x="66" y="264"/>
                  </a:lnTo>
                  <a:lnTo>
                    <a:pt x="71" y="260"/>
                  </a:lnTo>
                  <a:lnTo>
                    <a:pt x="75" y="252"/>
                  </a:lnTo>
                  <a:lnTo>
                    <a:pt x="86" y="227"/>
                  </a:lnTo>
                  <a:lnTo>
                    <a:pt x="100" y="192"/>
                  </a:lnTo>
                  <a:lnTo>
                    <a:pt x="112" y="150"/>
                  </a:lnTo>
                  <a:lnTo>
                    <a:pt x="136" y="71"/>
                  </a:lnTo>
                  <a:lnTo>
                    <a:pt x="148" y="28"/>
                  </a:lnTo>
                  <a:lnTo>
                    <a:pt x="139" y="23"/>
                  </a:lnTo>
                  <a:lnTo>
                    <a:pt x="116" y="13"/>
                  </a:lnTo>
                  <a:lnTo>
                    <a:pt x="101" y="7"/>
                  </a:lnTo>
                  <a:lnTo>
                    <a:pt x="84" y="3"/>
                  </a:lnTo>
                  <a:lnTo>
                    <a:pt x="66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g23723efd49e_1_0"/>
            <p:cNvSpPr/>
            <p:nvPr/>
          </p:nvSpPr>
          <p:spPr>
            <a:xfrm>
              <a:off x="7188200" y="1847850"/>
              <a:ext cx="234950" cy="422275"/>
            </a:xfrm>
            <a:custGeom>
              <a:rect b="b" l="l" r="r" t="t"/>
              <a:pathLst>
                <a:path extrusionOk="0" h="266" w="148">
                  <a:moveTo>
                    <a:pt x="47" y="0"/>
                  </a:moveTo>
                  <a:lnTo>
                    <a:pt x="47" y="0"/>
                  </a:lnTo>
                  <a:lnTo>
                    <a:pt x="27" y="114"/>
                  </a:lnTo>
                  <a:lnTo>
                    <a:pt x="11" y="195"/>
                  </a:lnTo>
                  <a:lnTo>
                    <a:pt x="1" y="240"/>
                  </a:lnTo>
                  <a:lnTo>
                    <a:pt x="0" y="245"/>
                  </a:lnTo>
                  <a:lnTo>
                    <a:pt x="1" y="248"/>
                  </a:lnTo>
                  <a:lnTo>
                    <a:pt x="3" y="251"/>
                  </a:lnTo>
                  <a:lnTo>
                    <a:pt x="6" y="254"/>
                  </a:lnTo>
                  <a:lnTo>
                    <a:pt x="15" y="258"/>
                  </a:lnTo>
                  <a:lnTo>
                    <a:pt x="26" y="261"/>
                  </a:lnTo>
                  <a:lnTo>
                    <a:pt x="36" y="264"/>
                  </a:lnTo>
                  <a:lnTo>
                    <a:pt x="48" y="266"/>
                  </a:lnTo>
                  <a:lnTo>
                    <a:pt x="59" y="266"/>
                  </a:lnTo>
                  <a:lnTo>
                    <a:pt x="66" y="264"/>
                  </a:lnTo>
                  <a:lnTo>
                    <a:pt x="71" y="260"/>
                  </a:lnTo>
                  <a:lnTo>
                    <a:pt x="75" y="252"/>
                  </a:lnTo>
                  <a:lnTo>
                    <a:pt x="86" y="227"/>
                  </a:lnTo>
                  <a:lnTo>
                    <a:pt x="100" y="192"/>
                  </a:lnTo>
                  <a:lnTo>
                    <a:pt x="112" y="150"/>
                  </a:lnTo>
                  <a:lnTo>
                    <a:pt x="136" y="71"/>
                  </a:lnTo>
                  <a:lnTo>
                    <a:pt x="148" y="28"/>
                  </a:lnTo>
                  <a:lnTo>
                    <a:pt x="139" y="23"/>
                  </a:lnTo>
                  <a:lnTo>
                    <a:pt x="116" y="13"/>
                  </a:lnTo>
                  <a:lnTo>
                    <a:pt x="101" y="7"/>
                  </a:lnTo>
                  <a:lnTo>
                    <a:pt x="84" y="3"/>
                  </a:lnTo>
                  <a:lnTo>
                    <a:pt x="66" y="0"/>
                  </a:lnTo>
                  <a:lnTo>
                    <a:pt x="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g23723efd49e_1_0"/>
            <p:cNvSpPr/>
            <p:nvPr/>
          </p:nvSpPr>
          <p:spPr>
            <a:xfrm>
              <a:off x="7127875" y="2195513"/>
              <a:ext cx="212725" cy="146050"/>
            </a:xfrm>
            <a:custGeom>
              <a:rect b="b" l="l" r="r" t="t"/>
              <a:pathLst>
                <a:path extrusionOk="0" h="92" w="134">
                  <a:moveTo>
                    <a:pt x="18" y="0"/>
                  </a:moveTo>
                  <a:lnTo>
                    <a:pt x="18" y="0"/>
                  </a:lnTo>
                  <a:lnTo>
                    <a:pt x="33" y="3"/>
                  </a:lnTo>
                  <a:lnTo>
                    <a:pt x="71" y="12"/>
                  </a:lnTo>
                  <a:lnTo>
                    <a:pt x="110" y="24"/>
                  </a:lnTo>
                  <a:lnTo>
                    <a:pt x="125" y="30"/>
                  </a:lnTo>
                  <a:lnTo>
                    <a:pt x="134" y="35"/>
                  </a:lnTo>
                  <a:lnTo>
                    <a:pt x="133" y="42"/>
                  </a:lnTo>
                  <a:lnTo>
                    <a:pt x="130" y="58"/>
                  </a:lnTo>
                  <a:lnTo>
                    <a:pt x="124" y="76"/>
                  </a:lnTo>
                  <a:lnTo>
                    <a:pt x="119" y="83"/>
                  </a:lnTo>
                  <a:lnTo>
                    <a:pt x="115" y="89"/>
                  </a:lnTo>
                  <a:lnTo>
                    <a:pt x="112" y="91"/>
                  </a:lnTo>
                  <a:lnTo>
                    <a:pt x="106" y="92"/>
                  </a:lnTo>
                  <a:lnTo>
                    <a:pt x="92" y="91"/>
                  </a:lnTo>
                  <a:lnTo>
                    <a:pt x="76" y="86"/>
                  </a:lnTo>
                  <a:lnTo>
                    <a:pt x="56" y="79"/>
                  </a:lnTo>
                  <a:lnTo>
                    <a:pt x="21" y="65"/>
                  </a:lnTo>
                  <a:lnTo>
                    <a:pt x="3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3"/>
                  </a:lnTo>
                  <a:lnTo>
                    <a:pt x="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D2E2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g23723efd49e_1_0"/>
            <p:cNvSpPr/>
            <p:nvPr/>
          </p:nvSpPr>
          <p:spPr>
            <a:xfrm>
              <a:off x="7127875" y="2195513"/>
              <a:ext cx="212725" cy="146050"/>
            </a:xfrm>
            <a:custGeom>
              <a:rect b="b" l="l" r="r" t="t"/>
              <a:pathLst>
                <a:path extrusionOk="0" h="92" w="134">
                  <a:moveTo>
                    <a:pt x="18" y="0"/>
                  </a:moveTo>
                  <a:lnTo>
                    <a:pt x="18" y="0"/>
                  </a:lnTo>
                  <a:lnTo>
                    <a:pt x="33" y="3"/>
                  </a:lnTo>
                  <a:lnTo>
                    <a:pt x="71" y="12"/>
                  </a:lnTo>
                  <a:lnTo>
                    <a:pt x="110" y="24"/>
                  </a:lnTo>
                  <a:lnTo>
                    <a:pt x="125" y="30"/>
                  </a:lnTo>
                  <a:lnTo>
                    <a:pt x="134" y="35"/>
                  </a:lnTo>
                  <a:lnTo>
                    <a:pt x="133" y="42"/>
                  </a:lnTo>
                  <a:lnTo>
                    <a:pt x="130" y="58"/>
                  </a:lnTo>
                  <a:lnTo>
                    <a:pt x="124" y="76"/>
                  </a:lnTo>
                  <a:lnTo>
                    <a:pt x="119" y="83"/>
                  </a:lnTo>
                  <a:lnTo>
                    <a:pt x="115" y="89"/>
                  </a:lnTo>
                  <a:lnTo>
                    <a:pt x="112" y="91"/>
                  </a:lnTo>
                  <a:lnTo>
                    <a:pt x="106" y="92"/>
                  </a:lnTo>
                  <a:lnTo>
                    <a:pt x="92" y="91"/>
                  </a:lnTo>
                  <a:lnTo>
                    <a:pt x="76" y="86"/>
                  </a:lnTo>
                  <a:lnTo>
                    <a:pt x="56" y="79"/>
                  </a:lnTo>
                  <a:lnTo>
                    <a:pt x="21" y="65"/>
                  </a:lnTo>
                  <a:lnTo>
                    <a:pt x="3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3"/>
                  </a:lnTo>
                  <a:lnTo>
                    <a:pt x="8" y="17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g23723efd49e_1_0"/>
            <p:cNvSpPr/>
            <p:nvPr/>
          </p:nvSpPr>
          <p:spPr>
            <a:xfrm>
              <a:off x="7164388" y="1922463"/>
              <a:ext cx="292100" cy="296863"/>
            </a:xfrm>
            <a:custGeom>
              <a:rect b="b" l="l" r="r" t="t"/>
              <a:pathLst>
                <a:path extrusionOk="0" h="187" w="184">
                  <a:moveTo>
                    <a:pt x="184" y="58"/>
                  </a:moveTo>
                  <a:lnTo>
                    <a:pt x="184" y="58"/>
                  </a:lnTo>
                  <a:lnTo>
                    <a:pt x="178" y="42"/>
                  </a:lnTo>
                  <a:lnTo>
                    <a:pt x="158" y="0"/>
                  </a:lnTo>
                  <a:lnTo>
                    <a:pt x="151" y="18"/>
                  </a:lnTo>
                  <a:lnTo>
                    <a:pt x="146" y="32"/>
                  </a:lnTo>
                  <a:lnTo>
                    <a:pt x="140" y="42"/>
                  </a:lnTo>
                  <a:lnTo>
                    <a:pt x="127" y="35"/>
                  </a:lnTo>
                  <a:lnTo>
                    <a:pt x="93" y="21"/>
                  </a:lnTo>
                  <a:lnTo>
                    <a:pt x="75" y="14"/>
                  </a:lnTo>
                  <a:lnTo>
                    <a:pt x="59" y="9"/>
                  </a:lnTo>
                  <a:lnTo>
                    <a:pt x="51" y="8"/>
                  </a:lnTo>
                  <a:lnTo>
                    <a:pt x="45" y="8"/>
                  </a:lnTo>
                  <a:lnTo>
                    <a:pt x="41" y="9"/>
                  </a:lnTo>
                  <a:lnTo>
                    <a:pt x="38" y="11"/>
                  </a:lnTo>
                  <a:lnTo>
                    <a:pt x="35" y="18"/>
                  </a:lnTo>
                  <a:lnTo>
                    <a:pt x="33" y="26"/>
                  </a:lnTo>
                  <a:lnTo>
                    <a:pt x="32" y="35"/>
                  </a:lnTo>
                  <a:lnTo>
                    <a:pt x="32" y="42"/>
                  </a:lnTo>
                  <a:lnTo>
                    <a:pt x="33" y="55"/>
                  </a:lnTo>
                  <a:lnTo>
                    <a:pt x="33" y="61"/>
                  </a:lnTo>
                  <a:lnTo>
                    <a:pt x="29" y="61"/>
                  </a:lnTo>
                  <a:lnTo>
                    <a:pt x="19" y="64"/>
                  </a:lnTo>
                  <a:lnTo>
                    <a:pt x="15" y="67"/>
                  </a:lnTo>
                  <a:lnTo>
                    <a:pt x="10" y="71"/>
                  </a:lnTo>
                  <a:lnTo>
                    <a:pt x="7" y="77"/>
                  </a:lnTo>
                  <a:lnTo>
                    <a:pt x="6" y="85"/>
                  </a:lnTo>
                  <a:lnTo>
                    <a:pt x="7" y="109"/>
                  </a:lnTo>
                  <a:lnTo>
                    <a:pt x="9" y="118"/>
                  </a:lnTo>
                  <a:lnTo>
                    <a:pt x="6" y="119"/>
                  </a:lnTo>
                  <a:lnTo>
                    <a:pt x="3" y="124"/>
                  </a:lnTo>
                  <a:lnTo>
                    <a:pt x="1" y="127"/>
                  </a:lnTo>
                  <a:lnTo>
                    <a:pt x="0" y="133"/>
                  </a:lnTo>
                  <a:lnTo>
                    <a:pt x="0" y="137"/>
                  </a:lnTo>
                  <a:lnTo>
                    <a:pt x="3" y="144"/>
                  </a:lnTo>
                  <a:lnTo>
                    <a:pt x="9" y="150"/>
                  </a:lnTo>
                  <a:lnTo>
                    <a:pt x="21" y="156"/>
                  </a:lnTo>
                  <a:lnTo>
                    <a:pt x="35" y="162"/>
                  </a:lnTo>
                  <a:lnTo>
                    <a:pt x="51" y="169"/>
                  </a:lnTo>
                  <a:lnTo>
                    <a:pt x="69" y="177"/>
                  </a:lnTo>
                  <a:lnTo>
                    <a:pt x="87" y="181"/>
                  </a:lnTo>
                  <a:lnTo>
                    <a:pt x="104" y="186"/>
                  </a:lnTo>
                  <a:lnTo>
                    <a:pt x="119" y="187"/>
                  </a:lnTo>
                  <a:lnTo>
                    <a:pt x="125" y="186"/>
                  </a:lnTo>
                  <a:lnTo>
                    <a:pt x="130" y="186"/>
                  </a:lnTo>
                  <a:lnTo>
                    <a:pt x="137" y="180"/>
                  </a:lnTo>
                  <a:lnTo>
                    <a:pt x="146" y="169"/>
                  </a:lnTo>
                  <a:lnTo>
                    <a:pt x="157" y="154"/>
                  </a:lnTo>
                  <a:lnTo>
                    <a:pt x="166" y="137"/>
                  </a:lnTo>
                  <a:lnTo>
                    <a:pt x="173" y="118"/>
                  </a:lnTo>
                  <a:lnTo>
                    <a:pt x="179" y="98"/>
                  </a:lnTo>
                  <a:lnTo>
                    <a:pt x="184" y="77"/>
                  </a:lnTo>
                  <a:lnTo>
                    <a:pt x="184" y="58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g23723efd49e_1_0"/>
            <p:cNvSpPr/>
            <p:nvPr/>
          </p:nvSpPr>
          <p:spPr>
            <a:xfrm>
              <a:off x="7164388" y="1922463"/>
              <a:ext cx="292100" cy="296863"/>
            </a:xfrm>
            <a:custGeom>
              <a:rect b="b" l="l" r="r" t="t"/>
              <a:pathLst>
                <a:path extrusionOk="0" h="187" w="184">
                  <a:moveTo>
                    <a:pt x="184" y="58"/>
                  </a:moveTo>
                  <a:lnTo>
                    <a:pt x="184" y="58"/>
                  </a:lnTo>
                  <a:lnTo>
                    <a:pt x="178" y="42"/>
                  </a:lnTo>
                  <a:lnTo>
                    <a:pt x="158" y="0"/>
                  </a:lnTo>
                  <a:lnTo>
                    <a:pt x="151" y="18"/>
                  </a:lnTo>
                  <a:lnTo>
                    <a:pt x="146" y="32"/>
                  </a:lnTo>
                  <a:lnTo>
                    <a:pt x="140" y="42"/>
                  </a:lnTo>
                  <a:lnTo>
                    <a:pt x="127" y="35"/>
                  </a:lnTo>
                  <a:lnTo>
                    <a:pt x="93" y="21"/>
                  </a:lnTo>
                  <a:lnTo>
                    <a:pt x="75" y="14"/>
                  </a:lnTo>
                  <a:lnTo>
                    <a:pt x="59" y="9"/>
                  </a:lnTo>
                  <a:lnTo>
                    <a:pt x="51" y="8"/>
                  </a:lnTo>
                  <a:lnTo>
                    <a:pt x="45" y="8"/>
                  </a:lnTo>
                  <a:lnTo>
                    <a:pt x="41" y="9"/>
                  </a:lnTo>
                  <a:lnTo>
                    <a:pt x="38" y="11"/>
                  </a:lnTo>
                  <a:lnTo>
                    <a:pt x="35" y="18"/>
                  </a:lnTo>
                  <a:lnTo>
                    <a:pt x="33" y="26"/>
                  </a:lnTo>
                  <a:lnTo>
                    <a:pt x="32" y="35"/>
                  </a:lnTo>
                  <a:lnTo>
                    <a:pt x="32" y="42"/>
                  </a:lnTo>
                  <a:lnTo>
                    <a:pt x="33" y="55"/>
                  </a:lnTo>
                  <a:lnTo>
                    <a:pt x="33" y="61"/>
                  </a:lnTo>
                  <a:lnTo>
                    <a:pt x="29" y="61"/>
                  </a:lnTo>
                  <a:lnTo>
                    <a:pt x="19" y="64"/>
                  </a:lnTo>
                  <a:lnTo>
                    <a:pt x="15" y="67"/>
                  </a:lnTo>
                  <a:lnTo>
                    <a:pt x="10" y="71"/>
                  </a:lnTo>
                  <a:lnTo>
                    <a:pt x="7" y="77"/>
                  </a:lnTo>
                  <a:lnTo>
                    <a:pt x="6" y="85"/>
                  </a:lnTo>
                  <a:lnTo>
                    <a:pt x="7" y="109"/>
                  </a:lnTo>
                  <a:lnTo>
                    <a:pt x="9" y="118"/>
                  </a:lnTo>
                  <a:lnTo>
                    <a:pt x="6" y="119"/>
                  </a:lnTo>
                  <a:lnTo>
                    <a:pt x="3" y="124"/>
                  </a:lnTo>
                  <a:lnTo>
                    <a:pt x="1" y="127"/>
                  </a:lnTo>
                  <a:lnTo>
                    <a:pt x="0" y="133"/>
                  </a:lnTo>
                  <a:lnTo>
                    <a:pt x="0" y="137"/>
                  </a:lnTo>
                  <a:lnTo>
                    <a:pt x="3" y="144"/>
                  </a:lnTo>
                  <a:lnTo>
                    <a:pt x="9" y="150"/>
                  </a:lnTo>
                  <a:lnTo>
                    <a:pt x="21" y="156"/>
                  </a:lnTo>
                  <a:lnTo>
                    <a:pt x="35" y="162"/>
                  </a:lnTo>
                  <a:lnTo>
                    <a:pt x="51" y="169"/>
                  </a:lnTo>
                  <a:lnTo>
                    <a:pt x="69" y="177"/>
                  </a:lnTo>
                  <a:lnTo>
                    <a:pt x="87" y="181"/>
                  </a:lnTo>
                  <a:lnTo>
                    <a:pt x="104" y="186"/>
                  </a:lnTo>
                  <a:lnTo>
                    <a:pt x="119" y="187"/>
                  </a:lnTo>
                  <a:lnTo>
                    <a:pt x="125" y="186"/>
                  </a:lnTo>
                  <a:lnTo>
                    <a:pt x="130" y="186"/>
                  </a:lnTo>
                  <a:lnTo>
                    <a:pt x="137" y="180"/>
                  </a:lnTo>
                  <a:lnTo>
                    <a:pt x="146" y="169"/>
                  </a:lnTo>
                  <a:lnTo>
                    <a:pt x="157" y="154"/>
                  </a:lnTo>
                  <a:lnTo>
                    <a:pt x="166" y="137"/>
                  </a:lnTo>
                  <a:lnTo>
                    <a:pt x="173" y="118"/>
                  </a:lnTo>
                  <a:lnTo>
                    <a:pt x="179" y="98"/>
                  </a:lnTo>
                  <a:lnTo>
                    <a:pt x="184" y="77"/>
                  </a:lnTo>
                  <a:lnTo>
                    <a:pt x="184" y="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2" name="Google Shape;1302;g23723efd49e_1_0"/>
            <p:cNvGrpSpPr/>
            <p:nvPr/>
          </p:nvGrpSpPr>
          <p:grpSpPr>
            <a:xfrm rot="-3249756">
              <a:off x="7158936" y="372685"/>
              <a:ext cx="80201" cy="78967"/>
              <a:chOff x="2998283" y="2865659"/>
              <a:chExt cx="80199" cy="78965"/>
            </a:xfrm>
          </p:grpSpPr>
          <p:sp>
            <p:nvSpPr>
              <p:cNvPr id="1303" name="Google Shape;1303;g23723efd49e_1_0"/>
              <p:cNvSpPr/>
              <p:nvPr/>
            </p:nvSpPr>
            <p:spPr>
              <a:xfrm flipH="1">
                <a:off x="2998283" y="2865659"/>
                <a:ext cx="80199" cy="78965"/>
              </a:xfrm>
              <a:custGeom>
                <a:rect b="b" l="l" r="r" t="t"/>
                <a:pathLst>
                  <a:path extrusionOk="0" h="27" w="27">
                    <a:moveTo>
                      <a:pt x="27" y="13"/>
                    </a:move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7"/>
                      <a:pt x="26" y="21"/>
                      <a:pt x="27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g23723efd49e_1_0"/>
              <p:cNvSpPr/>
              <p:nvPr/>
            </p:nvSpPr>
            <p:spPr>
              <a:xfrm flipH="1">
                <a:off x="3036532" y="2877997"/>
                <a:ext cx="29612" cy="28378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5" name="Google Shape;1305;g23723efd49e_1_0"/>
            <p:cNvGrpSpPr/>
            <p:nvPr/>
          </p:nvGrpSpPr>
          <p:grpSpPr>
            <a:xfrm rot="-3249756">
              <a:off x="7364877" y="411178"/>
              <a:ext cx="80201" cy="78967"/>
              <a:chOff x="2998283" y="2865659"/>
              <a:chExt cx="80199" cy="78965"/>
            </a:xfrm>
          </p:grpSpPr>
          <p:sp>
            <p:nvSpPr>
              <p:cNvPr id="1306" name="Google Shape;1306;g23723efd49e_1_0"/>
              <p:cNvSpPr/>
              <p:nvPr/>
            </p:nvSpPr>
            <p:spPr>
              <a:xfrm flipH="1">
                <a:off x="2998283" y="2865659"/>
                <a:ext cx="80199" cy="78965"/>
              </a:xfrm>
              <a:custGeom>
                <a:rect b="b" l="l" r="r" t="t"/>
                <a:pathLst>
                  <a:path extrusionOk="0" h="27" w="27">
                    <a:moveTo>
                      <a:pt x="27" y="13"/>
                    </a:move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7"/>
                      <a:pt x="26" y="21"/>
                      <a:pt x="27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g23723efd49e_1_0"/>
              <p:cNvSpPr/>
              <p:nvPr/>
            </p:nvSpPr>
            <p:spPr>
              <a:xfrm flipH="1">
                <a:off x="3036532" y="2877997"/>
                <a:ext cx="29612" cy="28378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8" name="Google Shape;1308;g23723efd49e_1_0"/>
            <p:cNvGrpSpPr/>
            <p:nvPr/>
          </p:nvGrpSpPr>
          <p:grpSpPr>
            <a:xfrm rot="-1024222">
              <a:off x="7105767" y="772661"/>
              <a:ext cx="346289" cy="168419"/>
              <a:chOff x="1987445" y="2880125"/>
              <a:chExt cx="760298" cy="477735"/>
            </a:xfrm>
          </p:grpSpPr>
          <p:sp>
            <p:nvSpPr>
              <p:cNvPr id="1309" name="Google Shape;1309;g23723efd49e_1_0"/>
              <p:cNvSpPr/>
              <p:nvPr/>
            </p:nvSpPr>
            <p:spPr>
              <a:xfrm>
                <a:off x="1987664" y="2882700"/>
                <a:ext cx="754637" cy="473247"/>
              </a:xfrm>
              <a:custGeom>
                <a:rect b="b" l="l" r="r" t="t"/>
                <a:pathLst>
                  <a:path extrusionOk="0" h="473247" w="754637">
                    <a:moveTo>
                      <a:pt x="2147" y="0"/>
                    </a:moveTo>
                    <a:cubicBezTo>
                      <a:pt x="2147" y="0"/>
                      <a:pt x="412102" y="254151"/>
                      <a:pt x="754534" y="73313"/>
                    </a:cubicBezTo>
                    <a:cubicBezTo>
                      <a:pt x="756343" y="150291"/>
                      <a:pt x="734413" y="231393"/>
                      <a:pt x="692052" y="300640"/>
                    </a:cubicBezTo>
                    <a:lnTo>
                      <a:pt x="654759" y="349833"/>
                    </a:lnTo>
                    <a:lnTo>
                      <a:pt x="651561" y="351484"/>
                    </a:lnTo>
                    <a:lnTo>
                      <a:pt x="644958" y="360194"/>
                    </a:lnTo>
                    <a:cubicBezTo>
                      <a:pt x="570805" y="439616"/>
                      <a:pt x="462288" y="488491"/>
                      <a:pt x="327244" y="468941"/>
                    </a:cubicBezTo>
                    <a:cubicBezTo>
                      <a:pt x="153616" y="443282"/>
                      <a:pt x="47811" y="346142"/>
                      <a:pt x="13900" y="181647"/>
                    </a:cubicBezTo>
                    <a:lnTo>
                      <a:pt x="10571" y="154930"/>
                    </a:lnTo>
                    <a:lnTo>
                      <a:pt x="7181" y="148571"/>
                    </a:lnTo>
                    <a:lnTo>
                      <a:pt x="998" y="98953"/>
                    </a:lnTo>
                    <a:cubicBezTo>
                      <a:pt x="-641" y="67814"/>
                      <a:pt x="-264" y="34824"/>
                      <a:pt x="2147" y="0"/>
                    </a:cubicBezTo>
                    <a:close/>
                  </a:path>
                </a:pathLst>
              </a:custGeom>
              <a:solidFill>
                <a:srgbClr val="4508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g23723efd49e_1_0"/>
              <p:cNvSpPr/>
              <p:nvPr/>
            </p:nvSpPr>
            <p:spPr>
              <a:xfrm>
                <a:off x="1987445" y="2880125"/>
                <a:ext cx="760298" cy="376303"/>
              </a:xfrm>
              <a:custGeom>
                <a:rect b="b" l="l" r="r" t="t"/>
                <a:pathLst>
                  <a:path extrusionOk="0" h="384965" w="754638">
                    <a:moveTo>
                      <a:pt x="2148" y="0"/>
                    </a:moveTo>
                    <a:cubicBezTo>
                      <a:pt x="2148" y="0"/>
                      <a:pt x="412103" y="254151"/>
                      <a:pt x="754535" y="73313"/>
                    </a:cubicBezTo>
                    <a:cubicBezTo>
                      <a:pt x="756344" y="150291"/>
                      <a:pt x="734414" y="231393"/>
                      <a:pt x="692053" y="300640"/>
                    </a:cubicBezTo>
                    <a:lnTo>
                      <a:pt x="654760" y="349833"/>
                    </a:lnTo>
                    <a:lnTo>
                      <a:pt x="646709" y="353989"/>
                    </a:lnTo>
                    <a:cubicBezTo>
                      <a:pt x="570180" y="382290"/>
                      <a:pt x="482718" y="392820"/>
                      <a:pt x="385731" y="378779"/>
                    </a:cubicBezTo>
                    <a:cubicBezTo>
                      <a:pt x="219467" y="354208"/>
                      <a:pt x="96501" y="284005"/>
                      <a:pt x="18565" y="169925"/>
                    </a:cubicBezTo>
                    <a:lnTo>
                      <a:pt x="7182" y="148571"/>
                    </a:lnTo>
                    <a:lnTo>
                      <a:pt x="999" y="98953"/>
                    </a:lnTo>
                    <a:cubicBezTo>
                      <a:pt x="-640" y="67814"/>
                      <a:pt x="-263" y="34824"/>
                      <a:pt x="2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g23723efd49e_1_0"/>
              <p:cNvSpPr/>
              <p:nvPr/>
            </p:nvSpPr>
            <p:spPr>
              <a:xfrm>
                <a:off x="2001089" y="3061095"/>
                <a:ext cx="638017" cy="296765"/>
              </a:xfrm>
              <a:custGeom>
                <a:rect b="b" l="l" r="r" t="t"/>
                <a:pathLst>
                  <a:path extrusionOk="0" h="296765" w="638017">
                    <a:moveTo>
                      <a:pt x="0" y="0"/>
                    </a:moveTo>
                    <a:lnTo>
                      <a:pt x="64933" y="72836"/>
                    </a:lnTo>
                    <a:cubicBezTo>
                      <a:pt x="140687" y="140248"/>
                      <a:pt x="241692" y="183314"/>
                      <a:pt x="367213" y="201312"/>
                    </a:cubicBezTo>
                    <a:cubicBezTo>
                      <a:pt x="464840" y="215025"/>
                      <a:pt x="552879" y="204741"/>
                      <a:pt x="629913" y="177101"/>
                    </a:cubicBezTo>
                    <a:lnTo>
                      <a:pt x="638017" y="173042"/>
                    </a:lnTo>
                    <a:lnTo>
                      <a:pt x="626183" y="188189"/>
                    </a:lnTo>
                    <a:cubicBezTo>
                      <a:pt x="570201" y="246365"/>
                      <a:pt x="494762" y="287759"/>
                      <a:pt x="403193" y="296765"/>
                    </a:cubicBezTo>
                    <a:lnTo>
                      <a:pt x="311502" y="294522"/>
                    </a:lnTo>
                    <a:lnTo>
                      <a:pt x="278373" y="286860"/>
                    </a:lnTo>
                    <a:lnTo>
                      <a:pt x="223061" y="271971"/>
                    </a:lnTo>
                    <a:lnTo>
                      <a:pt x="163456" y="245842"/>
                    </a:lnTo>
                    <a:cubicBezTo>
                      <a:pt x="78150" y="197272"/>
                      <a:pt x="23590" y="117544"/>
                      <a:pt x="982" y="78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2" name="Google Shape;1312;g23723efd49e_1_0"/>
            <p:cNvSpPr/>
            <p:nvPr/>
          </p:nvSpPr>
          <p:spPr>
            <a:xfrm flipH="1" rot="594533">
              <a:off x="7735175" y="505619"/>
              <a:ext cx="130175" cy="288925"/>
            </a:xfrm>
            <a:custGeom>
              <a:rect b="b" l="l" r="r" t="t"/>
              <a:pathLst>
                <a:path extrusionOk="0" h="182" w="82">
                  <a:moveTo>
                    <a:pt x="33" y="0"/>
                  </a:moveTo>
                  <a:lnTo>
                    <a:pt x="33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20" y="3"/>
                  </a:lnTo>
                  <a:lnTo>
                    <a:pt x="17" y="7"/>
                  </a:lnTo>
                  <a:lnTo>
                    <a:pt x="11" y="19"/>
                  </a:lnTo>
                  <a:lnTo>
                    <a:pt x="6" y="36"/>
                  </a:lnTo>
                  <a:lnTo>
                    <a:pt x="2" y="53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0" y="104"/>
                  </a:lnTo>
                  <a:lnTo>
                    <a:pt x="2" y="112"/>
                  </a:lnTo>
                  <a:lnTo>
                    <a:pt x="5" y="118"/>
                  </a:lnTo>
                  <a:lnTo>
                    <a:pt x="11" y="133"/>
                  </a:lnTo>
                  <a:lnTo>
                    <a:pt x="21" y="147"/>
                  </a:lnTo>
                  <a:lnTo>
                    <a:pt x="32" y="159"/>
                  </a:lnTo>
                  <a:lnTo>
                    <a:pt x="44" y="169"/>
                  </a:lnTo>
                  <a:lnTo>
                    <a:pt x="56" y="177"/>
                  </a:lnTo>
                  <a:lnTo>
                    <a:pt x="67" y="182"/>
                  </a:lnTo>
                  <a:lnTo>
                    <a:pt x="73" y="182"/>
                  </a:lnTo>
                  <a:lnTo>
                    <a:pt x="76" y="180"/>
                  </a:lnTo>
                  <a:lnTo>
                    <a:pt x="79" y="178"/>
                  </a:lnTo>
                  <a:lnTo>
                    <a:pt x="80" y="175"/>
                  </a:lnTo>
                  <a:lnTo>
                    <a:pt x="82" y="171"/>
                  </a:lnTo>
                  <a:lnTo>
                    <a:pt x="80" y="166"/>
                  </a:lnTo>
                  <a:lnTo>
                    <a:pt x="77" y="154"/>
                  </a:lnTo>
                  <a:lnTo>
                    <a:pt x="73" y="139"/>
                  </a:lnTo>
                  <a:lnTo>
                    <a:pt x="61" y="112"/>
                  </a:lnTo>
                  <a:lnTo>
                    <a:pt x="56" y="100"/>
                  </a:lnTo>
                  <a:lnTo>
                    <a:pt x="55" y="91"/>
                  </a:lnTo>
                  <a:lnTo>
                    <a:pt x="58" y="81"/>
                  </a:lnTo>
                  <a:lnTo>
                    <a:pt x="62" y="71"/>
                  </a:lnTo>
                  <a:lnTo>
                    <a:pt x="65" y="59"/>
                  </a:lnTo>
                  <a:lnTo>
                    <a:pt x="68" y="47"/>
                  </a:lnTo>
                  <a:lnTo>
                    <a:pt x="68" y="40"/>
                  </a:lnTo>
                  <a:lnTo>
                    <a:pt x="67" y="33"/>
                  </a:lnTo>
                  <a:lnTo>
                    <a:pt x="65" y="27"/>
                  </a:lnTo>
                  <a:lnTo>
                    <a:pt x="62" y="21"/>
                  </a:lnTo>
                  <a:lnTo>
                    <a:pt x="58" y="15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EE1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g23723efd49e_1_0"/>
            <p:cNvSpPr/>
            <p:nvPr/>
          </p:nvSpPr>
          <p:spPr>
            <a:xfrm rot="594533">
              <a:off x="7790740" y="582613"/>
              <a:ext cx="57150" cy="92075"/>
            </a:xfrm>
            <a:custGeom>
              <a:rect b="b" l="l" r="r" t="t"/>
              <a:pathLst>
                <a:path extrusionOk="0" h="58" w="36">
                  <a:moveTo>
                    <a:pt x="36" y="34"/>
                  </a:moveTo>
                  <a:lnTo>
                    <a:pt x="36" y="34"/>
                  </a:lnTo>
                  <a:lnTo>
                    <a:pt x="32" y="44"/>
                  </a:lnTo>
                  <a:lnTo>
                    <a:pt x="26" y="52"/>
                  </a:lnTo>
                  <a:lnTo>
                    <a:pt x="20" y="58"/>
                  </a:lnTo>
                  <a:lnTo>
                    <a:pt x="12" y="58"/>
                  </a:lnTo>
                  <a:lnTo>
                    <a:pt x="6" y="54"/>
                  </a:lnTo>
                  <a:lnTo>
                    <a:pt x="2" y="48"/>
                  </a:lnTo>
                  <a:lnTo>
                    <a:pt x="0" y="38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0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4" y="12"/>
                  </a:lnTo>
                  <a:lnTo>
                    <a:pt x="36" y="22"/>
                  </a:lnTo>
                  <a:lnTo>
                    <a:pt x="36" y="34"/>
                  </a:lnTo>
                  <a:close/>
                </a:path>
              </a:pathLst>
            </a:custGeom>
            <a:solidFill>
              <a:srgbClr val="E8B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g23723efd49e_1_0"/>
            <p:cNvSpPr/>
            <p:nvPr/>
          </p:nvSpPr>
          <p:spPr>
            <a:xfrm flipH="1" rot="1523274">
              <a:off x="7103834" y="-152817"/>
              <a:ext cx="1090778" cy="1014414"/>
            </a:xfrm>
            <a:custGeom>
              <a:rect b="b" l="l" r="r" t="t"/>
              <a:pathLst>
                <a:path extrusionOk="0" h="1193609" w="1113488">
                  <a:moveTo>
                    <a:pt x="672127" y="64476"/>
                  </a:moveTo>
                  <a:cubicBezTo>
                    <a:pt x="653078" y="58697"/>
                    <a:pt x="646077" y="75881"/>
                    <a:pt x="657768" y="126926"/>
                  </a:cubicBezTo>
                  <a:lnTo>
                    <a:pt x="663022" y="145502"/>
                  </a:lnTo>
                  <a:lnTo>
                    <a:pt x="642226" y="119191"/>
                  </a:lnTo>
                  <a:cubicBezTo>
                    <a:pt x="585194" y="50344"/>
                    <a:pt x="535045" y="-491"/>
                    <a:pt x="512082" y="3"/>
                  </a:cubicBezTo>
                  <a:cubicBezTo>
                    <a:pt x="493710" y="397"/>
                    <a:pt x="492737" y="33640"/>
                    <a:pt x="519557" y="116792"/>
                  </a:cubicBezTo>
                  <a:lnTo>
                    <a:pt x="541180" y="177864"/>
                  </a:lnTo>
                  <a:lnTo>
                    <a:pt x="499712" y="164260"/>
                  </a:lnTo>
                  <a:lnTo>
                    <a:pt x="497603" y="164019"/>
                  </a:lnTo>
                  <a:lnTo>
                    <a:pt x="468289" y="148719"/>
                  </a:lnTo>
                  <a:cubicBezTo>
                    <a:pt x="299964" y="66581"/>
                    <a:pt x="212432" y="68029"/>
                    <a:pt x="318800" y="241712"/>
                  </a:cubicBezTo>
                  <a:cubicBezTo>
                    <a:pt x="41904" y="168931"/>
                    <a:pt x="-113428" y="188779"/>
                    <a:pt x="166845" y="446822"/>
                  </a:cubicBezTo>
                  <a:lnTo>
                    <a:pt x="163468" y="446822"/>
                  </a:lnTo>
                  <a:cubicBezTo>
                    <a:pt x="-62776" y="347575"/>
                    <a:pt x="-49269" y="519603"/>
                    <a:pt x="173598" y="632082"/>
                  </a:cubicBezTo>
                  <a:cubicBezTo>
                    <a:pt x="197658" y="646970"/>
                    <a:pt x="224725" y="661546"/>
                    <a:pt x="253956" y="675180"/>
                  </a:cubicBezTo>
                  <a:lnTo>
                    <a:pt x="306050" y="696076"/>
                  </a:lnTo>
                  <a:lnTo>
                    <a:pt x="295754" y="757924"/>
                  </a:lnTo>
                  <a:cubicBezTo>
                    <a:pt x="284361" y="838228"/>
                    <a:pt x="276278" y="936093"/>
                    <a:pt x="273638" y="1055346"/>
                  </a:cubicBezTo>
                  <a:lnTo>
                    <a:pt x="273638" y="1193609"/>
                  </a:lnTo>
                  <a:lnTo>
                    <a:pt x="301792" y="1193609"/>
                  </a:lnTo>
                  <a:lnTo>
                    <a:pt x="301792" y="1069172"/>
                  </a:lnTo>
                  <a:cubicBezTo>
                    <a:pt x="306191" y="1008682"/>
                    <a:pt x="324338" y="856376"/>
                    <a:pt x="354513" y="754028"/>
                  </a:cubicBezTo>
                  <a:lnTo>
                    <a:pt x="367414" y="718178"/>
                  </a:lnTo>
                  <a:lnTo>
                    <a:pt x="371055" y="719184"/>
                  </a:lnTo>
                  <a:lnTo>
                    <a:pt x="407233" y="738587"/>
                  </a:lnTo>
                  <a:cubicBezTo>
                    <a:pt x="586269" y="822092"/>
                    <a:pt x="773457" y="733981"/>
                    <a:pt x="920822" y="601202"/>
                  </a:cubicBezTo>
                  <a:lnTo>
                    <a:pt x="1004761" y="758078"/>
                  </a:lnTo>
                  <a:cubicBezTo>
                    <a:pt x="1027224" y="820423"/>
                    <a:pt x="1000375" y="946074"/>
                    <a:pt x="1010048" y="981330"/>
                  </a:cubicBezTo>
                  <a:lnTo>
                    <a:pt x="1091842" y="830354"/>
                  </a:lnTo>
                  <a:lnTo>
                    <a:pt x="1095745" y="815468"/>
                  </a:lnTo>
                  <a:cubicBezTo>
                    <a:pt x="1160998" y="513437"/>
                    <a:pt x="1033960" y="279289"/>
                    <a:pt x="914771" y="334489"/>
                  </a:cubicBezTo>
                  <a:lnTo>
                    <a:pt x="912817" y="335776"/>
                  </a:lnTo>
                  <a:lnTo>
                    <a:pt x="837033" y="234252"/>
                  </a:lnTo>
                  <a:cubicBezTo>
                    <a:pt x="769094" y="147520"/>
                    <a:pt x="703876" y="74106"/>
                    <a:pt x="672127" y="64476"/>
                  </a:cubicBezTo>
                  <a:close/>
                </a:path>
              </a:pathLst>
            </a:custGeom>
            <a:solidFill>
              <a:srgbClr val="7552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g23723efd49e_1_0"/>
            <p:cNvSpPr/>
            <p:nvPr/>
          </p:nvSpPr>
          <p:spPr>
            <a:xfrm flipH="1">
              <a:off x="7300956" y="1302449"/>
              <a:ext cx="1028613" cy="408180"/>
            </a:xfrm>
            <a:custGeom>
              <a:rect b="b" l="l" r="r" t="t"/>
              <a:pathLst>
                <a:path extrusionOk="0" h="150" w="378">
                  <a:moveTo>
                    <a:pt x="360" y="78"/>
                  </a:moveTo>
                  <a:lnTo>
                    <a:pt x="360" y="78"/>
                  </a:lnTo>
                  <a:lnTo>
                    <a:pt x="354" y="84"/>
                  </a:lnTo>
                  <a:lnTo>
                    <a:pt x="346" y="88"/>
                  </a:lnTo>
                  <a:lnTo>
                    <a:pt x="334" y="94"/>
                  </a:lnTo>
                  <a:lnTo>
                    <a:pt x="322" y="98"/>
                  </a:lnTo>
                  <a:lnTo>
                    <a:pt x="306" y="100"/>
                  </a:lnTo>
                  <a:lnTo>
                    <a:pt x="288" y="100"/>
                  </a:lnTo>
                  <a:lnTo>
                    <a:pt x="268" y="96"/>
                  </a:lnTo>
                  <a:lnTo>
                    <a:pt x="258" y="92"/>
                  </a:lnTo>
                  <a:lnTo>
                    <a:pt x="248" y="86"/>
                  </a:lnTo>
                  <a:lnTo>
                    <a:pt x="226" y="70"/>
                  </a:lnTo>
                  <a:lnTo>
                    <a:pt x="202" y="52"/>
                  </a:lnTo>
                  <a:lnTo>
                    <a:pt x="176" y="34"/>
                  </a:lnTo>
                  <a:lnTo>
                    <a:pt x="146" y="18"/>
                  </a:lnTo>
                  <a:lnTo>
                    <a:pt x="132" y="12"/>
                  </a:lnTo>
                  <a:lnTo>
                    <a:pt x="116" y="6"/>
                  </a:lnTo>
                  <a:lnTo>
                    <a:pt x="98" y="2"/>
                  </a:lnTo>
                  <a:lnTo>
                    <a:pt x="80" y="0"/>
                  </a:lnTo>
                  <a:lnTo>
                    <a:pt x="62" y="2"/>
                  </a:lnTo>
                  <a:lnTo>
                    <a:pt x="42" y="4"/>
                  </a:lnTo>
                  <a:lnTo>
                    <a:pt x="0" y="58"/>
                  </a:lnTo>
                  <a:lnTo>
                    <a:pt x="40" y="108"/>
                  </a:lnTo>
                  <a:lnTo>
                    <a:pt x="52" y="104"/>
                  </a:lnTo>
                  <a:lnTo>
                    <a:pt x="64" y="100"/>
                  </a:lnTo>
                  <a:lnTo>
                    <a:pt x="82" y="96"/>
                  </a:lnTo>
                  <a:lnTo>
                    <a:pt x="102" y="96"/>
                  </a:lnTo>
                  <a:lnTo>
                    <a:pt x="124" y="98"/>
                  </a:lnTo>
                  <a:lnTo>
                    <a:pt x="134" y="100"/>
                  </a:lnTo>
                  <a:lnTo>
                    <a:pt x="146" y="104"/>
                  </a:lnTo>
                  <a:lnTo>
                    <a:pt x="158" y="110"/>
                  </a:lnTo>
                  <a:lnTo>
                    <a:pt x="170" y="118"/>
                  </a:lnTo>
                  <a:lnTo>
                    <a:pt x="194" y="132"/>
                  </a:lnTo>
                  <a:lnTo>
                    <a:pt x="220" y="142"/>
                  </a:lnTo>
                  <a:lnTo>
                    <a:pt x="232" y="146"/>
                  </a:lnTo>
                  <a:lnTo>
                    <a:pt x="246" y="148"/>
                  </a:lnTo>
                  <a:lnTo>
                    <a:pt x="260" y="150"/>
                  </a:lnTo>
                  <a:lnTo>
                    <a:pt x="274" y="148"/>
                  </a:lnTo>
                  <a:lnTo>
                    <a:pt x="288" y="148"/>
                  </a:lnTo>
                  <a:lnTo>
                    <a:pt x="302" y="144"/>
                  </a:lnTo>
                  <a:lnTo>
                    <a:pt x="316" y="138"/>
                  </a:lnTo>
                  <a:lnTo>
                    <a:pt x="328" y="132"/>
                  </a:lnTo>
                  <a:lnTo>
                    <a:pt x="342" y="124"/>
                  </a:lnTo>
                  <a:lnTo>
                    <a:pt x="354" y="114"/>
                  </a:lnTo>
                  <a:lnTo>
                    <a:pt x="366" y="104"/>
                  </a:lnTo>
                  <a:lnTo>
                    <a:pt x="378" y="90"/>
                  </a:lnTo>
                  <a:lnTo>
                    <a:pt x="376" y="86"/>
                  </a:lnTo>
                  <a:lnTo>
                    <a:pt x="372" y="82"/>
                  </a:lnTo>
                  <a:lnTo>
                    <a:pt x="368" y="78"/>
                  </a:lnTo>
                  <a:lnTo>
                    <a:pt x="364" y="76"/>
                  </a:lnTo>
                  <a:lnTo>
                    <a:pt x="360" y="78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6" name="Google Shape;1316;g23723efd49e_1_0"/>
          <p:cNvSpPr txBox="1"/>
          <p:nvPr/>
        </p:nvSpPr>
        <p:spPr>
          <a:xfrm>
            <a:off x="623888" y="1831975"/>
            <a:ext cx="452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Applying fast response “out of the box”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7" name="Google Shape;1317;g23723efd49e_1_0"/>
          <p:cNvGrpSpPr/>
          <p:nvPr/>
        </p:nvGrpSpPr>
        <p:grpSpPr>
          <a:xfrm flipH="1">
            <a:off x="10009504" y="1955775"/>
            <a:ext cx="4124237" cy="5797520"/>
            <a:chOff x="7642225" y="3502028"/>
            <a:chExt cx="2928938" cy="4116388"/>
          </a:xfrm>
        </p:grpSpPr>
        <p:sp>
          <p:nvSpPr>
            <p:cNvPr id="1318" name="Google Shape;1318;g23723efd49e_1_0"/>
            <p:cNvSpPr/>
            <p:nvPr/>
          </p:nvSpPr>
          <p:spPr>
            <a:xfrm>
              <a:off x="7642225" y="3502028"/>
              <a:ext cx="2928938" cy="4116388"/>
            </a:xfrm>
            <a:custGeom>
              <a:rect b="b" l="l" r="r" t="t"/>
              <a:pathLst>
                <a:path extrusionOk="0" h="2593" w="1845">
                  <a:moveTo>
                    <a:pt x="0" y="2593"/>
                  </a:moveTo>
                  <a:lnTo>
                    <a:pt x="0" y="2593"/>
                  </a:lnTo>
                  <a:lnTo>
                    <a:pt x="44" y="2469"/>
                  </a:lnTo>
                  <a:lnTo>
                    <a:pt x="146" y="2188"/>
                  </a:lnTo>
                  <a:lnTo>
                    <a:pt x="203" y="2033"/>
                  </a:lnTo>
                  <a:lnTo>
                    <a:pt x="256" y="1894"/>
                  </a:lnTo>
                  <a:lnTo>
                    <a:pt x="281" y="1836"/>
                  </a:lnTo>
                  <a:lnTo>
                    <a:pt x="300" y="1788"/>
                  </a:lnTo>
                  <a:lnTo>
                    <a:pt x="317" y="1751"/>
                  </a:lnTo>
                  <a:lnTo>
                    <a:pt x="329" y="1730"/>
                  </a:lnTo>
                  <a:lnTo>
                    <a:pt x="425" y="1598"/>
                  </a:lnTo>
                  <a:lnTo>
                    <a:pt x="589" y="1371"/>
                  </a:lnTo>
                  <a:lnTo>
                    <a:pt x="675" y="1250"/>
                  </a:lnTo>
                  <a:lnTo>
                    <a:pt x="751" y="1142"/>
                  </a:lnTo>
                  <a:lnTo>
                    <a:pt x="807" y="1058"/>
                  </a:lnTo>
                  <a:lnTo>
                    <a:pt x="825" y="1030"/>
                  </a:lnTo>
                  <a:lnTo>
                    <a:pt x="834" y="1011"/>
                  </a:lnTo>
                  <a:lnTo>
                    <a:pt x="842" y="992"/>
                  </a:lnTo>
                  <a:lnTo>
                    <a:pt x="851" y="958"/>
                  </a:lnTo>
                  <a:lnTo>
                    <a:pt x="878" y="857"/>
                  </a:lnTo>
                  <a:lnTo>
                    <a:pt x="948" y="575"/>
                  </a:lnTo>
                  <a:lnTo>
                    <a:pt x="1018" y="299"/>
                  </a:lnTo>
                  <a:lnTo>
                    <a:pt x="1042" y="203"/>
                  </a:lnTo>
                  <a:lnTo>
                    <a:pt x="1051" y="173"/>
                  </a:lnTo>
                  <a:lnTo>
                    <a:pt x="1057" y="158"/>
                  </a:lnTo>
                  <a:lnTo>
                    <a:pt x="1060" y="153"/>
                  </a:lnTo>
                  <a:lnTo>
                    <a:pt x="1069" y="149"/>
                  </a:lnTo>
                  <a:lnTo>
                    <a:pt x="1096" y="138"/>
                  </a:lnTo>
                  <a:lnTo>
                    <a:pt x="1136" y="126"/>
                  </a:lnTo>
                  <a:lnTo>
                    <a:pt x="1187" y="114"/>
                  </a:lnTo>
                  <a:lnTo>
                    <a:pt x="1248" y="100"/>
                  </a:lnTo>
                  <a:lnTo>
                    <a:pt x="1313" y="85"/>
                  </a:lnTo>
                  <a:lnTo>
                    <a:pt x="1457" y="56"/>
                  </a:lnTo>
                  <a:lnTo>
                    <a:pt x="1600" y="32"/>
                  </a:lnTo>
                  <a:lnTo>
                    <a:pt x="1723" y="12"/>
                  </a:lnTo>
                  <a:lnTo>
                    <a:pt x="1773" y="6"/>
                  </a:lnTo>
                  <a:lnTo>
                    <a:pt x="1811" y="2"/>
                  </a:lnTo>
                  <a:lnTo>
                    <a:pt x="1836" y="0"/>
                  </a:lnTo>
                  <a:lnTo>
                    <a:pt x="1842" y="2"/>
                  </a:lnTo>
                  <a:lnTo>
                    <a:pt x="1845" y="3"/>
                  </a:lnTo>
                  <a:lnTo>
                    <a:pt x="1844" y="18"/>
                  </a:lnTo>
                  <a:lnTo>
                    <a:pt x="1838" y="58"/>
                  </a:lnTo>
                  <a:lnTo>
                    <a:pt x="1818" y="190"/>
                  </a:lnTo>
                  <a:lnTo>
                    <a:pt x="1756" y="584"/>
                  </a:lnTo>
                  <a:lnTo>
                    <a:pt x="1692" y="987"/>
                  </a:lnTo>
                  <a:lnTo>
                    <a:pt x="1671" y="1131"/>
                  </a:lnTo>
                  <a:lnTo>
                    <a:pt x="1665" y="1177"/>
                  </a:lnTo>
                  <a:lnTo>
                    <a:pt x="1664" y="1201"/>
                  </a:lnTo>
                  <a:lnTo>
                    <a:pt x="1667" y="1251"/>
                  </a:lnTo>
                  <a:lnTo>
                    <a:pt x="1674" y="1341"/>
                  </a:lnTo>
                  <a:lnTo>
                    <a:pt x="1701" y="1586"/>
                  </a:lnTo>
                  <a:lnTo>
                    <a:pt x="1730" y="1830"/>
                  </a:lnTo>
                  <a:lnTo>
                    <a:pt x="1741" y="1918"/>
                  </a:lnTo>
                  <a:lnTo>
                    <a:pt x="1748" y="1965"/>
                  </a:lnTo>
                  <a:lnTo>
                    <a:pt x="1748" y="1982"/>
                  </a:lnTo>
                  <a:lnTo>
                    <a:pt x="1748" y="2009"/>
                  </a:lnTo>
                  <a:lnTo>
                    <a:pt x="1745" y="2046"/>
                  </a:lnTo>
                  <a:lnTo>
                    <a:pt x="1741" y="2090"/>
                  </a:lnTo>
                  <a:lnTo>
                    <a:pt x="1727" y="2191"/>
                  </a:lnTo>
                  <a:lnTo>
                    <a:pt x="1712" y="2302"/>
                  </a:lnTo>
                  <a:lnTo>
                    <a:pt x="1680" y="2504"/>
                  </a:lnTo>
                  <a:lnTo>
                    <a:pt x="1667" y="2593"/>
                  </a:lnTo>
                  <a:lnTo>
                    <a:pt x="0" y="2593"/>
                  </a:lnTo>
                  <a:close/>
                </a:path>
              </a:pathLst>
            </a:custGeom>
            <a:solidFill>
              <a:srgbClr val="4AA0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g23723efd49e_1_0"/>
            <p:cNvSpPr/>
            <p:nvPr/>
          </p:nvSpPr>
          <p:spPr>
            <a:xfrm rot="-665777">
              <a:off x="8945825" y="4423045"/>
              <a:ext cx="847725" cy="2647951"/>
            </a:xfrm>
            <a:custGeom>
              <a:rect b="b" l="l" r="r" t="t"/>
              <a:pathLst>
                <a:path extrusionOk="0" h="1668" w="534">
                  <a:moveTo>
                    <a:pt x="534" y="0"/>
                  </a:moveTo>
                  <a:lnTo>
                    <a:pt x="534" y="0"/>
                  </a:lnTo>
                  <a:lnTo>
                    <a:pt x="501" y="95"/>
                  </a:lnTo>
                  <a:lnTo>
                    <a:pt x="466" y="198"/>
                  </a:lnTo>
                  <a:lnTo>
                    <a:pt x="428" y="321"/>
                  </a:lnTo>
                  <a:lnTo>
                    <a:pt x="410" y="385"/>
                  </a:lnTo>
                  <a:lnTo>
                    <a:pt x="392" y="450"/>
                  </a:lnTo>
                  <a:lnTo>
                    <a:pt x="376" y="514"/>
                  </a:lnTo>
                  <a:lnTo>
                    <a:pt x="363" y="575"/>
                  </a:lnTo>
                  <a:lnTo>
                    <a:pt x="352" y="632"/>
                  </a:lnTo>
                  <a:lnTo>
                    <a:pt x="346" y="682"/>
                  </a:lnTo>
                  <a:lnTo>
                    <a:pt x="345" y="706"/>
                  </a:lnTo>
                  <a:lnTo>
                    <a:pt x="343" y="726"/>
                  </a:lnTo>
                  <a:lnTo>
                    <a:pt x="345" y="746"/>
                  </a:lnTo>
                  <a:lnTo>
                    <a:pt x="346" y="761"/>
                  </a:lnTo>
                  <a:lnTo>
                    <a:pt x="352" y="790"/>
                  </a:lnTo>
                  <a:lnTo>
                    <a:pt x="358" y="817"/>
                  </a:lnTo>
                  <a:lnTo>
                    <a:pt x="366" y="840"/>
                  </a:lnTo>
                  <a:lnTo>
                    <a:pt x="373" y="863"/>
                  </a:lnTo>
                  <a:lnTo>
                    <a:pt x="389" y="899"/>
                  </a:lnTo>
                  <a:lnTo>
                    <a:pt x="404" y="929"/>
                  </a:lnTo>
                  <a:lnTo>
                    <a:pt x="417" y="951"/>
                  </a:lnTo>
                  <a:lnTo>
                    <a:pt x="428" y="964"/>
                  </a:lnTo>
                  <a:lnTo>
                    <a:pt x="439" y="976"/>
                  </a:lnTo>
                  <a:lnTo>
                    <a:pt x="383" y="1010"/>
                  </a:lnTo>
                  <a:lnTo>
                    <a:pt x="323" y="1046"/>
                  </a:lnTo>
                  <a:lnTo>
                    <a:pt x="255" y="1089"/>
                  </a:lnTo>
                  <a:lnTo>
                    <a:pt x="185" y="1134"/>
                  </a:lnTo>
                  <a:lnTo>
                    <a:pt x="123" y="1178"/>
                  </a:lnTo>
                  <a:lnTo>
                    <a:pt x="96" y="1198"/>
                  </a:lnTo>
                  <a:lnTo>
                    <a:pt x="75" y="1214"/>
                  </a:lnTo>
                  <a:lnTo>
                    <a:pt x="58" y="1230"/>
                  </a:lnTo>
                  <a:lnTo>
                    <a:pt x="54" y="1237"/>
                  </a:lnTo>
                  <a:lnTo>
                    <a:pt x="49" y="1242"/>
                  </a:lnTo>
                  <a:lnTo>
                    <a:pt x="43" y="1257"/>
                  </a:lnTo>
                  <a:lnTo>
                    <a:pt x="38" y="1277"/>
                  </a:lnTo>
                  <a:lnTo>
                    <a:pt x="34" y="1302"/>
                  </a:lnTo>
                  <a:lnTo>
                    <a:pt x="29" y="1333"/>
                  </a:lnTo>
                  <a:lnTo>
                    <a:pt x="20" y="1401"/>
                  </a:lnTo>
                  <a:lnTo>
                    <a:pt x="14" y="1475"/>
                  </a:lnTo>
                  <a:lnTo>
                    <a:pt x="4" y="1609"/>
                  </a:lnTo>
                  <a:lnTo>
                    <a:pt x="0" y="1668"/>
                  </a:lnTo>
                  <a:lnTo>
                    <a:pt x="10" y="1612"/>
                  </a:lnTo>
                  <a:lnTo>
                    <a:pt x="20" y="1554"/>
                  </a:lnTo>
                  <a:lnTo>
                    <a:pt x="32" y="1484"/>
                  </a:lnTo>
                  <a:lnTo>
                    <a:pt x="47" y="1412"/>
                  </a:lnTo>
                  <a:lnTo>
                    <a:pt x="64" y="1342"/>
                  </a:lnTo>
                  <a:lnTo>
                    <a:pt x="72" y="1310"/>
                  </a:lnTo>
                  <a:lnTo>
                    <a:pt x="81" y="1283"/>
                  </a:lnTo>
                  <a:lnTo>
                    <a:pt x="90" y="1260"/>
                  </a:lnTo>
                  <a:lnTo>
                    <a:pt x="98" y="1242"/>
                  </a:lnTo>
                  <a:lnTo>
                    <a:pt x="102" y="1236"/>
                  </a:lnTo>
                  <a:lnTo>
                    <a:pt x="110" y="1227"/>
                  </a:lnTo>
                  <a:lnTo>
                    <a:pt x="126" y="1211"/>
                  </a:lnTo>
                  <a:lnTo>
                    <a:pt x="148" y="1195"/>
                  </a:lnTo>
                  <a:lnTo>
                    <a:pt x="172" y="1177"/>
                  </a:lnTo>
                  <a:lnTo>
                    <a:pt x="201" y="1158"/>
                  </a:lnTo>
                  <a:lnTo>
                    <a:pt x="231" y="1142"/>
                  </a:lnTo>
                  <a:lnTo>
                    <a:pt x="295" y="1105"/>
                  </a:lnTo>
                  <a:lnTo>
                    <a:pt x="358" y="1072"/>
                  </a:lnTo>
                  <a:lnTo>
                    <a:pt x="413" y="1043"/>
                  </a:lnTo>
                  <a:lnTo>
                    <a:pt x="436" y="1029"/>
                  </a:lnTo>
                  <a:lnTo>
                    <a:pt x="454" y="1017"/>
                  </a:lnTo>
                  <a:lnTo>
                    <a:pt x="467" y="1008"/>
                  </a:lnTo>
                  <a:lnTo>
                    <a:pt x="470" y="1004"/>
                  </a:lnTo>
                  <a:lnTo>
                    <a:pt x="474" y="1001"/>
                  </a:lnTo>
                  <a:lnTo>
                    <a:pt x="463" y="981"/>
                  </a:lnTo>
                  <a:lnTo>
                    <a:pt x="452" y="958"/>
                  </a:lnTo>
                  <a:lnTo>
                    <a:pt x="437" y="929"/>
                  </a:lnTo>
                  <a:lnTo>
                    <a:pt x="422" y="894"/>
                  </a:lnTo>
                  <a:lnTo>
                    <a:pt x="407" y="854"/>
                  </a:lnTo>
                  <a:lnTo>
                    <a:pt x="393" y="810"/>
                  </a:lnTo>
                  <a:lnTo>
                    <a:pt x="381" y="761"/>
                  </a:lnTo>
                  <a:lnTo>
                    <a:pt x="378" y="747"/>
                  </a:lnTo>
                  <a:lnTo>
                    <a:pt x="378" y="732"/>
                  </a:lnTo>
                  <a:lnTo>
                    <a:pt x="378" y="713"/>
                  </a:lnTo>
                  <a:lnTo>
                    <a:pt x="380" y="691"/>
                  </a:lnTo>
                  <a:lnTo>
                    <a:pt x="384" y="643"/>
                  </a:lnTo>
                  <a:lnTo>
                    <a:pt x="393" y="588"/>
                  </a:lnTo>
                  <a:lnTo>
                    <a:pt x="404" y="528"/>
                  </a:lnTo>
                  <a:lnTo>
                    <a:pt x="416" y="464"/>
                  </a:lnTo>
                  <a:lnTo>
                    <a:pt x="431" y="397"/>
                  </a:lnTo>
                  <a:lnTo>
                    <a:pt x="446" y="332"/>
                  </a:lnTo>
                  <a:lnTo>
                    <a:pt x="478" y="206"/>
                  </a:lnTo>
                  <a:lnTo>
                    <a:pt x="505" y="10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247B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0" name="Google Shape;1320;g23723efd49e_1_0"/>
          <p:cNvSpPr txBox="1"/>
          <p:nvPr/>
        </p:nvSpPr>
        <p:spPr>
          <a:xfrm>
            <a:off x="6200337" y="3911813"/>
            <a:ext cx="2904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Easy Set-up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g23723efd49e_1_0"/>
          <p:cNvSpPr txBox="1"/>
          <p:nvPr/>
        </p:nvSpPr>
        <p:spPr>
          <a:xfrm>
            <a:off x="6202971" y="4151313"/>
            <a:ext cx="3589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Seamless integration in your manufacturing workflow. Our system takes one day to show results.</a:t>
            </a:r>
            <a:endParaRPr b="1" i="0" sz="1100" u="none" cap="none" strike="noStrike">
              <a:solidFill>
                <a:srgbClr val="7F7F7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22" name="Google Shape;1322;g23723efd49e_1_0"/>
          <p:cNvSpPr txBox="1"/>
          <p:nvPr/>
        </p:nvSpPr>
        <p:spPr>
          <a:xfrm>
            <a:off x="6194877" y="5467350"/>
            <a:ext cx="37287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Trusted technology partnerships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g23723efd49e_1_0"/>
          <p:cNvSpPr txBox="1"/>
          <p:nvPr/>
        </p:nvSpPr>
        <p:spPr>
          <a:xfrm>
            <a:off x="6176189" y="5707063"/>
            <a:ext cx="3795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partner with Intel and Luxonis for a state-of-the-art cloud edge service combined with the latest A.I. video features.</a:t>
            </a:r>
            <a:endParaRPr b="1" i="0" sz="1100" u="none" cap="none" strike="noStrike">
              <a:solidFill>
                <a:srgbClr val="7F7F7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24" name="Google Shape;1324;g23723efd49e_1_0"/>
          <p:cNvSpPr txBox="1"/>
          <p:nvPr/>
        </p:nvSpPr>
        <p:spPr>
          <a:xfrm>
            <a:off x="6156707" y="4722813"/>
            <a:ext cx="39663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Cost efficient maintenance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g23723efd49e_1_0"/>
          <p:cNvSpPr txBox="1"/>
          <p:nvPr/>
        </p:nvSpPr>
        <p:spPr>
          <a:xfrm>
            <a:off x="6176189" y="4962525"/>
            <a:ext cx="3795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 low-code solution offers subscription service without any commitment.</a:t>
            </a:r>
            <a:endParaRPr b="1" i="0" sz="1100" u="none" cap="none" strike="noStrike">
              <a:solidFill>
                <a:srgbClr val="7F7F7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26" name="Google Shape;1326;g23723efd49e_1_0"/>
          <p:cNvSpPr/>
          <p:nvPr/>
        </p:nvSpPr>
        <p:spPr>
          <a:xfrm>
            <a:off x="6616700" y="2927350"/>
            <a:ext cx="407988" cy="534988"/>
          </a:xfrm>
          <a:custGeom>
            <a:rect b="b" l="l" r="r" t="t"/>
            <a:pathLst>
              <a:path extrusionOk="0" h="523" w="399">
                <a:moveTo>
                  <a:pt x="59" y="32"/>
                </a:moveTo>
                <a:lnTo>
                  <a:pt x="59" y="32"/>
                </a:lnTo>
                <a:lnTo>
                  <a:pt x="73" y="25"/>
                </a:lnTo>
                <a:lnTo>
                  <a:pt x="86" y="20"/>
                </a:lnTo>
                <a:lnTo>
                  <a:pt x="100" y="15"/>
                </a:lnTo>
                <a:lnTo>
                  <a:pt x="114" y="11"/>
                </a:lnTo>
                <a:lnTo>
                  <a:pt x="128" y="6"/>
                </a:lnTo>
                <a:lnTo>
                  <a:pt x="142" y="4"/>
                </a:lnTo>
                <a:lnTo>
                  <a:pt x="156" y="2"/>
                </a:lnTo>
                <a:lnTo>
                  <a:pt x="170" y="0"/>
                </a:lnTo>
                <a:lnTo>
                  <a:pt x="184" y="0"/>
                </a:lnTo>
                <a:lnTo>
                  <a:pt x="198" y="0"/>
                </a:lnTo>
                <a:lnTo>
                  <a:pt x="212" y="1"/>
                </a:lnTo>
                <a:lnTo>
                  <a:pt x="225" y="2"/>
                </a:lnTo>
                <a:lnTo>
                  <a:pt x="239" y="5"/>
                </a:lnTo>
                <a:lnTo>
                  <a:pt x="253" y="8"/>
                </a:lnTo>
                <a:lnTo>
                  <a:pt x="266" y="13"/>
                </a:lnTo>
                <a:lnTo>
                  <a:pt x="279" y="18"/>
                </a:lnTo>
                <a:lnTo>
                  <a:pt x="296" y="26"/>
                </a:lnTo>
                <a:lnTo>
                  <a:pt x="312" y="35"/>
                </a:lnTo>
                <a:lnTo>
                  <a:pt x="327" y="44"/>
                </a:lnTo>
                <a:lnTo>
                  <a:pt x="341" y="55"/>
                </a:lnTo>
                <a:lnTo>
                  <a:pt x="353" y="66"/>
                </a:lnTo>
                <a:lnTo>
                  <a:pt x="364" y="78"/>
                </a:lnTo>
                <a:lnTo>
                  <a:pt x="374" y="91"/>
                </a:lnTo>
                <a:lnTo>
                  <a:pt x="382" y="104"/>
                </a:lnTo>
                <a:lnTo>
                  <a:pt x="389" y="118"/>
                </a:lnTo>
                <a:lnTo>
                  <a:pt x="394" y="133"/>
                </a:lnTo>
                <a:lnTo>
                  <a:pt x="397" y="148"/>
                </a:lnTo>
                <a:lnTo>
                  <a:pt x="399" y="164"/>
                </a:lnTo>
                <a:lnTo>
                  <a:pt x="398" y="180"/>
                </a:lnTo>
                <a:lnTo>
                  <a:pt x="396" y="197"/>
                </a:lnTo>
                <a:lnTo>
                  <a:pt x="392" y="215"/>
                </a:lnTo>
                <a:lnTo>
                  <a:pt x="385" y="232"/>
                </a:lnTo>
                <a:lnTo>
                  <a:pt x="381" y="240"/>
                </a:lnTo>
                <a:lnTo>
                  <a:pt x="377" y="247"/>
                </a:lnTo>
                <a:lnTo>
                  <a:pt x="373" y="255"/>
                </a:lnTo>
                <a:lnTo>
                  <a:pt x="367" y="261"/>
                </a:lnTo>
                <a:lnTo>
                  <a:pt x="357" y="273"/>
                </a:lnTo>
                <a:lnTo>
                  <a:pt x="344" y="281"/>
                </a:lnTo>
                <a:lnTo>
                  <a:pt x="331" y="290"/>
                </a:lnTo>
                <a:lnTo>
                  <a:pt x="317" y="296"/>
                </a:lnTo>
                <a:lnTo>
                  <a:pt x="303" y="300"/>
                </a:lnTo>
                <a:lnTo>
                  <a:pt x="290" y="304"/>
                </a:lnTo>
                <a:lnTo>
                  <a:pt x="262" y="312"/>
                </a:lnTo>
                <a:lnTo>
                  <a:pt x="238" y="319"/>
                </a:lnTo>
                <a:lnTo>
                  <a:pt x="228" y="323"/>
                </a:lnTo>
                <a:lnTo>
                  <a:pt x="220" y="327"/>
                </a:lnTo>
                <a:lnTo>
                  <a:pt x="213" y="334"/>
                </a:lnTo>
                <a:lnTo>
                  <a:pt x="211" y="337"/>
                </a:lnTo>
                <a:lnTo>
                  <a:pt x="208" y="341"/>
                </a:lnTo>
                <a:lnTo>
                  <a:pt x="193" y="379"/>
                </a:lnTo>
                <a:lnTo>
                  <a:pt x="62" y="324"/>
                </a:lnTo>
                <a:lnTo>
                  <a:pt x="85" y="268"/>
                </a:lnTo>
                <a:lnTo>
                  <a:pt x="88" y="262"/>
                </a:lnTo>
                <a:lnTo>
                  <a:pt x="92" y="257"/>
                </a:lnTo>
                <a:lnTo>
                  <a:pt x="100" y="247"/>
                </a:lnTo>
                <a:lnTo>
                  <a:pt x="109" y="239"/>
                </a:lnTo>
                <a:lnTo>
                  <a:pt x="121" y="232"/>
                </a:lnTo>
                <a:lnTo>
                  <a:pt x="134" y="226"/>
                </a:lnTo>
                <a:lnTo>
                  <a:pt x="147" y="221"/>
                </a:lnTo>
                <a:lnTo>
                  <a:pt x="175" y="213"/>
                </a:lnTo>
                <a:lnTo>
                  <a:pt x="202" y="205"/>
                </a:lnTo>
                <a:lnTo>
                  <a:pt x="215" y="201"/>
                </a:lnTo>
                <a:lnTo>
                  <a:pt x="226" y="197"/>
                </a:lnTo>
                <a:lnTo>
                  <a:pt x="236" y="193"/>
                </a:lnTo>
                <a:lnTo>
                  <a:pt x="244" y="188"/>
                </a:lnTo>
                <a:lnTo>
                  <a:pt x="252" y="182"/>
                </a:lnTo>
                <a:lnTo>
                  <a:pt x="254" y="179"/>
                </a:lnTo>
                <a:lnTo>
                  <a:pt x="256" y="176"/>
                </a:lnTo>
                <a:lnTo>
                  <a:pt x="257" y="171"/>
                </a:lnTo>
                <a:lnTo>
                  <a:pt x="258" y="166"/>
                </a:lnTo>
                <a:lnTo>
                  <a:pt x="258" y="162"/>
                </a:lnTo>
                <a:lnTo>
                  <a:pt x="258" y="157"/>
                </a:lnTo>
                <a:lnTo>
                  <a:pt x="255" y="150"/>
                </a:lnTo>
                <a:lnTo>
                  <a:pt x="250" y="142"/>
                </a:lnTo>
                <a:lnTo>
                  <a:pt x="243" y="136"/>
                </a:lnTo>
                <a:lnTo>
                  <a:pt x="236" y="131"/>
                </a:lnTo>
                <a:lnTo>
                  <a:pt x="226" y="125"/>
                </a:lnTo>
                <a:lnTo>
                  <a:pt x="218" y="121"/>
                </a:lnTo>
                <a:lnTo>
                  <a:pt x="212" y="119"/>
                </a:lnTo>
                <a:lnTo>
                  <a:pt x="205" y="117"/>
                </a:lnTo>
                <a:lnTo>
                  <a:pt x="192" y="116"/>
                </a:lnTo>
                <a:lnTo>
                  <a:pt x="177" y="117"/>
                </a:lnTo>
                <a:lnTo>
                  <a:pt x="162" y="119"/>
                </a:lnTo>
                <a:lnTo>
                  <a:pt x="146" y="123"/>
                </a:lnTo>
                <a:lnTo>
                  <a:pt x="131" y="127"/>
                </a:lnTo>
                <a:lnTo>
                  <a:pt x="116" y="134"/>
                </a:lnTo>
                <a:lnTo>
                  <a:pt x="102" y="140"/>
                </a:lnTo>
                <a:lnTo>
                  <a:pt x="59" y="32"/>
                </a:lnTo>
                <a:close/>
                <a:moveTo>
                  <a:pt x="116" y="367"/>
                </a:moveTo>
                <a:lnTo>
                  <a:pt x="116" y="367"/>
                </a:lnTo>
                <a:lnTo>
                  <a:pt x="125" y="372"/>
                </a:lnTo>
                <a:lnTo>
                  <a:pt x="134" y="377"/>
                </a:lnTo>
                <a:lnTo>
                  <a:pt x="141" y="382"/>
                </a:lnTo>
                <a:lnTo>
                  <a:pt x="147" y="389"/>
                </a:lnTo>
                <a:lnTo>
                  <a:pt x="154" y="395"/>
                </a:lnTo>
                <a:lnTo>
                  <a:pt x="159" y="401"/>
                </a:lnTo>
                <a:lnTo>
                  <a:pt x="163" y="409"/>
                </a:lnTo>
                <a:lnTo>
                  <a:pt x="167" y="416"/>
                </a:lnTo>
                <a:lnTo>
                  <a:pt x="171" y="423"/>
                </a:lnTo>
                <a:lnTo>
                  <a:pt x="173" y="431"/>
                </a:lnTo>
                <a:lnTo>
                  <a:pt x="174" y="438"/>
                </a:lnTo>
                <a:lnTo>
                  <a:pt x="174" y="446"/>
                </a:lnTo>
                <a:lnTo>
                  <a:pt x="174" y="454"/>
                </a:lnTo>
                <a:lnTo>
                  <a:pt x="173" y="462"/>
                </a:lnTo>
                <a:lnTo>
                  <a:pt x="171" y="470"/>
                </a:lnTo>
                <a:lnTo>
                  <a:pt x="168" y="477"/>
                </a:lnTo>
                <a:lnTo>
                  <a:pt x="165" y="484"/>
                </a:lnTo>
                <a:lnTo>
                  <a:pt x="161" y="491"/>
                </a:lnTo>
                <a:lnTo>
                  <a:pt x="156" y="497"/>
                </a:lnTo>
                <a:lnTo>
                  <a:pt x="151" y="503"/>
                </a:lnTo>
                <a:lnTo>
                  <a:pt x="145" y="507"/>
                </a:lnTo>
                <a:lnTo>
                  <a:pt x="139" y="512"/>
                </a:lnTo>
                <a:lnTo>
                  <a:pt x="132" y="516"/>
                </a:lnTo>
                <a:lnTo>
                  <a:pt x="124" y="519"/>
                </a:lnTo>
                <a:lnTo>
                  <a:pt x="117" y="521"/>
                </a:lnTo>
                <a:lnTo>
                  <a:pt x="108" y="522"/>
                </a:lnTo>
                <a:lnTo>
                  <a:pt x="100" y="523"/>
                </a:lnTo>
                <a:lnTo>
                  <a:pt x="92" y="523"/>
                </a:lnTo>
                <a:lnTo>
                  <a:pt x="82" y="522"/>
                </a:lnTo>
                <a:lnTo>
                  <a:pt x="74" y="521"/>
                </a:lnTo>
                <a:lnTo>
                  <a:pt x="64" y="518"/>
                </a:lnTo>
                <a:lnTo>
                  <a:pt x="55" y="515"/>
                </a:lnTo>
                <a:lnTo>
                  <a:pt x="46" y="511"/>
                </a:lnTo>
                <a:lnTo>
                  <a:pt x="39" y="506"/>
                </a:lnTo>
                <a:lnTo>
                  <a:pt x="32" y="501"/>
                </a:lnTo>
                <a:lnTo>
                  <a:pt x="25" y="495"/>
                </a:lnTo>
                <a:lnTo>
                  <a:pt x="20" y="489"/>
                </a:lnTo>
                <a:lnTo>
                  <a:pt x="15" y="482"/>
                </a:lnTo>
                <a:lnTo>
                  <a:pt x="10" y="475"/>
                </a:lnTo>
                <a:lnTo>
                  <a:pt x="6" y="469"/>
                </a:lnTo>
                <a:lnTo>
                  <a:pt x="4" y="460"/>
                </a:lnTo>
                <a:lnTo>
                  <a:pt x="2" y="453"/>
                </a:lnTo>
                <a:lnTo>
                  <a:pt x="0" y="445"/>
                </a:lnTo>
                <a:lnTo>
                  <a:pt x="0" y="438"/>
                </a:lnTo>
                <a:lnTo>
                  <a:pt x="0" y="431"/>
                </a:lnTo>
                <a:lnTo>
                  <a:pt x="1" y="423"/>
                </a:lnTo>
                <a:lnTo>
                  <a:pt x="2" y="416"/>
                </a:lnTo>
                <a:lnTo>
                  <a:pt x="5" y="409"/>
                </a:lnTo>
                <a:lnTo>
                  <a:pt x="8" y="402"/>
                </a:lnTo>
                <a:lnTo>
                  <a:pt x="12" y="396"/>
                </a:lnTo>
                <a:lnTo>
                  <a:pt x="16" y="390"/>
                </a:lnTo>
                <a:lnTo>
                  <a:pt x="21" y="384"/>
                </a:lnTo>
                <a:lnTo>
                  <a:pt x="27" y="379"/>
                </a:lnTo>
                <a:lnTo>
                  <a:pt x="34" y="375"/>
                </a:lnTo>
                <a:lnTo>
                  <a:pt x="40" y="371"/>
                </a:lnTo>
                <a:lnTo>
                  <a:pt x="47" y="367"/>
                </a:lnTo>
                <a:lnTo>
                  <a:pt x="55" y="364"/>
                </a:lnTo>
                <a:lnTo>
                  <a:pt x="62" y="362"/>
                </a:lnTo>
                <a:lnTo>
                  <a:pt x="71" y="361"/>
                </a:lnTo>
                <a:lnTo>
                  <a:pt x="80" y="360"/>
                </a:lnTo>
                <a:lnTo>
                  <a:pt x="88" y="361"/>
                </a:lnTo>
                <a:lnTo>
                  <a:pt x="98" y="362"/>
                </a:lnTo>
                <a:lnTo>
                  <a:pt x="106" y="364"/>
                </a:lnTo>
                <a:lnTo>
                  <a:pt x="116" y="3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g23723efd49e_1_0"/>
          <p:cNvSpPr/>
          <p:nvPr/>
        </p:nvSpPr>
        <p:spPr>
          <a:xfrm>
            <a:off x="7181850" y="3065463"/>
            <a:ext cx="268288" cy="350838"/>
          </a:xfrm>
          <a:custGeom>
            <a:rect b="b" l="l" r="r" t="t"/>
            <a:pathLst>
              <a:path extrusionOk="0" h="523" w="399">
                <a:moveTo>
                  <a:pt x="59" y="32"/>
                </a:moveTo>
                <a:lnTo>
                  <a:pt x="59" y="32"/>
                </a:lnTo>
                <a:lnTo>
                  <a:pt x="73" y="25"/>
                </a:lnTo>
                <a:lnTo>
                  <a:pt x="86" y="20"/>
                </a:lnTo>
                <a:lnTo>
                  <a:pt x="100" y="15"/>
                </a:lnTo>
                <a:lnTo>
                  <a:pt x="114" y="11"/>
                </a:lnTo>
                <a:lnTo>
                  <a:pt x="128" y="6"/>
                </a:lnTo>
                <a:lnTo>
                  <a:pt x="142" y="4"/>
                </a:lnTo>
                <a:lnTo>
                  <a:pt x="156" y="2"/>
                </a:lnTo>
                <a:lnTo>
                  <a:pt x="170" y="0"/>
                </a:lnTo>
                <a:lnTo>
                  <a:pt x="184" y="0"/>
                </a:lnTo>
                <a:lnTo>
                  <a:pt x="198" y="0"/>
                </a:lnTo>
                <a:lnTo>
                  <a:pt x="212" y="1"/>
                </a:lnTo>
                <a:lnTo>
                  <a:pt x="225" y="2"/>
                </a:lnTo>
                <a:lnTo>
                  <a:pt x="239" y="5"/>
                </a:lnTo>
                <a:lnTo>
                  <a:pt x="253" y="8"/>
                </a:lnTo>
                <a:lnTo>
                  <a:pt x="266" y="13"/>
                </a:lnTo>
                <a:lnTo>
                  <a:pt x="279" y="18"/>
                </a:lnTo>
                <a:lnTo>
                  <a:pt x="279" y="18"/>
                </a:lnTo>
                <a:lnTo>
                  <a:pt x="296" y="26"/>
                </a:lnTo>
                <a:lnTo>
                  <a:pt x="312" y="35"/>
                </a:lnTo>
                <a:lnTo>
                  <a:pt x="327" y="44"/>
                </a:lnTo>
                <a:lnTo>
                  <a:pt x="341" y="55"/>
                </a:lnTo>
                <a:lnTo>
                  <a:pt x="353" y="66"/>
                </a:lnTo>
                <a:lnTo>
                  <a:pt x="364" y="78"/>
                </a:lnTo>
                <a:lnTo>
                  <a:pt x="374" y="91"/>
                </a:lnTo>
                <a:lnTo>
                  <a:pt x="382" y="104"/>
                </a:lnTo>
                <a:lnTo>
                  <a:pt x="389" y="118"/>
                </a:lnTo>
                <a:lnTo>
                  <a:pt x="394" y="133"/>
                </a:lnTo>
                <a:lnTo>
                  <a:pt x="397" y="148"/>
                </a:lnTo>
                <a:lnTo>
                  <a:pt x="399" y="164"/>
                </a:lnTo>
                <a:lnTo>
                  <a:pt x="398" y="180"/>
                </a:lnTo>
                <a:lnTo>
                  <a:pt x="396" y="197"/>
                </a:lnTo>
                <a:lnTo>
                  <a:pt x="392" y="215"/>
                </a:lnTo>
                <a:lnTo>
                  <a:pt x="385" y="232"/>
                </a:lnTo>
                <a:lnTo>
                  <a:pt x="385" y="232"/>
                </a:lnTo>
                <a:lnTo>
                  <a:pt x="381" y="240"/>
                </a:lnTo>
                <a:lnTo>
                  <a:pt x="377" y="247"/>
                </a:lnTo>
                <a:lnTo>
                  <a:pt x="373" y="255"/>
                </a:lnTo>
                <a:lnTo>
                  <a:pt x="367" y="261"/>
                </a:lnTo>
                <a:lnTo>
                  <a:pt x="357" y="273"/>
                </a:lnTo>
                <a:lnTo>
                  <a:pt x="344" y="281"/>
                </a:lnTo>
                <a:lnTo>
                  <a:pt x="331" y="290"/>
                </a:lnTo>
                <a:lnTo>
                  <a:pt x="317" y="296"/>
                </a:lnTo>
                <a:lnTo>
                  <a:pt x="303" y="300"/>
                </a:lnTo>
                <a:lnTo>
                  <a:pt x="290" y="304"/>
                </a:lnTo>
                <a:lnTo>
                  <a:pt x="262" y="312"/>
                </a:lnTo>
                <a:lnTo>
                  <a:pt x="238" y="319"/>
                </a:lnTo>
                <a:lnTo>
                  <a:pt x="228" y="323"/>
                </a:lnTo>
                <a:lnTo>
                  <a:pt x="220" y="327"/>
                </a:lnTo>
                <a:lnTo>
                  <a:pt x="213" y="334"/>
                </a:lnTo>
                <a:lnTo>
                  <a:pt x="211" y="337"/>
                </a:lnTo>
                <a:lnTo>
                  <a:pt x="208" y="341"/>
                </a:lnTo>
                <a:lnTo>
                  <a:pt x="193" y="379"/>
                </a:lnTo>
                <a:lnTo>
                  <a:pt x="62" y="324"/>
                </a:lnTo>
                <a:lnTo>
                  <a:pt x="85" y="268"/>
                </a:lnTo>
                <a:lnTo>
                  <a:pt x="85" y="268"/>
                </a:lnTo>
                <a:lnTo>
                  <a:pt x="88" y="262"/>
                </a:lnTo>
                <a:lnTo>
                  <a:pt x="92" y="257"/>
                </a:lnTo>
                <a:lnTo>
                  <a:pt x="100" y="247"/>
                </a:lnTo>
                <a:lnTo>
                  <a:pt x="109" y="239"/>
                </a:lnTo>
                <a:lnTo>
                  <a:pt x="121" y="232"/>
                </a:lnTo>
                <a:lnTo>
                  <a:pt x="134" y="226"/>
                </a:lnTo>
                <a:lnTo>
                  <a:pt x="147" y="221"/>
                </a:lnTo>
                <a:lnTo>
                  <a:pt x="175" y="213"/>
                </a:lnTo>
                <a:lnTo>
                  <a:pt x="202" y="205"/>
                </a:lnTo>
                <a:lnTo>
                  <a:pt x="215" y="201"/>
                </a:lnTo>
                <a:lnTo>
                  <a:pt x="226" y="197"/>
                </a:lnTo>
                <a:lnTo>
                  <a:pt x="236" y="193"/>
                </a:lnTo>
                <a:lnTo>
                  <a:pt x="244" y="188"/>
                </a:lnTo>
                <a:lnTo>
                  <a:pt x="252" y="182"/>
                </a:lnTo>
                <a:lnTo>
                  <a:pt x="254" y="179"/>
                </a:lnTo>
                <a:lnTo>
                  <a:pt x="256" y="176"/>
                </a:lnTo>
                <a:lnTo>
                  <a:pt x="256" y="176"/>
                </a:lnTo>
                <a:lnTo>
                  <a:pt x="257" y="171"/>
                </a:lnTo>
                <a:lnTo>
                  <a:pt x="258" y="166"/>
                </a:lnTo>
                <a:lnTo>
                  <a:pt x="258" y="162"/>
                </a:lnTo>
                <a:lnTo>
                  <a:pt x="258" y="157"/>
                </a:lnTo>
                <a:lnTo>
                  <a:pt x="255" y="150"/>
                </a:lnTo>
                <a:lnTo>
                  <a:pt x="250" y="142"/>
                </a:lnTo>
                <a:lnTo>
                  <a:pt x="243" y="136"/>
                </a:lnTo>
                <a:lnTo>
                  <a:pt x="236" y="131"/>
                </a:lnTo>
                <a:lnTo>
                  <a:pt x="226" y="125"/>
                </a:lnTo>
                <a:lnTo>
                  <a:pt x="218" y="121"/>
                </a:lnTo>
                <a:lnTo>
                  <a:pt x="218" y="121"/>
                </a:lnTo>
                <a:lnTo>
                  <a:pt x="212" y="119"/>
                </a:lnTo>
                <a:lnTo>
                  <a:pt x="205" y="117"/>
                </a:lnTo>
                <a:lnTo>
                  <a:pt x="192" y="116"/>
                </a:lnTo>
                <a:lnTo>
                  <a:pt x="177" y="117"/>
                </a:lnTo>
                <a:lnTo>
                  <a:pt x="162" y="119"/>
                </a:lnTo>
                <a:lnTo>
                  <a:pt x="146" y="123"/>
                </a:lnTo>
                <a:lnTo>
                  <a:pt x="131" y="127"/>
                </a:lnTo>
                <a:lnTo>
                  <a:pt x="116" y="134"/>
                </a:lnTo>
                <a:lnTo>
                  <a:pt x="102" y="140"/>
                </a:lnTo>
                <a:lnTo>
                  <a:pt x="59" y="32"/>
                </a:lnTo>
                <a:close/>
                <a:moveTo>
                  <a:pt x="116" y="367"/>
                </a:moveTo>
                <a:lnTo>
                  <a:pt x="116" y="367"/>
                </a:lnTo>
                <a:lnTo>
                  <a:pt x="125" y="372"/>
                </a:lnTo>
                <a:lnTo>
                  <a:pt x="134" y="377"/>
                </a:lnTo>
                <a:lnTo>
                  <a:pt x="141" y="382"/>
                </a:lnTo>
                <a:lnTo>
                  <a:pt x="147" y="389"/>
                </a:lnTo>
                <a:lnTo>
                  <a:pt x="154" y="395"/>
                </a:lnTo>
                <a:lnTo>
                  <a:pt x="159" y="401"/>
                </a:lnTo>
                <a:lnTo>
                  <a:pt x="163" y="409"/>
                </a:lnTo>
                <a:lnTo>
                  <a:pt x="167" y="416"/>
                </a:lnTo>
                <a:lnTo>
                  <a:pt x="171" y="423"/>
                </a:lnTo>
                <a:lnTo>
                  <a:pt x="173" y="431"/>
                </a:lnTo>
                <a:lnTo>
                  <a:pt x="174" y="438"/>
                </a:lnTo>
                <a:lnTo>
                  <a:pt x="174" y="446"/>
                </a:lnTo>
                <a:lnTo>
                  <a:pt x="174" y="454"/>
                </a:lnTo>
                <a:lnTo>
                  <a:pt x="173" y="462"/>
                </a:lnTo>
                <a:lnTo>
                  <a:pt x="171" y="470"/>
                </a:lnTo>
                <a:lnTo>
                  <a:pt x="168" y="477"/>
                </a:lnTo>
                <a:lnTo>
                  <a:pt x="168" y="477"/>
                </a:lnTo>
                <a:lnTo>
                  <a:pt x="165" y="484"/>
                </a:lnTo>
                <a:lnTo>
                  <a:pt x="161" y="491"/>
                </a:lnTo>
                <a:lnTo>
                  <a:pt x="156" y="497"/>
                </a:lnTo>
                <a:lnTo>
                  <a:pt x="151" y="503"/>
                </a:lnTo>
                <a:lnTo>
                  <a:pt x="145" y="507"/>
                </a:lnTo>
                <a:lnTo>
                  <a:pt x="139" y="512"/>
                </a:lnTo>
                <a:lnTo>
                  <a:pt x="132" y="516"/>
                </a:lnTo>
                <a:lnTo>
                  <a:pt x="124" y="519"/>
                </a:lnTo>
                <a:lnTo>
                  <a:pt x="117" y="521"/>
                </a:lnTo>
                <a:lnTo>
                  <a:pt x="108" y="522"/>
                </a:lnTo>
                <a:lnTo>
                  <a:pt x="100" y="523"/>
                </a:lnTo>
                <a:lnTo>
                  <a:pt x="92" y="523"/>
                </a:lnTo>
                <a:lnTo>
                  <a:pt x="82" y="522"/>
                </a:lnTo>
                <a:lnTo>
                  <a:pt x="74" y="521"/>
                </a:lnTo>
                <a:lnTo>
                  <a:pt x="64" y="518"/>
                </a:lnTo>
                <a:lnTo>
                  <a:pt x="55" y="515"/>
                </a:lnTo>
                <a:lnTo>
                  <a:pt x="55" y="515"/>
                </a:lnTo>
                <a:lnTo>
                  <a:pt x="46" y="511"/>
                </a:lnTo>
                <a:lnTo>
                  <a:pt x="39" y="506"/>
                </a:lnTo>
                <a:lnTo>
                  <a:pt x="32" y="501"/>
                </a:lnTo>
                <a:lnTo>
                  <a:pt x="25" y="495"/>
                </a:lnTo>
                <a:lnTo>
                  <a:pt x="20" y="489"/>
                </a:lnTo>
                <a:lnTo>
                  <a:pt x="15" y="482"/>
                </a:lnTo>
                <a:lnTo>
                  <a:pt x="10" y="475"/>
                </a:lnTo>
                <a:lnTo>
                  <a:pt x="6" y="469"/>
                </a:lnTo>
                <a:lnTo>
                  <a:pt x="4" y="460"/>
                </a:lnTo>
                <a:lnTo>
                  <a:pt x="2" y="453"/>
                </a:lnTo>
                <a:lnTo>
                  <a:pt x="0" y="445"/>
                </a:lnTo>
                <a:lnTo>
                  <a:pt x="0" y="438"/>
                </a:lnTo>
                <a:lnTo>
                  <a:pt x="0" y="431"/>
                </a:lnTo>
                <a:lnTo>
                  <a:pt x="1" y="423"/>
                </a:lnTo>
                <a:lnTo>
                  <a:pt x="2" y="416"/>
                </a:lnTo>
                <a:lnTo>
                  <a:pt x="5" y="409"/>
                </a:lnTo>
                <a:lnTo>
                  <a:pt x="5" y="409"/>
                </a:lnTo>
                <a:lnTo>
                  <a:pt x="8" y="402"/>
                </a:lnTo>
                <a:lnTo>
                  <a:pt x="12" y="396"/>
                </a:lnTo>
                <a:lnTo>
                  <a:pt x="16" y="390"/>
                </a:lnTo>
                <a:lnTo>
                  <a:pt x="21" y="384"/>
                </a:lnTo>
                <a:lnTo>
                  <a:pt x="27" y="379"/>
                </a:lnTo>
                <a:lnTo>
                  <a:pt x="34" y="375"/>
                </a:lnTo>
                <a:lnTo>
                  <a:pt x="40" y="371"/>
                </a:lnTo>
                <a:lnTo>
                  <a:pt x="47" y="367"/>
                </a:lnTo>
                <a:lnTo>
                  <a:pt x="55" y="364"/>
                </a:lnTo>
                <a:lnTo>
                  <a:pt x="62" y="362"/>
                </a:lnTo>
                <a:lnTo>
                  <a:pt x="71" y="361"/>
                </a:lnTo>
                <a:lnTo>
                  <a:pt x="80" y="360"/>
                </a:lnTo>
                <a:lnTo>
                  <a:pt x="88" y="361"/>
                </a:lnTo>
                <a:lnTo>
                  <a:pt x="98" y="362"/>
                </a:lnTo>
                <a:lnTo>
                  <a:pt x="106" y="364"/>
                </a:lnTo>
                <a:lnTo>
                  <a:pt x="116" y="3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g23723efd49e_1_0"/>
          <p:cNvSpPr/>
          <p:nvPr/>
        </p:nvSpPr>
        <p:spPr>
          <a:xfrm>
            <a:off x="7083425" y="2598738"/>
            <a:ext cx="268288" cy="350838"/>
          </a:xfrm>
          <a:custGeom>
            <a:rect b="b" l="l" r="r" t="t"/>
            <a:pathLst>
              <a:path extrusionOk="0" h="523" w="399">
                <a:moveTo>
                  <a:pt x="59" y="32"/>
                </a:moveTo>
                <a:lnTo>
                  <a:pt x="59" y="32"/>
                </a:lnTo>
                <a:lnTo>
                  <a:pt x="73" y="25"/>
                </a:lnTo>
                <a:lnTo>
                  <a:pt x="86" y="20"/>
                </a:lnTo>
                <a:lnTo>
                  <a:pt x="100" y="15"/>
                </a:lnTo>
                <a:lnTo>
                  <a:pt x="114" y="11"/>
                </a:lnTo>
                <a:lnTo>
                  <a:pt x="128" y="6"/>
                </a:lnTo>
                <a:lnTo>
                  <a:pt x="142" y="4"/>
                </a:lnTo>
                <a:lnTo>
                  <a:pt x="156" y="2"/>
                </a:lnTo>
                <a:lnTo>
                  <a:pt x="170" y="0"/>
                </a:lnTo>
                <a:lnTo>
                  <a:pt x="184" y="0"/>
                </a:lnTo>
                <a:lnTo>
                  <a:pt x="198" y="0"/>
                </a:lnTo>
                <a:lnTo>
                  <a:pt x="212" y="1"/>
                </a:lnTo>
                <a:lnTo>
                  <a:pt x="225" y="2"/>
                </a:lnTo>
                <a:lnTo>
                  <a:pt x="239" y="5"/>
                </a:lnTo>
                <a:lnTo>
                  <a:pt x="253" y="8"/>
                </a:lnTo>
                <a:lnTo>
                  <a:pt x="266" y="13"/>
                </a:lnTo>
                <a:lnTo>
                  <a:pt x="279" y="18"/>
                </a:lnTo>
                <a:lnTo>
                  <a:pt x="296" y="26"/>
                </a:lnTo>
                <a:lnTo>
                  <a:pt x="312" y="35"/>
                </a:lnTo>
                <a:lnTo>
                  <a:pt x="327" y="44"/>
                </a:lnTo>
                <a:lnTo>
                  <a:pt x="341" y="55"/>
                </a:lnTo>
                <a:lnTo>
                  <a:pt x="353" y="66"/>
                </a:lnTo>
                <a:lnTo>
                  <a:pt x="364" y="78"/>
                </a:lnTo>
                <a:lnTo>
                  <a:pt x="374" y="91"/>
                </a:lnTo>
                <a:lnTo>
                  <a:pt x="382" y="104"/>
                </a:lnTo>
                <a:lnTo>
                  <a:pt x="389" y="118"/>
                </a:lnTo>
                <a:lnTo>
                  <a:pt x="394" y="133"/>
                </a:lnTo>
                <a:lnTo>
                  <a:pt x="397" y="148"/>
                </a:lnTo>
                <a:lnTo>
                  <a:pt x="399" y="164"/>
                </a:lnTo>
                <a:lnTo>
                  <a:pt x="398" y="180"/>
                </a:lnTo>
                <a:lnTo>
                  <a:pt x="396" y="197"/>
                </a:lnTo>
                <a:lnTo>
                  <a:pt x="392" y="215"/>
                </a:lnTo>
                <a:lnTo>
                  <a:pt x="385" y="232"/>
                </a:lnTo>
                <a:lnTo>
                  <a:pt x="381" y="240"/>
                </a:lnTo>
                <a:lnTo>
                  <a:pt x="377" y="247"/>
                </a:lnTo>
                <a:lnTo>
                  <a:pt x="373" y="255"/>
                </a:lnTo>
                <a:lnTo>
                  <a:pt x="367" y="261"/>
                </a:lnTo>
                <a:lnTo>
                  <a:pt x="357" y="273"/>
                </a:lnTo>
                <a:lnTo>
                  <a:pt x="344" y="281"/>
                </a:lnTo>
                <a:lnTo>
                  <a:pt x="331" y="290"/>
                </a:lnTo>
                <a:lnTo>
                  <a:pt x="317" y="296"/>
                </a:lnTo>
                <a:lnTo>
                  <a:pt x="303" y="300"/>
                </a:lnTo>
                <a:lnTo>
                  <a:pt x="290" y="304"/>
                </a:lnTo>
                <a:lnTo>
                  <a:pt x="262" y="312"/>
                </a:lnTo>
                <a:lnTo>
                  <a:pt x="238" y="319"/>
                </a:lnTo>
                <a:lnTo>
                  <a:pt x="228" y="323"/>
                </a:lnTo>
                <a:lnTo>
                  <a:pt x="220" y="327"/>
                </a:lnTo>
                <a:lnTo>
                  <a:pt x="213" y="334"/>
                </a:lnTo>
                <a:lnTo>
                  <a:pt x="211" y="337"/>
                </a:lnTo>
                <a:lnTo>
                  <a:pt x="208" y="341"/>
                </a:lnTo>
                <a:lnTo>
                  <a:pt x="193" y="379"/>
                </a:lnTo>
                <a:lnTo>
                  <a:pt x="62" y="324"/>
                </a:lnTo>
                <a:lnTo>
                  <a:pt x="85" y="268"/>
                </a:lnTo>
                <a:lnTo>
                  <a:pt x="88" y="262"/>
                </a:lnTo>
                <a:lnTo>
                  <a:pt x="92" y="257"/>
                </a:lnTo>
                <a:lnTo>
                  <a:pt x="100" y="247"/>
                </a:lnTo>
                <a:lnTo>
                  <a:pt x="109" y="239"/>
                </a:lnTo>
                <a:lnTo>
                  <a:pt x="121" y="232"/>
                </a:lnTo>
                <a:lnTo>
                  <a:pt x="134" y="226"/>
                </a:lnTo>
                <a:lnTo>
                  <a:pt x="147" y="221"/>
                </a:lnTo>
                <a:lnTo>
                  <a:pt x="175" y="213"/>
                </a:lnTo>
                <a:lnTo>
                  <a:pt x="202" y="205"/>
                </a:lnTo>
                <a:lnTo>
                  <a:pt x="215" y="201"/>
                </a:lnTo>
                <a:lnTo>
                  <a:pt x="226" y="197"/>
                </a:lnTo>
                <a:lnTo>
                  <a:pt x="236" y="193"/>
                </a:lnTo>
                <a:lnTo>
                  <a:pt x="244" y="188"/>
                </a:lnTo>
                <a:lnTo>
                  <a:pt x="252" y="182"/>
                </a:lnTo>
                <a:lnTo>
                  <a:pt x="254" y="179"/>
                </a:lnTo>
                <a:lnTo>
                  <a:pt x="256" y="176"/>
                </a:lnTo>
                <a:lnTo>
                  <a:pt x="257" y="171"/>
                </a:lnTo>
                <a:lnTo>
                  <a:pt x="258" y="166"/>
                </a:lnTo>
                <a:lnTo>
                  <a:pt x="258" y="162"/>
                </a:lnTo>
                <a:lnTo>
                  <a:pt x="258" y="157"/>
                </a:lnTo>
                <a:lnTo>
                  <a:pt x="255" y="150"/>
                </a:lnTo>
                <a:lnTo>
                  <a:pt x="250" y="142"/>
                </a:lnTo>
                <a:lnTo>
                  <a:pt x="243" y="136"/>
                </a:lnTo>
                <a:lnTo>
                  <a:pt x="236" y="131"/>
                </a:lnTo>
                <a:lnTo>
                  <a:pt x="226" y="125"/>
                </a:lnTo>
                <a:lnTo>
                  <a:pt x="218" y="121"/>
                </a:lnTo>
                <a:lnTo>
                  <a:pt x="212" y="119"/>
                </a:lnTo>
                <a:lnTo>
                  <a:pt x="205" y="117"/>
                </a:lnTo>
                <a:lnTo>
                  <a:pt x="192" y="116"/>
                </a:lnTo>
                <a:lnTo>
                  <a:pt x="177" y="117"/>
                </a:lnTo>
                <a:lnTo>
                  <a:pt x="162" y="119"/>
                </a:lnTo>
                <a:lnTo>
                  <a:pt x="146" y="123"/>
                </a:lnTo>
                <a:lnTo>
                  <a:pt x="131" y="127"/>
                </a:lnTo>
                <a:lnTo>
                  <a:pt x="116" y="134"/>
                </a:lnTo>
                <a:lnTo>
                  <a:pt x="102" y="140"/>
                </a:lnTo>
                <a:lnTo>
                  <a:pt x="59" y="32"/>
                </a:lnTo>
                <a:close/>
                <a:moveTo>
                  <a:pt x="116" y="367"/>
                </a:moveTo>
                <a:lnTo>
                  <a:pt x="116" y="367"/>
                </a:lnTo>
                <a:lnTo>
                  <a:pt x="125" y="372"/>
                </a:lnTo>
                <a:lnTo>
                  <a:pt x="134" y="377"/>
                </a:lnTo>
                <a:lnTo>
                  <a:pt x="141" y="382"/>
                </a:lnTo>
                <a:lnTo>
                  <a:pt x="147" y="389"/>
                </a:lnTo>
                <a:lnTo>
                  <a:pt x="154" y="395"/>
                </a:lnTo>
                <a:lnTo>
                  <a:pt x="159" y="401"/>
                </a:lnTo>
                <a:lnTo>
                  <a:pt x="163" y="409"/>
                </a:lnTo>
                <a:lnTo>
                  <a:pt x="167" y="416"/>
                </a:lnTo>
                <a:lnTo>
                  <a:pt x="171" y="423"/>
                </a:lnTo>
                <a:lnTo>
                  <a:pt x="173" y="431"/>
                </a:lnTo>
                <a:lnTo>
                  <a:pt x="174" y="438"/>
                </a:lnTo>
                <a:lnTo>
                  <a:pt x="174" y="446"/>
                </a:lnTo>
                <a:lnTo>
                  <a:pt x="174" y="454"/>
                </a:lnTo>
                <a:lnTo>
                  <a:pt x="173" y="462"/>
                </a:lnTo>
                <a:lnTo>
                  <a:pt x="171" y="470"/>
                </a:lnTo>
                <a:lnTo>
                  <a:pt x="168" y="477"/>
                </a:lnTo>
                <a:lnTo>
                  <a:pt x="165" y="484"/>
                </a:lnTo>
                <a:lnTo>
                  <a:pt x="161" y="491"/>
                </a:lnTo>
                <a:lnTo>
                  <a:pt x="156" y="497"/>
                </a:lnTo>
                <a:lnTo>
                  <a:pt x="151" y="503"/>
                </a:lnTo>
                <a:lnTo>
                  <a:pt x="145" y="507"/>
                </a:lnTo>
                <a:lnTo>
                  <a:pt x="139" y="512"/>
                </a:lnTo>
                <a:lnTo>
                  <a:pt x="132" y="516"/>
                </a:lnTo>
                <a:lnTo>
                  <a:pt x="124" y="519"/>
                </a:lnTo>
                <a:lnTo>
                  <a:pt x="117" y="521"/>
                </a:lnTo>
                <a:lnTo>
                  <a:pt x="108" y="522"/>
                </a:lnTo>
                <a:lnTo>
                  <a:pt x="100" y="523"/>
                </a:lnTo>
                <a:lnTo>
                  <a:pt x="92" y="523"/>
                </a:lnTo>
                <a:lnTo>
                  <a:pt x="82" y="522"/>
                </a:lnTo>
                <a:lnTo>
                  <a:pt x="74" y="521"/>
                </a:lnTo>
                <a:lnTo>
                  <a:pt x="64" y="518"/>
                </a:lnTo>
                <a:lnTo>
                  <a:pt x="55" y="515"/>
                </a:lnTo>
                <a:lnTo>
                  <a:pt x="46" y="511"/>
                </a:lnTo>
                <a:lnTo>
                  <a:pt x="39" y="506"/>
                </a:lnTo>
                <a:lnTo>
                  <a:pt x="32" y="501"/>
                </a:lnTo>
                <a:lnTo>
                  <a:pt x="25" y="495"/>
                </a:lnTo>
                <a:lnTo>
                  <a:pt x="20" y="489"/>
                </a:lnTo>
                <a:lnTo>
                  <a:pt x="15" y="482"/>
                </a:lnTo>
                <a:lnTo>
                  <a:pt x="10" y="475"/>
                </a:lnTo>
                <a:lnTo>
                  <a:pt x="6" y="469"/>
                </a:lnTo>
                <a:lnTo>
                  <a:pt x="4" y="460"/>
                </a:lnTo>
                <a:lnTo>
                  <a:pt x="2" y="453"/>
                </a:lnTo>
                <a:lnTo>
                  <a:pt x="0" y="445"/>
                </a:lnTo>
                <a:lnTo>
                  <a:pt x="0" y="438"/>
                </a:lnTo>
                <a:lnTo>
                  <a:pt x="0" y="431"/>
                </a:lnTo>
                <a:lnTo>
                  <a:pt x="1" y="423"/>
                </a:lnTo>
                <a:lnTo>
                  <a:pt x="2" y="416"/>
                </a:lnTo>
                <a:lnTo>
                  <a:pt x="5" y="409"/>
                </a:lnTo>
                <a:lnTo>
                  <a:pt x="8" y="402"/>
                </a:lnTo>
                <a:lnTo>
                  <a:pt x="12" y="396"/>
                </a:lnTo>
                <a:lnTo>
                  <a:pt x="16" y="390"/>
                </a:lnTo>
                <a:lnTo>
                  <a:pt x="21" y="384"/>
                </a:lnTo>
                <a:lnTo>
                  <a:pt x="27" y="379"/>
                </a:lnTo>
                <a:lnTo>
                  <a:pt x="34" y="375"/>
                </a:lnTo>
                <a:lnTo>
                  <a:pt x="40" y="371"/>
                </a:lnTo>
                <a:lnTo>
                  <a:pt x="47" y="367"/>
                </a:lnTo>
                <a:lnTo>
                  <a:pt x="55" y="364"/>
                </a:lnTo>
                <a:lnTo>
                  <a:pt x="62" y="362"/>
                </a:lnTo>
                <a:lnTo>
                  <a:pt x="71" y="361"/>
                </a:lnTo>
                <a:lnTo>
                  <a:pt x="80" y="360"/>
                </a:lnTo>
                <a:lnTo>
                  <a:pt x="88" y="361"/>
                </a:lnTo>
                <a:lnTo>
                  <a:pt x="98" y="362"/>
                </a:lnTo>
                <a:lnTo>
                  <a:pt x="106" y="364"/>
                </a:lnTo>
                <a:lnTo>
                  <a:pt x="116" y="3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g23723efd49e_1_0"/>
          <p:cNvSpPr txBox="1"/>
          <p:nvPr/>
        </p:nvSpPr>
        <p:spPr>
          <a:xfrm rot="-1679675">
            <a:off x="7329158" y="2939315"/>
            <a:ext cx="2167290" cy="30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we respond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0" name="Google Shape;1330;g23723efd49e_1_0"/>
          <p:cNvGrpSpPr/>
          <p:nvPr/>
        </p:nvGrpSpPr>
        <p:grpSpPr>
          <a:xfrm rot="282817">
            <a:off x="9806284" y="552101"/>
            <a:ext cx="1767129" cy="1864924"/>
            <a:chOff x="-303425" y="828706"/>
            <a:chExt cx="3096258" cy="3268753"/>
          </a:xfrm>
        </p:grpSpPr>
        <p:grpSp>
          <p:nvGrpSpPr>
            <p:cNvPr id="1331" name="Google Shape;1331;g23723efd49e_1_0"/>
            <p:cNvGrpSpPr/>
            <p:nvPr/>
          </p:nvGrpSpPr>
          <p:grpSpPr>
            <a:xfrm rot="-559922">
              <a:off x="-231810" y="1297932"/>
              <a:ext cx="709978" cy="941236"/>
              <a:chOff x="2476506" y="1483129"/>
              <a:chExt cx="469905" cy="690953"/>
            </a:xfrm>
          </p:grpSpPr>
          <p:sp>
            <p:nvSpPr>
              <p:cNvPr id="1332" name="Google Shape;1332;g23723efd49e_1_0"/>
              <p:cNvSpPr/>
              <p:nvPr/>
            </p:nvSpPr>
            <p:spPr>
              <a:xfrm>
                <a:off x="2597941" y="1974457"/>
                <a:ext cx="183357" cy="199625"/>
              </a:xfrm>
              <a:custGeom>
                <a:rect b="b" l="l" r="r" t="t"/>
                <a:pathLst>
                  <a:path extrusionOk="0" h="2140" w="430">
                    <a:moveTo>
                      <a:pt x="122" y="78"/>
                    </a:moveTo>
                    <a:lnTo>
                      <a:pt x="122" y="78"/>
                    </a:lnTo>
                    <a:lnTo>
                      <a:pt x="136" y="78"/>
                    </a:lnTo>
                    <a:lnTo>
                      <a:pt x="148" y="76"/>
                    </a:lnTo>
                    <a:lnTo>
                      <a:pt x="160" y="74"/>
                    </a:lnTo>
                    <a:lnTo>
                      <a:pt x="172" y="70"/>
                    </a:lnTo>
                    <a:lnTo>
                      <a:pt x="184" y="64"/>
                    </a:lnTo>
                    <a:lnTo>
                      <a:pt x="196" y="58"/>
                    </a:lnTo>
                    <a:lnTo>
                      <a:pt x="206" y="52"/>
                    </a:lnTo>
                    <a:lnTo>
                      <a:pt x="216" y="44"/>
                    </a:lnTo>
                    <a:lnTo>
                      <a:pt x="238" y="20"/>
                    </a:lnTo>
                    <a:lnTo>
                      <a:pt x="256" y="32"/>
                    </a:lnTo>
                    <a:lnTo>
                      <a:pt x="278" y="42"/>
                    </a:lnTo>
                    <a:lnTo>
                      <a:pt x="302" y="50"/>
                    </a:lnTo>
                    <a:lnTo>
                      <a:pt x="326" y="52"/>
                    </a:lnTo>
                    <a:lnTo>
                      <a:pt x="350" y="50"/>
                    </a:lnTo>
                    <a:lnTo>
                      <a:pt x="362" y="48"/>
                    </a:lnTo>
                    <a:lnTo>
                      <a:pt x="372" y="46"/>
                    </a:lnTo>
                    <a:lnTo>
                      <a:pt x="384" y="40"/>
                    </a:lnTo>
                    <a:lnTo>
                      <a:pt x="394" y="34"/>
                    </a:lnTo>
                    <a:lnTo>
                      <a:pt x="404" y="28"/>
                    </a:lnTo>
                    <a:lnTo>
                      <a:pt x="412" y="18"/>
                    </a:lnTo>
                    <a:lnTo>
                      <a:pt x="430" y="0"/>
                    </a:lnTo>
                    <a:lnTo>
                      <a:pt x="426" y="2"/>
                    </a:lnTo>
                    <a:lnTo>
                      <a:pt x="424" y="6"/>
                    </a:lnTo>
                    <a:lnTo>
                      <a:pt x="420" y="10"/>
                    </a:lnTo>
                    <a:lnTo>
                      <a:pt x="418" y="14"/>
                    </a:lnTo>
                    <a:lnTo>
                      <a:pt x="416" y="16"/>
                    </a:lnTo>
                    <a:lnTo>
                      <a:pt x="412" y="20"/>
                    </a:lnTo>
                    <a:lnTo>
                      <a:pt x="410" y="22"/>
                    </a:lnTo>
                    <a:lnTo>
                      <a:pt x="406" y="26"/>
                    </a:lnTo>
                    <a:lnTo>
                      <a:pt x="404" y="28"/>
                    </a:lnTo>
                    <a:lnTo>
                      <a:pt x="400" y="34"/>
                    </a:lnTo>
                    <a:lnTo>
                      <a:pt x="398" y="34"/>
                    </a:lnTo>
                    <a:lnTo>
                      <a:pt x="394" y="38"/>
                    </a:lnTo>
                    <a:lnTo>
                      <a:pt x="394" y="40"/>
                    </a:lnTo>
                    <a:lnTo>
                      <a:pt x="388" y="44"/>
                    </a:lnTo>
                    <a:lnTo>
                      <a:pt x="384" y="48"/>
                    </a:lnTo>
                    <a:lnTo>
                      <a:pt x="380" y="50"/>
                    </a:lnTo>
                    <a:lnTo>
                      <a:pt x="378" y="52"/>
                    </a:lnTo>
                    <a:lnTo>
                      <a:pt x="376" y="54"/>
                    </a:lnTo>
                    <a:lnTo>
                      <a:pt x="374" y="58"/>
                    </a:lnTo>
                    <a:lnTo>
                      <a:pt x="372" y="68"/>
                    </a:lnTo>
                    <a:lnTo>
                      <a:pt x="372" y="110"/>
                    </a:lnTo>
                    <a:lnTo>
                      <a:pt x="370" y="260"/>
                    </a:lnTo>
                    <a:lnTo>
                      <a:pt x="372" y="484"/>
                    </a:lnTo>
                    <a:lnTo>
                      <a:pt x="376" y="766"/>
                    </a:lnTo>
                    <a:lnTo>
                      <a:pt x="388" y="1432"/>
                    </a:lnTo>
                    <a:lnTo>
                      <a:pt x="404" y="2112"/>
                    </a:lnTo>
                    <a:lnTo>
                      <a:pt x="0" y="2140"/>
                    </a:lnTo>
                    <a:lnTo>
                      <a:pt x="12" y="1546"/>
                    </a:lnTo>
                    <a:lnTo>
                      <a:pt x="24" y="884"/>
                    </a:lnTo>
                    <a:lnTo>
                      <a:pt x="36" y="112"/>
                    </a:lnTo>
                    <a:lnTo>
                      <a:pt x="36" y="106"/>
                    </a:lnTo>
                    <a:lnTo>
                      <a:pt x="36" y="104"/>
                    </a:lnTo>
                    <a:lnTo>
                      <a:pt x="36" y="100"/>
                    </a:lnTo>
                    <a:lnTo>
                      <a:pt x="36" y="98"/>
                    </a:lnTo>
                    <a:lnTo>
                      <a:pt x="36" y="92"/>
                    </a:lnTo>
                    <a:lnTo>
                      <a:pt x="36" y="90"/>
                    </a:lnTo>
                    <a:lnTo>
                      <a:pt x="34" y="84"/>
                    </a:lnTo>
                    <a:lnTo>
                      <a:pt x="34" y="82"/>
                    </a:lnTo>
                    <a:lnTo>
                      <a:pt x="30" y="46"/>
                    </a:lnTo>
                    <a:lnTo>
                      <a:pt x="36" y="40"/>
                    </a:lnTo>
                    <a:lnTo>
                      <a:pt x="56" y="56"/>
                    </a:lnTo>
                    <a:lnTo>
                      <a:pt x="76" y="66"/>
                    </a:lnTo>
                    <a:lnTo>
                      <a:pt x="100" y="74"/>
                    </a:lnTo>
                    <a:lnTo>
                      <a:pt x="122" y="78"/>
                    </a:lnTo>
                    <a:close/>
                  </a:path>
                </a:pathLst>
              </a:custGeom>
              <a:solidFill>
                <a:srgbClr val="FBC0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33" name="Google Shape;1333;g23723efd49e_1_0"/>
              <p:cNvGrpSpPr/>
              <p:nvPr/>
            </p:nvGrpSpPr>
            <p:grpSpPr>
              <a:xfrm>
                <a:off x="2476506" y="1483129"/>
                <a:ext cx="469905" cy="531416"/>
                <a:chOff x="1860550" y="546100"/>
                <a:chExt cx="1479550" cy="1673225"/>
              </a:xfrm>
            </p:grpSpPr>
            <p:sp>
              <p:nvSpPr>
                <p:cNvPr id="1334" name="Google Shape;1334;g23723efd49e_1_0"/>
                <p:cNvSpPr/>
                <p:nvPr/>
              </p:nvSpPr>
              <p:spPr>
                <a:xfrm>
                  <a:off x="1860550" y="546100"/>
                  <a:ext cx="1479550" cy="1673225"/>
                </a:xfrm>
                <a:custGeom>
                  <a:rect b="b" l="l" r="r" t="t"/>
                  <a:pathLst>
                    <a:path extrusionOk="0" h="1054" w="932">
                      <a:moveTo>
                        <a:pt x="208" y="842"/>
                      </a:moveTo>
                      <a:lnTo>
                        <a:pt x="208" y="842"/>
                      </a:lnTo>
                      <a:lnTo>
                        <a:pt x="194" y="782"/>
                      </a:lnTo>
                      <a:lnTo>
                        <a:pt x="188" y="752"/>
                      </a:lnTo>
                      <a:lnTo>
                        <a:pt x="184" y="728"/>
                      </a:lnTo>
                      <a:lnTo>
                        <a:pt x="174" y="678"/>
                      </a:lnTo>
                      <a:lnTo>
                        <a:pt x="170" y="652"/>
                      </a:lnTo>
                      <a:lnTo>
                        <a:pt x="166" y="624"/>
                      </a:lnTo>
                      <a:lnTo>
                        <a:pt x="136" y="576"/>
                      </a:lnTo>
                      <a:lnTo>
                        <a:pt x="94" y="506"/>
                      </a:lnTo>
                      <a:lnTo>
                        <a:pt x="48" y="434"/>
                      </a:lnTo>
                      <a:lnTo>
                        <a:pt x="22" y="394"/>
                      </a:lnTo>
                      <a:lnTo>
                        <a:pt x="12" y="374"/>
                      </a:lnTo>
                      <a:lnTo>
                        <a:pt x="6" y="360"/>
                      </a:lnTo>
                      <a:lnTo>
                        <a:pt x="2" y="346"/>
                      </a:lnTo>
                      <a:lnTo>
                        <a:pt x="0" y="334"/>
                      </a:lnTo>
                      <a:lnTo>
                        <a:pt x="0" y="324"/>
                      </a:lnTo>
                      <a:lnTo>
                        <a:pt x="0" y="314"/>
                      </a:lnTo>
                      <a:lnTo>
                        <a:pt x="4" y="306"/>
                      </a:lnTo>
                      <a:lnTo>
                        <a:pt x="8" y="300"/>
                      </a:lnTo>
                      <a:lnTo>
                        <a:pt x="12" y="294"/>
                      </a:lnTo>
                      <a:lnTo>
                        <a:pt x="18" y="290"/>
                      </a:lnTo>
                      <a:lnTo>
                        <a:pt x="24" y="288"/>
                      </a:lnTo>
                      <a:lnTo>
                        <a:pt x="32" y="286"/>
                      </a:lnTo>
                      <a:lnTo>
                        <a:pt x="42" y="288"/>
                      </a:lnTo>
                      <a:lnTo>
                        <a:pt x="50" y="290"/>
                      </a:lnTo>
                      <a:lnTo>
                        <a:pt x="60" y="294"/>
                      </a:lnTo>
                      <a:lnTo>
                        <a:pt x="70" y="302"/>
                      </a:lnTo>
                      <a:lnTo>
                        <a:pt x="80" y="314"/>
                      </a:lnTo>
                      <a:lnTo>
                        <a:pt x="90" y="328"/>
                      </a:lnTo>
                      <a:lnTo>
                        <a:pt x="116" y="368"/>
                      </a:lnTo>
                      <a:lnTo>
                        <a:pt x="144" y="410"/>
                      </a:lnTo>
                      <a:lnTo>
                        <a:pt x="194" y="480"/>
                      </a:lnTo>
                      <a:lnTo>
                        <a:pt x="210" y="502"/>
                      </a:lnTo>
                      <a:lnTo>
                        <a:pt x="226" y="522"/>
                      </a:lnTo>
                      <a:lnTo>
                        <a:pt x="234" y="530"/>
                      </a:lnTo>
                      <a:lnTo>
                        <a:pt x="240" y="536"/>
                      </a:lnTo>
                      <a:lnTo>
                        <a:pt x="248" y="540"/>
                      </a:lnTo>
                      <a:lnTo>
                        <a:pt x="252" y="538"/>
                      </a:lnTo>
                      <a:lnTo>
                        <a:pt x="256" y="534"/>
                      </a:lnTo>
                      <a:lnTo>
                        <a:pt x="260" y="526"/>
                      </a:lnTo>
                      <a:lnTo>
                        <a:pt x="260" y="516"/>
                      </a:lnTo>
                      <a:lnTo>
                        <a:pt x="260" y="504"/>
                      </a:lnTo>
                      <a:lnTo>
                        <a:pt x="256" y="476"/>
                      </a:lnTo>
                      <a:lnTo>
                        <a:pt x="250" y="448"/>
                      </a:lnTo>
                      <a:lnTo>
                        <a:pt x="226" y="370"/>
                      </a:lnTo>
                      <a:lnTo>
                        <a:pt x="216" y="326"/>
                      </a:lnTo>
                      <a:lnTo>
                        <a:pt x="208" y="290"/>
                      </a:lnTo>
                      <a:lnTo>
                        <a:pt x="198" y="252"/>
                      </a:lnTo>
                      <a:lnTo>
                        <a:pt x="186" y="204"/>
                      </a:lnTo>
                      <a:lnTo>
                        <a:pt x="174" y="162"/>
                      </a:lnTo>
                      <a:lnTo>
                        <a:pt x="168" y="136"/>
                      </a:lnTo>
                      <a:lnTo>
                        <a:pt x="168" y="128"/>
                      </a:lnTo>
                      <a:lnTo>
                        <a:pt x="170" y="120"/>
                      </a:lnTo>
                      <a:lnTo>
                        <a:pt x="172" y="114"/>
                      </a:lnTo>
                      <a:lnTo>
                        <a:pt x="174" y="106"/>
                      </a:lnTo>
                      <a:lnTo>
                        <a:pt x="180" y="100"/>
                      </a:lnTo>
                      <a:lnTo>
                        <a:pt x="186" y="94"/>
                      </a:lnTo>
                      <a:lnTo>
                        <a:pt x="192" y="88"/>
                      </a:lnTo>
                      <a:lnTo>
                        <a:pt x="200" y="86"/>
                      </a:lnTo>
                      <a:lnTo>
                        <a:pt x="210" y="82"/>
                      </a:lnTo>
                      <a:lnTo>
                        <a:pt x="218" y="82"/>
                      </a:lnTo>
                      <a:lnTo>
                        <a:pt x="228" y="84"/>
                      </a:lnTo>
                      <a:lnTo>
                        <a:pt x="236" y="88"/>
                      </a:lnTo>
                      <a:lnTo>
                        <a:pt x="244" y="96"/>
                      </a:lnTo>
                      <a:lnTo>
                        <a:pt x="252" y="106"/>
                      </a:lnTo>
                      <a:lnTo>
                        <a:pt x="260" y="118"/>
                      </a:lnTo>
                      <a:lnTo>
                        <a:pt x="266" y="134"/>
                      </a:lnTo>
                      <a:lnTo>
                        <a:pt x="278" y="174"/>
                      </a:lnTo>
                      <a:lnTo>
                        <a:pt x="288" y="214"/>
                      </a:lnTo>
                      <a:lnTo>
                        <a:pt x="304" y="278"/>
                      </a:lnTo>
                      <a:lnTo>
                        <a:pt x="318" y="318"/>
                      </a:lnTo>
                      <a:lnTo>
                        <a:pt x="340" y="378"/>
                      </a:lnTo>
                      <a:lnTo>
                        <a:pt x="362" y="438"/>
                      </a:lnTo>
                      <a:lnTo>
                        <a:pt x="376" y="474"/>
                      </a:lnTo>
                      <a:lnTo>
                        <a:pt x="382" y="480"/>
                      </a:lnTo>
                      <a:lnTo>
                        <a:pt x="386" y="482"/>
                      </a:lnTo>
                      <a:lnTo>
                        <a:pt x="392" y="484"/>
                      </a:lnTo>
                      <a:lnTo>
                        <a:pt x="398" y="482"/>
                      </a:lnTo>
                      <a:lnTo>
                        <a:pt x="404" y="478"/>
                      </a:lnTo>
                      <a:lnTo>
                        <a:pt x="408" y="472"/>
                      </a:lnTo>
                      <a:lnTo>
                        <a:pt x="410" y="464"/>
                      </a:lnTo>
                      <a:lnTo>
                        <a:pt x="412" y="454"/>
                      </a:lnTo>
                      <a:lnTo>
                        <a:pt x="410" y="422"/>
                      </a:lnTo>
                      <a:lnTo>
                        <a:pt x="412" y="376"/>
                      </a:lnTo>
                      <a:lnTo>
                        <a:pt x="416" y="292"/>
                      </a:lnTo>
                      <a:lnTo>
                        <a:pt x="422" y="218"/>
                      </a:lnTo>
                      <a:lnTo>
                        <a:pt x="426" y="154"/>
                      </a:lnTo>
                      <a:lnTo>
                        <a:pt x="428" y="50"/>
                      </a:lnTo>
                      <a:lnTo>
                        <a:pt x="430" y="36"/>
                      </a:lnTo>
                      <a:lnTo>
                        <a:pt x="432" y="28"/>
                      </a:lnTo>
                      <a:lnTo>
                        <a:pt x="436" y="20"/>
                      </a:lnTo>
                      <a:lnTo>
                        <a:pt x="440" y="12"/>
                      </a:lnTo>
                      <a:lnTo>
                        <a:pt x="448" y="6"/>
                      </a:lnTo>
                      <a:lnTo>
                        <a:pt x="458" y="2"/>
                      </a:lnTo>
                      <a:lnTo>
                        <a:pt x="472" y="0"/>
                      </a:lnTo>
                      <a:lnTo>
                        <a:pt x="486" y="2"/>
                      </a:lnTo>
                      <a:lnTo>
                        <a:pt x="498" y="6"/>
                      </a:lnTo>
                      <a:lnTo>
                        <a:pt x="506" y="14"/>
                      </a:lnTo>
                      <a:lnTo>
                        <a:pt x="514" y="22"/>
                      </a:lnTo>
                      <a:lnTo>
                        <a:pt x="518" y="32"/>
                      </a:lnTo>
                      <a:lnTo>
                        <a:pt x="522" y="44"/>
                      </a:lnTo>
                      <a:lnTo>
                        <a:pt x="524" y="56"/>
                      </a:lnTo>
                      <a:lnTo>
                        <a:pt x="526" y="66"/>
                      </a:lnTo>
                      <a:lnTo>
                        <a:pt x="526" y="120"/>
                      </a:lnTo>
                      <a:lnTo>
                        <a:pt x="528" y="174"/>
                      </a:lnTo>
                      <a:lnTo>
                        <a:pt x="532" y="244"/>
                      </a:lnTo>
                      <a:lnTo>
                        <a:pt x="532" y="322"/>
                      </a:lnTo>
                      <a:lnTo>
                        <a:pt x="530" y="360"/>
                      </a:lnTo>
                      <a:lnTo>
                        <a:pt x="528" y="408"/>
                      </a:lnTo>
                      <a:lnTo>
                        <a:pt x="528" y="430"/>
                      </a:lnTo>
                      <a:lnTo>
                        <a:pt x="530" y="450"/>
                      </a:lnTo>
                      <a:lnTo>
                        <a:pt x="532" y="456"/>
                      </a:lnTo>
                      <a:lnTo>
                        <a:pt x="536" y="462"/>
                      </a:lnTo>
                      <a:lnTo>
                        <a:pt x="540" y="466"/>
                      </a:lnTo>
                      <a:lnTo>
                        <a:pt x="544" y="468"/>
                      </a:lnTo>
                      <a:lnTo>
                        <a:pt x="550" y="466"/>
                      </a:lnTo>
                      <a:lnTo>
                        <a:pt x="554" y="462"/>
                      </a:lnTo>
                      <a:lnTo>
                        <a:pt x="560" y="456"/>
                      </a:lnTo>
                      <a:lnTo>
                        <a:pt x="566" y="448"/>
                      </a:lnTo>
                      <a:lnTo>
                        <a:pt x="576" y="426"/>
                      </a:lnTo>
                      <a:lnTo>
                        <a:pt x="586" y="400"/>
                      </a:lnTo>
                      <a:lnTo>
                        <a:pt x="604" y="348"/>
                      </a:lnTo>
                      <a:lnTo>
                        <a:pt x="614" y="312"/>
                      </a:lnTo>
                      <a:lnTo>
                        <a:pt x="632" y="254"/>
                      </a:lnTo>
                      <a:lnTo>
                        <a:pt x="642" y="224"/>
                      </a:lnTo>
                      <a:lnTo>
                        <a:pt x="650" y="200"/>
                      </a:lnTo>
                      <a:lnTo>
                        <a:pt x="660" y="170"/>
                      </a:lnTo>
                      <a:lnTo>
                        <a:pt x="666" y="150"/>
                      </a:lnTo>
                      <a:lnTo>
                        <a:pt x="674" y="128"/>
                      </a:lnTo>
                      <a:lnTo>
                        <a:pt x="684" y="110"/>
                      </a:lnTo>
                      <a:lnTo>
                        <a:pt x="690" y="102"/>
                      </a:lnTo>
                      <a:lnTo>
                        <a:pt x="698" y="96"/>
                      </a:lnTo>
                      <a:lnTo>
                        <a:pt x="704" y="90"/>
                      </a:lnTo>
                      <a:lnTo>
                        <a:pt x="714" y="88"/>
                      </a:lnTo>
                      <a:lnTo>
                        <a:pt x="722" y="86"/>
                      </a:lnTo>
                      <a:lnTo>
                        <a:pt x="732" y="88"/>
                      </a:lnTo>
                      <a:lnTo>
                        <a:pt x="742" y="92"/>
                      </a:lnTo>
                      <a:lnTo>
                        <a:pt x="750" y="96"/>
                      </a:lnTo>
                      <a:lnTo>
                        <a:pt x="756" y="100"/>
                      </a:lnTo>
                      <a:lnTo>
                        <a:pt x="762" y="106"/>
                      </a:lnTo>
                      <a:lnTo>
                        <a:pt x="766" y="112"/>
                      </a:lnTo>
                      <a:lnTo>
                        <a:pt x="768" y="118"/>
                      </a:lnTo>
                      <a:lnTo>
                        <a:pt x="770" y="132"/>
                      </a:lnTo>
                      <a:lnTo>
                        <a:pt x="770" y="148"/>
                      </a:lnTo>
                      <a:lnTo>
                        <a:pt x="768" y="162"/>
                      </a:lnTo>
                      <a:lnTo>
                        <a:pt x="762" y="190"/>
                      </a:lnTo>
                      <a:lnTo>
                        <a:pt x="736" y="286"/>
                      </a:lnTo>
                      <a:lnTo>
                        <a:pt x="710" y="392"/>
                      </a:lnTo>
                      <a:lnTo>
                        <a:pt x="696" y="444"/>
                      </a:lnTo>
                      <a:lnTo>
                        <a:pt x="678" y="516"/>
                      </a:lnTo>
                      <a:lnTo>
                        <a:pt x="672" y="554"/>
                      </a:lnTo>
                      <a:lnTo>
                        <a:pt x="666" y="590"/>
                      </a:lnTo>
                      <a:lnTo>
                        <a:pt x="666" y="622"/>
                      </a:lnTo>
                      <a:lnTo>
                        <a:pt x="668" y="634"/>
                      </a:lnTo>
                      <a:lnTo>
                        <a:pt x="670" y="646"/>
                      </a:lnTo>
                      <a:lnTo>
                        <a:pt x="678" y="662"/>
                      </a:lnTo>
                      <a:lnTo>
                        <a:pt x="684" y="674"/>
                      </a:lnTo>
                      <a:lnTo>
                        <a:pt x="690" y="680"/>
                      </a:lnTo>
                      <a:lnTo>
                        <a:pt x="696" y="680"/>
                      </a:lnTo>
                      <a:lnTo>
                        <a:pt x="702" y="676"/>
                      </a:lnTo>
                      <a:lnTo>
                        <a:pt x="708" y="670"/>
                      </a:lnTo>
                      <a:lnTo>
                        <a:pt x="724" y="648"/>
                      </a:lnTo>
                      <a:lnTo>
                        <a:pt x="744" y="620"/>
                      </a:lnTo>
                      <a:lnTo>
                        <a:pt x="766" y="586"/>
                      </a:lnTo>
                      <a:lnTo>
                        <a:pt x="776" y="570"/>
                      </a:lnTo>
                      <a:lnTo>
                        <a:pt x="790" y="554"/>
                      </a:lnTo>
                      <a:lnTo>
                        <a:pt x="804" y="540"/>
                      </a:lnTo>
                      <a:lnTo>
                        <a:pt x="818" y="528"/>
                      </a:lnTo>
                      <a:lnTo>
                        <a:pt x="840" y="516"/>
                      </a:lnTo>
                      <a:lnTo>
                        <a:pt x="854" y="510"/>
                      </a:lnTo>
                      <a:lnTo>
                        <a:pt x="868" y="506"/>
                      </a:lnTo>
                      <a:lnTo>
                        <a:pt x="882" y="504"/>
                      </a:lnTo>
                      <a:lnTo>
                        <a:pt x="896" y="504"/>
                      </a:lnTo>
                      <a:lnTo>
                        <a:pt x="910" y="508"/>
                      </a:lnTo>
                      <a:lnTo>
                        <a:pt x="920" y="514"/>
                      </a:lnTo>
                      <a:lnTo>
                        <a:pt x="928" y="522"/>
                      </a:lnTo>
                      <a:lnTo>
                        <a:pt x="932" y="530"/>
                      </a:lnTo>
                      <a:lnTo>
                        <a:pt x="932" y="536"/>
                      </a:lnTo>
                      <a:lnTo>
                        <a:pt x="928" y="544"/>
                      </a:lnTo>
                      <a:lnTo>
                        <a:pt x="916" y="560"/>
                      </a:lnTo>
                      <a:lnTo>
                        <a:pt x="908" y="568"/>
                      </a:lnTo>
                      <a:lnTo>
                        <a:pt x="902" y="578"/>
                      </a:lnTo>
                      <a:lnTo>
                        <a:pt x="886" y="608"/>
                      </a:lnTo>
                      <a:lnTo>
                        <a:pt x="864" y="648"/>
                      </a:lnTo>
                      <a:lnTo>
                        <a:pt x="844" y="690"/>
                      </a:lnTo>
                      <a:lnTo>
                        <a:pt x="834" y="706"/>
                      </a:lnTo>
                      <a:lnTo>
                        <a:pt x="824" y="718"/>
                      </a:lnTo>
                      <a:lnTo>
                        <a:pt x="816" y="730"/>
                      </a:lnTo>
                      <a:lnTo>
                        <a:pt x="810" y="742"/>
                      </a:lnTo>
                      <a:lnTo>
                        <a:pt x="800" y="770"/>
                      </a:lnTo>
                      <a:lnTo>
                        <a:pt x="792" y="794"/>
                      </a:lnTo>
                      <a:lnTo>
                        <a:pt x="784" y="816"/>
                      </a:lnTo>
                      <a:lnTo>
                        <a:pt x="774" y="832"/>
                      </a:lnTo>
                      <a:lnTo>
                        <a:pt x="764" y="848"/>
                      </a:lnTo>
                      <a:lnTo>
                        <a:pt x="738" y="882"/>
                      </a:lnTo>
                      <a:lnTo>
                        <a:pt x="712" y="912"/>
                      </a:lnTo>
                      <a:lnTo>
                        <a:pt x="692" y="938"/>
                      </a:lnTo>
                      <a:lnTo>
                        <a:pt x="664" y="976"/>
                      </a:lnTo>
                      <a:lnTo>
                        <a:pt x="646" y="994"/>
                      </a:lnTo>
                      <a:lnTo>
                        <a:pt x="638" y="1004"/>
                      </a:lnTo>
                      <a:lnTo>
                        <a:pt x="628" y="1010"/>
                      </a:lnTo>
                      <a:lnTo>
                        <a:pt x="618" y="1016"/>
                      </a:lnTo>
                      <a:lnTo>
                        <a:pt x="606" y="1022"/>
                      </a:lnTo>
                      <a:lnTo>
                        <a:pt x="596" y="1024"/>
                      </a:lnTo>
                      <a:lnTo>
                        <a:pt x="584" y="1026"/>
                      </a:lnTo>
                      <a:lnTo>
                        <a:pt x="560" y="1028"/>
                      </a:lnTo>
                      <a:lnTo>
                        <a:pt x="536" y="1026"/>
                      </a:lnTo>
                      <a:lnTo>
                        <a:pt x="512" y="1018"/>
                      </a:lnTo>
                      <a:lnTo>
                        <a:pt x="490" y="1008"/>
                      </a:lnTo>
                      <a:lnTo>
                        <a:pt x="472" y="996"/>
                      </a:lnTo>
                      <a:lnTo>
                        <a:pt x="450" y="1020"/>
                      </a:lnTo>
                      <a:lnTo>
                        <a:pt x="440" y="1028"/>
                      </a:lnTo>
                      <a:lnTo>
                        <a:pt x="430" y="1034"/>
                      </a:lnTo>
                      <a:lnTo>
                        <a:pt x="418" y="1040"/>
                      </a:lnTo>
                      <a:lnTo>
                        <a:pt x="406" y="1046"/>
                      </a:lnTo>
                      <a:lnTo>
                        <a:pt x="394" y="1050"/>
                      </a:lnTo>
                      <a:lnTo>
                        <a:pt x="382" y="1052"/>
                      </a:lnTo>
                      <a:lnTo>
                        <a:pt x="370" y="1054"/>
                      </a:lnTo>
                      <a:lnTo>
                        <a:pt x="356" y="1054"/>
                      </a:lnTo>
                      <a:lnTo>
                        <a:pt x="334" y="1050"/>
                      </a:lnTo>
                      <a:lnTo>
                        <a:pt x="310" y="1042"/>
                      </a:lnTo>
                      <a:lnTo>
                        <a:pt x="290" y="1032"/>
                      </a:lnTo>
                      <a:lnTo>
                        <a:pt x="270" y="1016"/>
                      </a:lnTo>
                      <a:lnTo>
                        <a:pt x="264" y="1022"/>
                      </a:lnTo>
                      <a:lnTo>
                        <a:pt x="260" y="1004"/>
                      </a:lnTo>
                      <a:lnTo>
                        <a:pt x="256" y="990"/>
                      </a:lnTo>
                      <a:lnTo>
                        <a:pt x="230" y="918"/>
                      </a:lnTo>
                      <a:lnTo>
                        <a:pt x="216" y="876"/>
                      </a:lnTo>
                      <a:lnTo>
                        <a:pt x="208" y="842"/>
                      </a:lnTo>
                      <a:close/>
                    </a:path>
                  </a:pathLst>
                </a:custGeom>
                <a:solidFill>
                  <a:srgbClr val="FCCCB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g23723efd49e_1_0"/>
                <p:cNvSpPr/>
                <p:nvPr/>
              </p:nvSpPr>
              <p:spPr>
                <a:xfrm>
                  <a:off x="1860550" y="546100"/>
                  <a:ext cx="1479550" cy="1673225"/>
                </a:xfrm>
                <a:custGeom>
                  <a:rect b="b" l="l" r="r" t="t"/>
                  <a:pathLst>
                    <a:path extrusionOk="0" h="1054" w="932">
                      <a:moveTo>
                        <a:pt x="208" y="842"/>
                      </a:moveTo>
                      <a:lnTo>
                        <a:pt x="208" y="842"/>
                      </a:lnTo>
                      <a:lnTo>
                        <a:pt x="194" y="782"/>
                      </a:lnTo>
                      <a:lnTo>
                        <a:pt x="188" y="752"/>
                      </a:lnTo>
                      <a:lnTo>
                        <a:pt x="184" y="728"/>
                      </a:lnTo>
                      <a:lnTo>
                        <a:pt x="174" y="678"/>
                      </a:lnTo>
                      <a:lnTo>
                        <a:pt x="170" y="652"/>
                      </a:lnTo>
                      <a:lnTo>
                        <a:pt x="166" y="624"/>
                      </a:lnTo>
                      <a:lnTo>
                        <a:pt x="136" y="576"/>
                      </a:lnTo>
                      <a:lnTo>
                        <a:pt x="94" y="506"/>
                      </a:lnTo>
                      <a:lnTo>
                        <a:pt x="48" y="434"/>
                      </a:lnTo>
                      <a:lnTo>
                        <a:pt x="22" y="394"/>
                      </a:lnTo>
                      <a:lnTo>
                        <a:pt x="12" y="374"/>
                      </a:lnTo>
                      <a:lnTo>
                        <a:pt x="6" y="360"/>
                      </a:lnTo>
                      <a:lnTo>
                        <a:pt x="2" y="346"/>
                      </a:lnTo>
                      <a:lnTo>
                        <a:pt x="0" y="334"/>
                      </a:lnTo>
                      <a:lnTo>
                        <a:pt x="0" y="324"/>
                      </a:lnTo>
                      <a:lnTo>
                        <a:pt x="0" y="314"/>
                      </a:lnTo>
                      <a:lnTo>
                        <a:pt x="4" y="306"/>
                      </a:lnTo>
                      <a:lnTo>
                        <a:pt x="8" y="300"/>
                      </a:lnTo>
                      <a:lnTo>
                        <a:pt x="12" y="294"/>
                      </a:lnTo>
                      <a:lnTo>
                        <a:pt x="18" y="290"/>
                      </a:lnTo>
                      <a:lnTo>
                        <a:pt x="24" y="288"/>
                      </a:lnTo>
                      <a:lnTo>
                        <a:pt x="32" y="286"/>
                      </a:lnTo>
                      <a:lnTo>
                        <a:pt x="42" y="288"/>
                      </a:lnTo>
                      <a:lnTo>
                        <a:pt x="50" y="290"/>
                      </a:lnTo>
                      <a:lnTo>
                        <a:pt x="60" y="294"/>
                      </a:lnTo>
                      <a:lnTo>
                        <a:pt x="70" y="302"/>
                      </a:lnTo>
                      <a:lnTo>
                        <a:pt x="80" y="314"/>
                      </a:lnTo>
                      <a:lnTo>
                        <a:pt x="90" y="328"/>
                      </a:lnTo>
                      <a:lnTo>
                        <a:pt x="116" y="368"/>
                      </a:lnTo>
                      <a:lnTo>
                        <a:pt x="144" y="410"/>
                      </a:lnTo>
                      <a:lnTo>
                        <a:pt x="194" y="480"/>
                      </a:lnTo>
                      <a:lnTo>
                        <a:pt x="210" y="502"/>
                      </a:lnTo>
                      <a:lnTo>
                        <a:pt x="226" y="522"/>
                      </a:lnTo>
                      <a:lnTo>
                        <a:pt x="234" y="530"/>
                      </a:lnTo>
                      <a:lnTo>
                        <a:pt x="240" y="536"/>
                      </a:lnTo>
                      <a:lnTo>
                        <a:pt x="248" y="540"/>
                      </a:lnTo>
                      <a:lnTo>
                        <a:pt x="252" y="538"/>
                      </a:lnTo>
                      <a:lnTo>
                        <a:pt x="256" y="534"/>
                      </a:lnTo>
                      <a:lnTo>
                        <a:pt x="260" y="526"/>
                      </a:lnTo>
                      <a:lnTo>
                        <a:pt x="260" y="516"/>
                      </a:lnTo>
                      <a:lnTo>
                        <a:pt x="260" y="504"/>
                      </a:lnTo>
                      <a:lnTo>
                        <a:pt x="256" y="476"/>
                      </a:lnTo>
                      <a:lnTo>
                        <a:pt x="250" y="448"/>
                      </a:lnTo>
                      <a:lnTo>
                        <a:pt x="226" y="370"/>
                      </a:lnTo>
                      <a:lnTo>
                        <a:pt x="216" y="326"/>
                      </a:lnTo>
                      <a:lnTo>
                        <a:pt x="208" y="290"/>
                      </a:lnTo>
                      <a:lnTo>
                        <a:pt x="198" y="252"/>
                      </a:lnTo>
                      <a:lnTo>
                        <a:pt x="186" y="204"/>
                      </a:lnTo>
                      <a:lnTo>
                        <a:pt x="174" y="162"/>
                      </a:lnTo>
                      <a:lnTo>
                        <a:pt x="168" y="136"/>
                      </a:lnTo>
                      <a:lnTo>
                        <a:pt x="168" y="128"/>
                      </a:lnTo>
                      <a:lnTo>
                        <a:pt x="170" y="120"/>
                      </a:lnTo>
                      <a:lnTo>
                        <a:pt x="172" y="114"/>
                      </a:lnTo>
                      <a:lnTo>
                        <a:pt x="174" y="106"/>
                      </a:lnTo>
                      <a:lnTo>
                        <a:pt x="180" y="100"/>
                      </a:lnTo>
                      <a:lnTo>
                        <a:pt x="186" y="94"/>
                      </a:lnTo>
                      <a:lnTo>
                        <a:pt x="192" y="88"/>
                      </a:lnTo>
                      <a:lnTo>
                        <a:pt x="200" y="86"/>
                      </a:lnTo>
                      <a:lnTo>
                        <a:pt x="210" y="82"/>
                      </a:lnTo>
                      <a:lnTo>
                        <a:pt x="218" y="82"/>
                      </a:lnTo>
                      <a:lnTo>
                        <a:pt x="228" y="84"/>
                      </a:lnTo>
                      <a:lnTo>
                        <a:pt x="236" y="88"/>
                      </a:lnTo>
                      <a:lnTo>
                        <a:pt x="244" y="96"/>
                      </a:lnTo>
                      <a:lnTo>
                        <a:pt x="252" y="106"/>
                      </a:lnTo>
                      <a:lnTo>
                        <a:pt x="260" y="118"/>
                      </a:lnTo>
                      <a:lnTo>
                        <a:pt x="266" y="134"/>
                      </a:lnTo>
                      <a:lnTo>
                        <a:pt x="278" y="174"/>
                      </a:lnTo>
                      <a:lnTo>
                        <a:pt x="288" y="214"/>
                      </a:lnTo>
                      <a:lnTo>
                        <a:pt x="304" y="278"/>
                      </a:lnTo>
                      <a:lnTo>
                        <a:pt x="318" y="318"/>
                      </a:lnTo>
                      <a:lnTo>
                        <a:pt x="340" y="378"/>
                      </a:lnTo>
                      <a:lnTo>
                        <a:pt x="362" y="438"/>
                      </a:lnTo>
                      <a:lnTo>
                        <a:pt x="376" y="474"/>
                      </a:lnTo>
                      <a:lnTo>
                        <a:pt x="382" y="480"/>
                      </a:lnTo>
                      <a:lnTo>
                        <a:pt x="386" y="482"/>
                      </a:lnTo>
                      <a:lnTo>
                        <a:pt x="392" y="484"/>
                      </a:lnTo>
                      <a:lnTo>
                        <a:pt x="398" y="482"/>
                      </a:lnTo>
                      <a:lnTo>
                        <a:pt x="404" y="478"/>
                      </a:lnTo>
                      <a:lnTo>
                        <a:pt x="408" y="472"/>
                      </a:lnTo>
                      <a:lnTo>
                        <a:pt x="410" y="464"/>
                      </a:lnTo>
                      <a:lnTo>
                        <a:pt x="412" y="454"/>
                      </a:lnTo>
                      <a:lnTo>
                        <a:pt x="410" y="422"/>
                      </a:lnTo>
                      <a:lnTo>
                        <a:pt x="412" y="376"/>
                      </a:lnTo>
                      <a:lnTo>
                        <a:pt x="416" y="292"/>
                      </a:lnTo>
                      <a:lnTo>
                        <a:pt x="422" y="218"/>
                      </a:lnTo>
                      <a:lnTo>
                        <a:pt x="426" y="154"/>
                      </a:lnTo>
                      <a:lnTo>
                        <a:pt x="428" y="50"/>
                      </a:lnTo>
                      <a:lnTo>
                        <a:pt x="430" y="36"/>
                      </a:lnTo>
                      <a:lnTo>
                        <a:pt x="432" y="28"/>
                      </a:lnTo>
                      <a:lnTo>
                        <a:pt x="436" y="20"/>
                      </a:lnTo>
                      <a:lnTo>
                        <a:pt x="440" y="12"/>
                      </a:lnTo>
                      <a:lnTo>
                        <a:pt x="448" y="6"/>
                      </a:lnTo>
                      <a:lnTo>
                        <a:pt x="458" y="2"/>
                      </a:lnTo>
                      <a:lnTo>
                        <a:pt x="472" y="0"/>
                      </a:lnTo>
                      <a:lnTo>
                        <a:pt x="486" y="2"/>
                      </a:lnTo>
                      <a:lnTo>
                        <a:pt x="498" y="6"/>
                      </a:lnTo>
                      <a:lnTo>
                        <a:pt x="506" y="14"/>
                      </a:lnTo>
                      <a:lnTo>
                        <a:pt x="514" y="22"/>
                      </a:lnTo>
                      <a:lnTo>
                        <a:pt x="518" y="32"/>
                      </a:lnTo>
                      <a:lnTo>
                        <a:pt x="522" y="44"/>
                      </a:lnTo>
                      <a:lnTo>
                        <a:pt x="524" y="56"/>
                      </a:lnTo>
                      <a:lnTo>
                        <a:pt x="526" y="66"/>
                      </a:lnTo>
                      <a:lnTo>
                        <a:pt x="526" y="120"/>
                      </a:lnTo>
                      <a:lnTo>
                        <a:pt x="528" y="174"/>
                      </a:lnTo>
                      <a:lnTo>
                        <a:pt x="532" y="244"/>
                      </a:lnTo>
                      <a:lnTo>
                        <a:pt x="532" y="322"/>
                      </a:lnTo>
                      <a:lnTo>
                        <a:pt x="530" y="360"/>
                      </a:lnTo>
                      <a:lnTo>
                        <a:pt x="528" y="408"/>
                      </a:lnTo>
                      <a:lnTo>
                        <a:pt x="528" y="430"/>
                      </a:lnTo>
                      <a:lnTo>
                        <a:pt x="530" y="450"/>
                      </a:lnTo>
                      <a:lnTo>
                        <a:pt x="532" y="456"/>
                      </a:lnTo>
                      <a:lnTo>
                        <a:pt x="536" y="462"/>
                      </a:lnTo>
                      <a:lnTo>
                        <a:pt x="540" y="466"/>
                      </a:lnTo>
                      <a:lnTo>
                        <a:pt x="544" y="468"/>
                      </a:lnTo>
                      <a:lnTo>
                        <a:pt x="550" y="466"/>
                      </a:lnTo>
                      <a:lnTo>
                        <a:pt x="554" y="462"/>
                      </a:lnTo>
                      <a:lnTo>
                        <a:pt x="560" y="456"/>
                      </a:lnTo>
                      <a:lnTo>
                        <a:pt x="566" y="448"/>
                      </a:lnTo>
                      <a:lnTo>
                        <a:pt x="576" y="426"/>
                      </a:lnTo>
                      <a:lnTo>
                        <a:pt x="586" y="400"/>
                      </a:lnTo>
                      <a:lnTo>
                        <a:pt x="604" y="348"/>
                      </a:lnTo>
                      <a:lnTo>
                        <a:pt x="614" y="312"/>
                      </a:lnTo>
                      <a:lnTo>
                        <a:pt x="632" y="254"/>
                      </a:lnTo>
                      <a:lnTo>
                        <a:pt x="642" y="224"/>
                      </a:lnTo>
                      <a:lnTo>
                        <a:pt x="650" y="200"/>
                      </a:lnTo>
                      <a:lnTo>
                        <a:pt x="660" y="170"/>
                      </a:lnTo>
                      <a:lnTo>
                        <a:pt x="666" y="150"/>
                      </a:lnTo>
                      <a:lnTo>
                        <a:pt x="674" y="128"/>
                      </a:lnTo>
                      <a:lnTo>
                        <a:pt x="684" y="110"/>
                      </a:lnTo>
                      <a:lnTo>
                        <a:pt x="690" y="102"/>
                      </a:lnTo>
                      <a:lnTo>
                        <a:pt x="698" y="96"/>
                      </a:lnTo>
                      <a:lnTo>
                        <a:pt x="704" y="90"/>
                      </a:lnTo>
                      <a:lnTo>
                        <a:pt x="714" y="88"/>
                      </a:lnTo>
                      <a:lnTo>
                        <a:pt x="722" y="86"/>
                      </a:lnTo>
                      <a:lnTo>
                        <a:pt x="732" y="88"/>
                      </a:lnTo>
                      <a:lnTo>
                        <a:pt x="742" y="92"/>
                      </a:lnTo>
                      <a:lnTo>
                        <a:pt x="750" y="96"/>
                      </a:lnTo>
                      <a:lnTo>
                        <a:pt x="756" y="100"/>
                      </a:lnTo>
                      <a:lnTo>
                        <a:pt x="762" y="106"/>
                      </a:lnTo>
                      <a:lnTo>
                        <a:pt x="766" y="112"/>
                      </a:lnTo>
                      <a:lnTo>
                        <a:pt x="768" y="118"/>
                      </a:lnTo>
                      <a:lnTo>
                        <a:pt x="770" y="132"/>
                      </a:lnTo>
                      <a:lnTo>
                        <a:pt x="770" y="148"/>
                      </a:lnTo>
                      <a:lnTo>
                        <a:pt x="768" y="162"/>
                      </a:lnTo>
                      <a:lnTo>
                        <a:pt x="762" y="190"/>
                      </a:lnTo>
                      <a:lnTo>
                        <a:pt x="736" y="286"/>
                      </a:lnTo>
                      <a:lnTo>
                        <a:pt x="710" y="392"/>
                      </a:lnTo>
                      <a:lnTo>
                        <a:pt x="696" y="444"/>
                      </a:lnTo>
                      <a:lnTo>
                        <a:pt x="678" y="516"/>
                      </a:lnTo>
                      <a:lnTo>
                        <a:pt x="672" y="554"/>
                      </a:lnTo>
                      <a:lnTo>
                        <a:pt x="666" y="590"/>
                      </a:lnTo>
                      <a:lnTo>
                        <a:pt x="666" y="622"/>
                      </a:lnTo>
                      <a:lnTo>
                        <a:pt x="668" y="634"/>
                      </a:lnTo>
                      <a:lnTo>
                        <a:pt x="670" y="646"/>
                      </a:lnTo>
                      <a:lnTo>
                        <a:pt x="678" y="662"/>
                      </a:lnTo>
                      <a:lnTo>
                        <a:pt x="684" y="674"/>
                      </a:lnTo>
                      <a:lnTo>
                        <a:pt x="690" y="680"/>
                      </a:lnTo>
                      <a:lnTo>
                        <a:pt x="696" y="680"/>
                      </a:lnTo>
                      <a:lnTo>
                        <a:pt x="702" y="676"/>
                      </a:lnTo>
                      <a:lnTo>
                        <a:pt x="708" y="670"/>
                      </a:lnTo>
                      <a:lnTo>
                        <a:pt x="724" y="648"/>
                      </a:lnTo>
                      <a:lnTo>
                        <a:pt x="744" y="620"/>
                      </a:lnTo>
                      <a:lnTo>
                        <a:pt x="766" y="586"/>
                      </a:lnTo>
                      <a:lnTo>
                        <a:pt x="776" y="570"/>
                      </a:lnTo>
                      <a:lnTo>
                        <a:pt x="790" y="554"/>
                      </a:lnTo>
                      <a:lnTo>
                        <a:pt x="804" y="540"/>
                      </a:lnTo>
                      <a:lnTo>
                        <a:pt x="818" y="528"/>
                      </a:lnTo>
                      <a:lnTo>
                        <a:pt x="840" y="516"/>
                      </a:lnTo>
                      <a:lnTo>
                        <a:pt x="854" y="510"/>
                      </a:lnTo>
                      <a:lnTo>
                        <a:pt x="868" y="506"/>
                      </a:lnTo>
                      <a:lnTo>
                        <a:pt x="882" y="504"/>
                      </a:lnTo>
                      <a:lnTo>
                        <a:pt x="896" y="504"/>
                      </a:lnTo>
                      <a:lnTo>
                        <a:pt x="910" y="508"/>
                      </a:lnTo>
                      <a:lnTo>
                        <a:pt x="920" y="514"/>
                      </a:lnTo>
                      <a:lnTo>
                        <a:pt x="928" y="522"/>
                      </a:lnTo>
                      <a:lnTo>
                        <a:pt x="932" y="530"/>
                      </a:lnTo>
                      <a:lnTo>
                        <a:pt x="932" y="536"/>
                      </a:lnTo>
                      <a:lnTo>
                        <a:pt x="928" y="544"/>
                      </a:lnTo>
                      <a:lnTo>
                        <a:pt x="916" y="560"/>
                      </a:lnTo>
                      <a:lnTo>
                        <a:pt x="908" y="568"/>
                      </a:lnTo>
                      <a:lnTo>
                        <a:pt x="902" y="578"/>
                      </a:lnTo>
                      <a:lnTo>
                        <a:pt x="886" y="608"/>
                      </a:lnTo>
                      <a:lnTo>
                        <a:pt x="864" y="648"/>
                      </a:lnTo>
                      <a:lnTo>
                        <a:pt x="844" y="690"/>
                      </a:lnTo>
                      <a:lnTo>
                        <a:pt x="834" y="706"/>
                      </a:lnTo>
                      <a:lnTo>
                        <a:pt x="824" y="718"/>
                      </a:lnTo>
                      <a:lnTo>
                        <a:pt x="816" y="730"/>
                      </a:lnTo>
                      <a:lnTo>
                        <a:pt x="810" y="742"/>
                      </a:lnTo>
                      <a:lnTo>
                        <a:pt x="800" y="770"/>
                      </a:lnTo>
                      <a:lnTo>
                        <a:pt x="792" y="794"/>
                      </a:lnTo>
                      <a:lnTo>
                        <a:pt x="784" y="816"/>
                      </a:lnTo>
                      <a:lnTo>
                        <a:pt x="774" y="832"/>
                      </a:lnTo>
                      <a:lnTo>
                        <a:pt x="764" y="848"/>
                      </a:lnTo>
                      <a:lnTo>
                        <a:pt x="738" y="882"/>
                      </a:lnTo>
                      <a:lnTo>
                        <a:pt x="712" y="912"/>
                      </a:lnTo>
                      <a:lnTo>
                        <a:pt x="692" y="938"/>
                      </a:lnTo>
                      <a:lnTo>
                        <a:pt x="664" y="976"/>
                      </a:lnTo>
                      <a:lnTo>
                        <a:pt x="646" y="994"/>
                      </a:lnTo>
                      <a:lnTo>
                        <a:pt x="638" y="1004"/>
                      </a:lnTo>
                      <a:lnTo>
                        <a:pt x="628" y="1010"/>
                      </a:lnTo>
                      <a:lnTo>
                        <a:pt x="618" y="1016"/>
                      </a:lnTo>
                      <a:lnTo>
                        <a:pt x="606" y="1022"/>
                      </a:lnTo>
                      <a:lnTo>
                        <a:pt x="596" y="1024"/>
                      </a:lnTo>
                      <a:lnTo>
                        <a:pt x="584" y="1026"/>
                      </a:lnTo>
                      <a:lnTo>
                        <a:pt x="560" y="1028"/>
                      </a:lnTo>
                      <a:lnTo>
                        <a:pt x="536" y="1026"/>
                      </a:lnTo>
                      <a:lnTo>
                        <a:pt x="512" y="1018"/>
                      </a:lnTo>
                      <a:lnTo>
                        <a:pt x="490" y="1008"/>
                      </a:lnTo>
                      <a:lnTo>
                        <a:pt x="472" y="996"/>
                      </a:lnTo>
                      <a:lnTo>
                        <a:pt x="450" y="1020"/>
                      </a:lnTo>
                      <a:lnTo>
                        <a:pt x="440" y="1028"/>
                      </a:lnTo>
                      <a:lnTo>
                        <a:pt x="430" y="1034"/>
                      </a:lnTo>
                      <a:lnTo>
                        <a:pt x="418" y="1040"/>
                      </a:lnTo>
                      <a:lnTo>
                        <a:pt x="406" y="1046"/>
                      </a:lnTo>
                      <a:lnTo>
                        <a:pt x="394" y="1050"/>
                      </a:lnTo>
                      <a:lnTo>
                        <a:pt x="382" y="1052"/>
                      </a:lnTo>
                      <a:lnTo>
                        <a:pt x="370" y="1054"/>
                      </a:lnTo>
                      <a:lnTo>
                        <a:pt x="356" y="1054"/>
                      </a:lnTo>
                      <a:lnTo>
                        <a:pt x="334" y="1050"/>
                      </a:lnTo>
                      <a:lnTo>
                        <a:pt x="310" y="1042"/>
                      </a:lnTo>
                      <a:lnTo>
                        <a:pt x="290" y="1032"/>
                      </a:lnTo>
                      <a:lnTo>
                        <a:pt x="270" y="1016"/>
                      </a:lnTo>
                      <a:lnTo>
                        <a:pt x="264" y="1022"/>
                      </a:lnTo>
                      <a:lnTo>
                        <a:pt x="260" y="1004"/>
                      </a:lnTo>
                      <a:lnTo>
                        <a:pt x="256" y="990"/>
                      </a:lnTo>
                      <a:lnTo>
                        <a:pt x="230" y="918"/>
                      </a:lnTo>
                      <a:lnTo>
                        <a:pt x="216" y="876"/>
                      </a:lnTo>
                      <a:lnTo>
                        <a:pt x="208" y="84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g23723efd49e_1_0"/>
                <p:cNvSpPr/>
                <p:nvPr/>
              </p:nvSpPr>
              <p:spPr>
                <a:xfrm>
                  <a:off x="2600325" y="1346200"/>
                  <a:ext cx="739775" cy="831850"/>
                </a:xfrm>
                <a:custGeom>
                  <a:rect b="b" l="l" r="r" t="t"/>
                  <a:pathLst>
                    <a:path extrusionOk="0" h="524" w="466">
                      <a:moveTo>
                        <a:pt x="4" y="484"/>
                      </a:moveTo>
                      <a:lnTo>
                        <a:pt x="4" y="484"/>
                      </a:lnTo>
                      <a:lnTo>
                        <a:pt x="10" y="446"/>
                      </a:lnTo>
                      <a:lnTo>
                        <a:pt x="22" y="420"/>
                      </a:lnTo>
                      <a:lnTo>
                        <a:pt x="40" y="380"/>
                      </a:lnTo>
                      <a:lnTo>
                        <a:pt x="60" y="340"/>
                      </a:lnTo>
                      <a:lnTo>
                        <a:pt x="80" y="304"/>
                      </a:lnTo>
                      <a:lnTo>
                        <a:pt x="98" y="280"/>
                      </a:lnTo>
                      <a:lnTo>
                        <a:pt x="112" y="260"/>
                      </a:lnTo>
                      <a:lnTo>
                        <a:pt x="128" y="242"/>
                      </a:lnTo>
                      <a:lnTo>
                        <a:pt x="144" y="228"/>
                      </a:lnTo>
                      <a:lnTo>
                        <a:pt x="160" y="216"/>
                      </a:lnTo>
                      <a:lnTo>
                        <a:pt x="176" y="204"/>
                      </a:lnTo>
                      <a:lnTo>
                        <a:pt x="188" y="196"/>
                      </a:lnTo>
                      <a:lnTo>
                        <a:pt x="194" y="194"/>
                      </a:lnTo>
                      <a:lnTo>
                        <a:pt x="210" y="186"/>
                      </a:lnTo>
                      <a:lnTo>
                        <a:pt x="224" y="176"/>
                      </a:lnTo>
                      <a:lnTo>
                        <a:pt x="228" y="176"/>
                      </a:lnTo>
                      <a:lnTo>
                        <a:pt x="232" y="176"/>
                      </a:lnTo>
                      <a:lnTo>
                        <a:pt x="240" y="170"/>
                      </a:lnTo>
                      <a:lnTo>
                        <a:pt x="248" y="158"/>
                      </a:lnTo>
                      <a:lnTo>
                        <a:pt x="258" y="144"/>
                      </a:lnTo>
                      <a:lnTo>
                        <a:pt x="278" y="116"/>
                      </a:lnTo>
                      <a:lnTo>
                        <a:pt x="300" y="82"/>
                      </a:lnTo>
                      <a:lnTo>
                        <a:pt x="310" y="66"/>
                      </a:lnTo>
                      <a:lnTo>
                        <a:pt x="324" y="50"/>
                      </a:lnTo>
                      <a:lnTo>
                        <a:pt x="338" y="36"/>
                      </a:lnTo>
                      <a:lnTo>
                        <a:pt x="352" y="24"/>
                      </a:lnTo>
                      <a:lnTo>
                        <a:pt x="374" y="12"/>
                      </a:lnTo>
                      <a:lnTo>
                        <a:pt x="388" y="6"/>
                      </a:lnTo>
                      <a:lnTo>
                        <a:pt x="402" y="2"/>
                      </a:lnTo>
                      <a:lnTo>
                        <a:pt x="416" y="0"/>
                      </a:lnTo>
                      <a:lnTo>
                        <a:pt x="430" y="0"/>
                      </a:lnTo>
                      <a:lnTo>
                        <a:pt x="444" y="4"/>
                      </a:lnTo>
                      <a:lnTo>
                        <a:pt x="454" y="10"/>
                      </a:lnTo>
                      <a:lnTo>
                        <a:pt x="462" y="18"/>
                      </a:lnTo>
                      <a:lnTo>
                        <a:pt x="466" y="26"/>
                      </a:lnTo>
                      <a:lnTo>
                        <a:pt x="466" y="32"/>
                      </a:lnTo>
                      <a:lnTo>
                        <a:pt x="462" y="40"/>
                      </a:lnTo>
                      <a:lnTo>
                        <a:pt x="450" y="56"/>
                      </a:lnTo>
                      <a:lnTo>
                        <a:pt x="442" y="64"/>
                      </a:lnTo>
                      <a:lnTo>
                        <a:pt x="436" y="74"/>
                      </a:lnTo>
                      <a:lnTo>
                        <a:pt x="420" y="104"/>
                      </a:lnTo>
                      <a:lnTo>
                        <a:pt x="398" y="144"/>
                      </a:lnTo>
                      <a:lnTo>
                        <a:pt x="378" y="186"/>
                      </a:lnTo>
                      <a:lnTo>
                        <a:pt x="368" y="202"/>
                      </a:lnTo>
                      <a:lnTo>
                        <a:pt x="358" y="214"/>
                      </a:lnTo>
                      <a:lnTo>
                        <a:pt x="350" y="226"/>
                      </a:lnTo>
                      <a:lnTo>
                        <a:pt x="344" y="238"/>
                      </a:lnTo>
                      <a:lnTo>
                        <a:pt x="334" y="266"/>
                      </a:lnTo>
                      <a:lnTo>
                        <a:pt x="326" y="290"/>
                      </a:lnTo>
                      <a:lnTo>
                        <a:pt x="318" y="312"/>
                      </a:lnTo>
                      <a:lnTo>
                        <a:pt x="308" y="328"/>
                      </a:lnTo>
                      <a:lnTo>
                        <a:pt x="298" y="344"/>
                      </a:lnTo>
                      <a:lnTo>
                        <a:pt x="272" y="378"/>
                      </a:lnTo>
                      <a:lnTo>
                        <a:pt x="246" y="408"/>
                      </a:lnTo>
                      <a:lnTo>
                        <a:pt x="226" y="434"/>
                      </a:lnTo>
                      <a:lnTo>
                        <a:pt x="198" y="472"/>
                      </a:lnTo>
                      <a:lnTo>
                        <a:pt x="180" y="490"/>
                      </a:lnTo>
                      <a:lnTo>
                        <a:pt x="172" y="500"/>
                      </a:lnTo>
                      <a:lnTo>
                        <a:pt x="162" y="506"/>
                      </a:lnTo>
                      <a:lnTo>
                        <a:pt x="152" y="512"/>
                      </a:lnTo>
                      <a:lnTo>
                        <a:pt x="140" y="518"/>
                      </a:lnTo>
                      <a:lnTo>
                        <a:pt x="130" y="520"/>
                      </a:lnTo>
                      <a:lnTo>
                        <a:pt x="118" y="522"/>
                      </a:lnTo>
                      <a:lnTo>
                        <a:pt x="94" y="524"/>
                      </a:lnTo>
                      <a:lnTo>
                        <a:pt x="70" y="522"/>
                      </a:lnTo>
                      <a:lnTo>
                        <a:pt x="46" y="514"/>
                      </a:lnTo>
                      <a:lnTo>
                        <a:pt x="24" y="504"/>
                      </a:lnTo>
                      <a:lnTo>
                        <a:pt x="6" y="492"/>
                      </a:lnTo>
                      <a:lnTo>
                        <a:pt x="0" y="498"/>
                      </a:lnTo>
                      <a:lnTo>
                        <a:pt x="4" y="484"/>
                      </a:lnTo>
                      <a:close/>
                    </a:path>
                  </a:pathLst>
                </a:custGeom>
                <a:solidFill>
                  <a:srgbClr val="FBC09B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g23723efd49e_1_0"/>
                <p:cNvSpPr/>
                <p:nvPr/>
              </p:nvSpPr>
              <p:spPr>
                <a:xfrm>
                  <a:off x="2600325" y="1346200"/>
                  <a:ext cx="739775" cy="831850"/>
                </a:xfrm>
                <a:custGeom>
                  <a:rect b="b" l="l" r="r" t="t"/>
                  <a:pathLst>
                    <a:path extrusionOk="0" h="524" w="466">
                      <a:moveTo>
                        <a:pt x="4" y="484"/>
                      </a:moveTo>
                      <a:lnTo>
                        <a:pt x="4" y="484"/>
                      </a:lnTo>
                      <a:lnTo>
                        <a:pt x="10" y="446"/>
                      </a:lnTo>
                      <a:lnTo>
                        <a:pt x="22" y="420"/>
                      </a:lnTo>
                      <a:lnTo>
                        <a:pt x="40" y="380"/>
                      </a:lnTo>
                      <a:lnTo>
                        <a:pt x="60" y="340"/>
                      </a:lnTo>
                      <a:lnTo>
                        <a:pt x="80" y="304"/>
                      </a:lnTo>
                      <a:lnTo>
                        <a:pt x="98" y="280"/>
                      </a:lnTo>
                      <a:lnTo>
                        <a:pt x="112" y="260"/>
                      </a:lnTo>
                      <a:lnTo>
                        <a:pt x="128" y="242"/>
                      </a:lnTo>
                      <a:lnTo>
                        <a:pt x="144" y="228"/>
                      </a:lnTo>
                      <a:lnTo>
                        <a:pt x="160" y="216"/>
                      </a:lnTo>
                      <a:lnTo>
                        <a:pt x="176" y="204"/>
                      </a:lnTo>
                      <a:lnTo>
                        <a:pt x="188" y="196"/>
                      </a:lnTo>
                      <a:lnTo>
                        <a:pt x="194" y="194"/>
                      </a:lnTo>
                      <a:lnTo>
                        <a:pt x="210" y="186"/>
                      </a:lnTo>
                      <a:lnTo>
                        <a:pt x="224" y="176"/>
                      </a:lnTo>
                      <a:lnTo>
                        <a:pt x="228" y="176"/>
                      </a:lnTo>
                      <a:lnTo>
                        <a:pt x="232" y="176"/>
                      </a:lnTo>
                      <a:lnTo>
                        <a:pt x="240" y="170"/>
                      </a:lnTo>
                      <a:lnTo>
                        <a:pt x="248" y="158"/>
                      </a:lnTo>
                      <a:lnTo>
                        <a:pt x="258" y="144"/>
                      </a:lnTo>
                      <a:lnTo>
                        <a:pt x="278" y="116"/>
                      </a:lnTo>
                      <a:lnTo>
                        <a:pt x="300" y="82"/>
                      </a:lnTo>
                      <a:lnTo>
                        <a:pt x="310" y="66"/>
                      </a:lnTo>
                      <a:lnTo>
                        <a:pt x="324" y="50"/>
                      </a:lnTo>
                      <a:lnTo>
                        <a:pt x="338" y="36"/>
                      </a:lnTo>
                      <a:lnTo>
                        <a:pt x="352" y="24"/>
                      </a:lnTo>
                      <a:lnTo>
                        <a:pt x="374" y="12"/>
                      </a:lnTo>
                      <a:lnTo>
                        <a:pt x="388" y="6"/>
                      </a:lnTo>
                      <a:lnTo>
                        <a:pt x="402" y="2"/>
                      </a:lnTo>
                      <a:lnTo>
                        <a:pt x="416" y="0"/>
                      </a:lnTo>
                      <a:lnTo>
                        <a:pt x="430" y="0"/>
                      </a:lnTo>
                      <a:lnTo>
                        <a:pt x="444" y="4"/>
                      </a:lnTo>
                      <a:lnTo>
                        <a:pt x="454" y="10"/>
                      </a:lnTo>
                      <a:lnTo>
                        <a:pt x="462" y="18"/>
                      </a:lnTo>
                      <a:lnTo>
                        <a:pt x="466" y="26"/>
                      </a:lnTo>
                      <a:lnTo>
                        <a:pt x="466" y="32"/>
                      </a:lnTo>
                      <a:lnTo>
                        <a:pt x="462" y="40"/>
                      </a:lnTo>
                      <a:lnTo>
                        <a:pt x="450" y="56"/>
                      </a:lnTo>
                      <a:lnTo>
                        <a:pt x="442" y="64"/>
                      </a:lnTo>
                      <a:lnTo>
                        <a:pt x="436" y="74"/>
                      </a:lnTo>
                      <a:lnTo>
                        <a:pt x="420" y="104"/>
                      </a:lnTo>
                      <a:lnTo>
                        <a:pt x="398" y="144"/>
                      </a:lnTo>
                      <a:lnTo>
                        <a:pt x="378" y="186"/>
                      </a:lnTo>
                      <a:lnTo>
                        <a:pt x="368" y="202"/>
                      </a:lnTo>
                      <a:lnTo>
                        <a:pt x="358" y="214"/>
                      </a:lnTo>
                      <a:lnTo>
                        <a:pt x="350" y="226"/>
                      </a:lnTo>
                      <a:lnTo>
                        <a:pt x="344" y="238"/>
                      </a:lnTo>
                      <a:lnTo>
                        <a:pt x="334" y="266"/>
                      </a:lnTo>
                      <a:lnTo>
                        <a:pt x="326" y="290"/>
                      </a:lnTo>
                      <a:lnTo>
                        <a:pt x="318" y="312"/>
                      </a:lnTo>
                      <a:lnTo>
                        <a:pt x="308" y="328"/>
                      </a:lnTo>
                      <a:lnTo>
                        <a:pt x="298" y="344"/>
                      </a:lnTo>
                      <a:lnTo>
                        <a:pt x="272" y="378"/>
                      </a:lnTo>
                      <a:lnTo>
                        <a:pt x="246" y="408"/>
                      </a:lnTo>
                      <a:lnTo>
                        <a:pt x="226" y="434"/>
                      </a:lnTo>
                      <a:lnTo>
                        <a:pt x="198" y="472"/>
                      </a:lnTo>
                      <a:lnTo>
                        <a:pt x="180" y="490"/>
                      </a:lnTo>
                      <a:lnTo>
                        <a:pt x="172" y="500"/>
                      </a:lnTo>
                      <a:lnTo>
                        <a:pt x="162" y="506"/>
                      </a:lnTo>
                      <a:lnTo>
                        <a:pt x="152" y="512"/>
                      </a:lnTo>
                      <a:lnTo>
                        <a:pt x="140" y="518"/>
                      </a:lnTo>
                      <a:lnTo>
                        <a:pt x="130" y="520"/>
                      </a:lnTo>
                      <a:lnTo>
                        <a:pt x="118" y="522"/>
                      </a:lnTo>
                      <a:lnTo>
                        <a:pt x="94" y="524"/>
                      </a:lnTo>
                      <a:lnTo>
                        <a:pt x="70" y="522"/>
                      </a:lnTo>
                      <a:lnTo>
                        <a:pt x="46" y="514"/>
                      </a:lnTo>
                      <a:lnTo>
                        <a:pt x="24" y="504"/>
                      </a:lnTo>
                      <a:lnTo>
                        <a:pt x="6" y="492"/>
                      </a:lnTo>
                      <a:lnTo>
                        <a:pt x="0" y="498"/>
                      </a:lnTo>
                      <a:lnTo>
                        <a:pt x="4" y="48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38" name="Google Shape;1338;g23723efd49e_1_0"/>
            <p:cNvSpPr/>
            <p:nvPr/>
          </p:nvSpPr>
          <p:spPr>
            <a:xfrm flipH="1" rot="4680922">
              <a:off x="274077" y="1669379"/>
              <a:ext cx="2029387" cy="2377351"/>
            </a:xfrm>
            <a:custGeom>
              <a:rect b="b" l="l" r="r" t="t"/>
              <a:pathLst>
                <a:path extrusionOk="0" h="2379062" w="2030847">
                  <a:moveTo>
                    <a:pt x="2012583" y="2016062"/>
                  </a:moveTo>
                  <a:lnTo>
                    <a:pt x="1816243" y="2027477"/>
                  </a:lnTo>
                  <a:lnTo>
                    <a:pt x="1633602" y="2034326"/>
                  </a:lnTo>
                  <a:lnTo>
                    <a:pt x="1464658" y="2038892"/>
                  </a:lnTo>
                  <a:lnTo>
                    <a:pt x="1387036" y="2038892"/>
                  </a:lnTo>
                  <a:lnTo>
                    <a:pt x="1311696" y="2036609"/>
                  </a:lnTo>
                  <a:lnTo>
                    <a:pt x="1240923" y="2032043"/>
                  </a:lnTo>
                  <a:lnTo>
                    <a:pt x="1172432" y="2027477"/>
                  </a:lnTo>
                  <a:lnTo>
                    <a:pt x="1110791" y="2018345"/>
                  </a:lnTo>
                  <a:lnTo>
                    <a:pt x="1051432" y="2006930"/>
                  </a:lnTo>
                  <a:lnTo>
                    <a:pt x="998923" y="1993232"/>
                  </a:lnTo>
                  <a:lnTo>
                    <a:pt x="948696" y="1977251"/>
                  </a:lnTo>
                  <a:lnTo>
                    <a:pt x="905319" y="1958987"/>
                  </a:lnTo>
                  <a:lnTo>
                    <a:pt x="864225" y="1936156"/>
                  </a:lnTo>
                  <a:lnTo>
                    <a:pt x="834546" y="1913326"/>
                  </a:lnTo>
                  <a:lnTo>
                    <a:pt x="807149" y="1888213"/>
                  </a:lnTo>
                  <a:lnTo>
                    <a:pt x="784319" y="1858534"/>
                  </a:lnTo>
                  <a:lnTo>
                    <a:pt x="763772" y="1822006"/>
                  </a:lnTo>
                  <a:lnTo>
                    <a:pt x="747791" y="1783194"/>
                  </a:lnTo>
                  <a:lnTo>
                    <a:pt x="736376" y="1739817"/>
                  </a:lnTo>
                  <a:lnTo>
                    <a:pt x="727244" y="1691873"/>
                  </a:lnTo>
                  <a:lnTo>
                    <a:pt x="722678" y="1637081"/>
                  </a:lnTo>
                  <a:lnTo>
                    <a:pt x="722678" y="1624672"/>
                  </a:lnTo>
                  <a:lnTo>
                    <a:pt x="755956" y="1598442"/>
                  </a:lnTo>
                  <a:lnTo>
                    <a:pt x="1012547" y="1400959"/>
                  </a:lnTo>
                  <a:lnTo>
                    <a:pt x="1078017" y="1357799"/>
                  </a:lnTo>
                  <a:lnTo>
                    <a:pt x="1127961" y="1317946"/>
                  </a:lnTo>
                  <a:lnTo>
                    <a:pt x="1163040" y="1284505"/>
                  </a:lnTo>
                  <a:lnTo>
                    <a:pt x="1188802" y="1253048"/>
                  </a:lnTo>
                  <a:lnTo>
                    <a:pt x="1205910" y="1226681"/>
                  </a:lnTo>
                  <a:lnTo>
                    <a:pt x="1215024" y="1208509"/>
                  </a:lnTo>
                  <a:lnTo>
                    <a:pt x="1217928" y="1191660"/>
                  </a:lnTo>
                  <a:lnTo>
                    <a:pt x="1222816" y="1184126"/>
                  </a:lnTo>
                  <a:lnTo>
                    <a:pt x="1233713" y="1159082"/>
                  </a:lnTo>
                  <a:lnTo>
                    <a:pt x="1246191" y="1110977"/>
                  </a:lnTo>
                  <a:lnTo>
                    <a:pt x="1262033" y="1032940"/>
                  </a:lnTo>
                  <a:lnTo>
                    <a:pt x="1270083" y="979286"/>
                  </a:lnTo>
                  <a:lnTo>
                    <a:pt x="1276148" y="916316"/>
                  </a:lnTo>
                  <a:lnTo>
                    <a:pt x="1283335" y="843369"/>
                  </a:lnTo>
                  <a:cubicBezTo>
                    <a:pt x="1283814" y="815133"/>
                    <a:pt x="1284292" y="786898"/>
                    <a:pt x="1284771" y="758662"/>
                  </a:cubicBezTo>
                  <a:lnTo>
                    <a:pt x="1290434" y="663315"/>
                  </a:lnTo>
                  <a:lnTo>
                    <a:pt x="1289684" y="553104"/>
                  </a:lnTo>
                  <a:cubicBezTo>
                    <a:pt x="1289587" y="512006"/>
                    <a:pt x="1289491" y="470907"/>
                    <a:pt x="1289394" y="429809"/>
                  </a:cubicBezTo>
                  <a:cubicBezTo>
                    <a:pt x="1288416" y="384571"/>
                    <a:pt x="1287437" y="339332"/>
                    <a:pt x="1286459" y="294094"/>
                  </a:cubicBezTo>
                  <a:lnTo>
                    <a:pt x="1271392" y="284318"/>
                  </a:lnTo>
                  <a:lnTo>
                    <a:pt x="1220642" y="259418"/>
                  </a:lnTo>
                  <a:lnTo>
                    <a:pt x="1131765" y="223162"/>
                  </a:lnTo>
                  <a:lnTo>
                    <a:pt x="1072360" y="203352"/>
                  </a:lnTo>
                  <a:lnTo>
                    <a:pt x="999211" y="179977"/>
                  </a:lnTo>
                  <a:lnTo>
                    <a:pt x="919851" y="157925"/>
                  </a:lnTo>
                  <a:lnTo>
                    <a:pt x="826747" y="132307"/>
                  </a:lnTo>
                  <a:lnTo>
                    <a:pt x="721222" y="109335"/>
                  </a:lnTo>
                  <a:lnTo>
                    <a:pt x="601953" y="82798"/>
                  </a:lnTo>
                  <a:lnTo>
                    <a:pt x="474029" y="61351"/>
                  </a:lnTo>
                  <a:lnTo>
                    <a:pt x="329255" y="36999"/>
                  </a:lnTo>
                  <a:lnTo>
                    <a:pt x="172721" y="18399"/>
                  </a:lnTo>
                  <a:lnTo>
                    <a:pt x="0" y="0"/>
                  </a:lnTo>
                  <a:lnTo>
                    <a:pt x="381751" y="1152255"/>
                  </a:lnTo>
                  <a:lnTo>
                    <a:pt x="406134" y="1160046"/>
                  </a:lnTo>
                  <a:lnTo>
                    <a:pt x="466200" y="1182962"/>
                  </a:lnTo>
                  <a:lnTo>
                    <a:pt x="506312" y="1203634"/>
                  </a:lnTo>
                  <a:lnTo>
                    <a:pt x="547084" y="1227413"/>
                  </a:lnTo>
                  <a:lnTo>
                    <a:pt x="592285" y="1256740"/>
                  </a:lnTo>
                  <a:lnTo>
                    <a:pt x="635042" y="1289835"/>
                  </a:lnTo>
                  <a:lnTo>
                    <a:pt x="583114" y="1320372"/>
                  </a:lnTo>
                  <a:lnTo>
                    <a:pt x="534291" y="1350247"/>
                  </a:lnTo>
                  <a:lnTo>
                    <a:pt x="471926" y="1392746"/>
                  </a:lnTo>
                  <a:cubicBezTo>
                    <a:pt x="445401" y="1413003"/>
                    <a:pt x="444043" y="1391382"/>
                    <a:pt x="392352" y="1453518"/>
                  </a:cubicBezTo>
                  <a:lnTo>
                    <a:pt x="389357" y="1493251"/>
                  </a:lnTo>
                  <a:lnTo>
                    <a:pt x="387074" y="1543477"/>
                  </a:lnTo>
                  <a:lnTo>
                    <a:pt x="384791" y="1591421"/>
                  </a:lnTo>
                  <a:lnTo>
                    <a:pt x="384791" y="1637081"/>
                  </a:lnTo>
                  <a:lnTo>
                    <a:pt x="387074" y="1680458"/>
                  </a:lnTo>
                  <a:lnTo>
                    <a:pt x="389357" y="1721553"/>
                  </a:lnTo>
                  <a:lnTo>
                    <a:pt x="393923" y="1762647"/>
                  </a:lnTo>
                  <a:lnTo>
                    <a:pt x="400772" y="1801458"/>
                  </a:lnTo>
                  <a:lnTo>
                    <a:pt x="409904" y="1840270"/>
                  </a:lnTo>
                  <a:lnTo>
                    <a:pt x="419036" y="1876798"/>
                  </a:lnTo>
                  <a:lnTo>
                    <a:pt x="430452" y="1911043"/>
                  </a:lnTo>
                  <a:lnTo>
                    <a:pt x="444149" y="1943005"/>
                  </a:lnTo>
                  <a:lnTo>
                    <a:pt x="457848" y="1974968"/>
                  </a:lnTo>
                  <a:lnTo>
                    <a:pt x="473829" y="2006930"/>
                  </a:lnTo>
                  <a:lnTo>
                    <a:pt x="489810" y="2036609"/>
                  </a:lnTo>
                  <a:lnTo>
                    <a:pt x="510357" y="2064006"/>
                  </a:lnTo>
                  <a:lnTo>
                    <a:pt x="530904" y="2089119"/>
                  </a:lnTo>
                  <a:lnTo>
                    <a:pt x="551452" y="2114232"/>
                  </a:lnTo>
                  <a:lnTo>
                    <a:pt x="574282" y="2139345"/>
                  </a:lnTo>
                  <a:lnTo>
                    <a:pt x="599395" y="2162175"/>
                  </a:lnTo>
                  <a:lnTo>
                    <a:pt x="624508" y="2182722"/>
                  </a:lnTo>
                  <a:lnTo>
                    <a:pt x="651904" y="2203270"/>
                  </a:lnTo>
                  <a:lnTo>
                    <a:pt x="681584" y="2223817"/>
                  </a:lnTo>
                  <a:lnTo>
                    <a:pt x="708980" y="2239798"/>
                  </a:lnTo>
                  <a:lnTo>
                    <a:pt x="738659" y="2255779"/>
                  </a:lnTo>
                  <a:lnTo>
                    <a:pt x="766055" y="2269477"/>
                  </a:lnTo>
                  <a:lnTo>
                    <a:pt x="798017" y="2283175"/>
                  </a:lnTo>
                  <a:lnTo>
                    <a:pt x="861942" y="2306005"/>
                  </a:lnTo>
                  <a:lnTo>
                    <a:pt x="930432" y="2326553"/>
                  </a:lnTo>
                  <a:lnTo>
                    <a:pt x="1001206" y="2342534"/>
                  </a:lnTo>
                  <a:lnTo>
                    <a:pt x="1076545" y="2356232"/>
                  </a:lnTo>
                  <a:lnTo>
                    <a:pt x="1156451" y="2365364"/>
                  </a:lnTo>
                  <a:lnTo>
                    <a:pt x="1238640" y="2372213"/>
                  </a:lnTo>
                  <a:lnTo>
                    <a:pt x="1325395" y="2376779"/>
                  </a:lnTo>
                  <a:lnTo>
                    <a:pt x="1416715" y="2379062"/>
                  </a:lnTo>
                  <a:lnTo>
                    <a:pt x="1510319" y="2379062"/>
                  </a:lnTo>
                  <a:lnTo>
                    <a:pt x="1608489" y="2376779"/>
                  </a:lnTo>
                  <a:lnTo>
                    <a:pt x="1813960" y="2367647"/>
                  </a:lnTo>
                  <a:lnTo>
                    <a:pt x="2030847" y="2356232"/>
                  </a:lnTo>
                  <a:lnTo>
                    <a:pt x="2012583" y="2016062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g23723efd49e_1_0"/>
            <p:cNvSpPr/>
            <p:nvPr/>
          </p:nvSpPr>
          <p:spPr>
            <a:xfrm>
              <a:off x="1790583" y="3376653"/>
              <a:ext cx="355600" cy="355600"/>
            </a:xfrm>
            <a:custGeom>
              <a:rect b="b" l="l" r="r" t="t"/>
              <a:pathLst>
                <a:path extrusionOk="0" h="224" w="224">
                  <a:moveTo>
                    <a:pt x="154" y="88"/>
                  </a:moveTo>
                  <a:lnTo>
                    <a:pt x="154" y="88"/>
                  </a:lnTo>
                  <a:lnTo>
                    <a:pt x="158" y="74"/>
                  </a:lnTo>
                  <a:lnTo>
                    <a:pt x="162" y="62"/>
                  </a:lnTo>
                  <a:lnTo>
                    <a:pt x="168" y="50"/>
                  </a:lnTo>
                  <a:lnTo>
                    <a:pt x="176" y="36"/>
                  </a:lnTo>
                  <a:lnTo>
                    <a:pt x="184" y="26"/>
                  </a:lnTo>
                  <a:lnTo>
                    <a:pt x="196" y="16"/>
                  </a:lnTo>
                  <a:lnTo>
                    <a:pt x="208" y="8"/>
                  </a:lnTo>
                  <a:lnTo>
                    <a:pt x="224" y="2"/>
                  </a:lnTo>
                  <a:lnTo>
                    <a:pt x="198" y="0"/>
                  </a:lnTo>
                  <a:lnTo>
                    <a:pt x="170" y="0"/>
                  </a:lnTo>
                  <a:lnTo>
                    <a:pt x="110" y="2"/>
                  </a:lnTo>
                  <a:lnTo>
                    <a:pt x="42" y="8"/>
                  </a:lnTo>
                  <a:lnTo>
                    <a:pt x="0" y="190"/>
                  </a:lnTo>
                  <a:lnTo>
                    <a:pt x="30" y="196"/>
                  </a:lnTo>
                  <a:lnTo>
                    <a:pt x="48" y="178"/>
                  </a:lnTo>
                  <a:lnTo>
                    <a:pt x="50" y="196"/>
                  </a:lnTo>
                  <a:lnTo>
                    <a:pt x="56" y="200"/>
                  </a:lnTo>
                  <a:lnTo>
                    <a:pt x="70" y="208"/>
                  </a:lnTo>
                  <a:lnTo>
                    <a:pt x="94" y="216"/>
                  </a:lnTo>
                  <a:lnTo>
                    <a:pt x="126" y="224"/>
                  </a:lnTo>
                  <a:lnTo>
                    <a:pt x="124" y="208"/>
                  </a:lnTo>
                  <a:lnTo>
                    <a:pt x="126" y="190"/>
                  </a:lnTo>
                  <a:lnTo>
                    <a:pt x="132" y="156"/>
                  </a:lnTo>
                  <a:lnTo>
                    <a:pt x="142" y="120"/>
                  </a:lnTo>
                  <a:lnTo>
                    <a:pt x="154" y="88"/>
                  </a:lnTo>
                  <a:close/>
                </a:path>
              </a:pathLst>
            </a:custGeom>
            <a:solidFill>
              <a:srgbClr val="FCCC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g23723efd49e_1_0"/>
            <p:cNvSpPr/>
            <p:nvPr/>
          </p:nvSpPr>
          <p:spPr>
            <a:xfrm>
              <a:off x="1790583" y="3376653"/>
              <a:ext cx="355600" cy="355600"/>
            </a:xfrm>
            <a:custGeom>
              <a:rect b="b" l="l" r="r" t="t"/>
              <a:pathLst>
                <a:path extrusionOk="0" h="224" w="224">
                  <a:moveTo>
                    <a:pt x="154" y="88"/>
                  </a:moveTo>
                  <a:lnTo>
                    <a:pt x="154" y="88"/>
                  </a:lnTo>
                  <a:lnTo>
                    <a:pt x="158" y="74"/>
                  </a:lnTo>
                  <a:lnTo>
                    <a:pt x="162" y="62"/>
                  </a:lnTo>
                  <a:lnTo>
                    <a:pt x="168" y="50"/>
                  </a:lnTo>
                  <a:lnTo>
                    <a:pt x="176" y="36"/>
                  </a:lnTo>
                  <a:lnTo>
                    <a:pt x="184" y="26"/>
                  </a:lnTo>
                  <a:lnTo>
                    <a:pt x="196" y="16"/>
                  </a:lnTo>
                  <a:lnTo>
                    <a:pt x="208" y="8"/>
                  </a:lnTo>
                  <a:lnTo>
                    <a:pt x="224" y="2"/>
                  </a:lnTo>
                  <a:lnTo>
                    <a:pt x="198" y="0"/>
                  </a:lnTo>
                  <a:lnTo>
                    <a:pt x="170" y="0"/>
                  </a:lnTo>
                  <a:lnTo>
                    <a:pt x="110" y="2"/>
                  </a:lnTo>
                  <a:lnTo>
                    <a:pt x="42" y="8"/>
                  </a:lnTo>
                  <a:lnTo>
                    <a:pt x="0" y="190"/>
                  </a:lnTo>
                  <a:lnTo>
                    <a:pt x="30" y="196"/>
                  </a:lnTo>
                  <a:lnTo>
                    <a:pt x="48" y="178"/>
                  </a:lnTo>
                  <a:lnTo>
                    <a:pt x="50" y="196"/>
                  </a:lnTo>
                  <a:lnTo>
                    <a:pt x="56" y="200"/>
                  </a:lnTo>
                  <a:lnTo>
                    <a:pt x="70" y="208"/>
                  </a:lnTo>
                  <a:lnTo>
                    <a:pt x="94" y="216"/>
                  </a:lnTo>
                  <a:lnTo>
                    <a:pt x="126" y="224"/>
                  </a:lnTo>
                  <a:lnTo>
                    <a:pt x="124" y="208"/>
                  </a:lnTo>
                  <a:lnTo>
                    <a:pt x="126" y="190"/>
                  </a:lnTo>
                  <a:lnTo>
                    <a:pt x="132" y="156"/>
                  </a:lnTo>
                  <a:lnTo>
                    <a:pt x="142" y="120"/>
                  </a:lnTo>
                  <a:lnTo>
                    <a:pt x="154" y="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g23723efd49e_1_0"/>
            <p:cNvSpPr/>
            <p:nvPr/>
          </p:nvSpPr>
          <p:spPr>
            <a:xfrm>
              <a:off x="1968383" y="3379828"/>
              <a:ext cx="361950" cy="358775"/>
            </a:xfrm>
            <a:custGeom>
              <a:rect b="b" l="l" r="r" t="t"/>
              <a:pathLst>
                <a:path extrusionOk="0" h="226" w="228">
                  <a:moveTo>
                    <a:pt x="106" y="224"/>
                  </a:moveTo>
                  <a:lnTo>
                    <a:pt x="130" y="112"/>
                  </a:lnTo>
                  <a:lnTo>
                    <a:pt x="228" y="112"/>
                  </a:lnTo>
                  <a:lnTo>
                    <a:pt x="218" y="98"/>
                  </a:lnTo>
                  <a:lnTo>
                    <a:pt x="194" y="66"/>
                  </a:lnTo>
                  <a:lnTo>
                    <a:pt x="180" y="48"/>
                  </a:lnTo>
                  <a:lnTo>
                    <a:pt x="164" y="30"/>
                  </a:lnTo>
                  <a:lnTo>
                    <a:pt x="148" y="16"/>
                  </a:lnTo>
                  <a:lnTo>
                    <a:pt x="134" y="6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96" y="4"/>
                  </a:lnTo>
                  <a:lnTo>
                    <a:pt x="82" y="10"/>
                  </a:lnTo>
                  <a:lnTo>
                    <a:pt x="68" y="18"/>
                  </a:lnTo>
                  <a:lnTo>
                    <a:pt x="56" y="28"/>
                  </a:lnTo>
                  <a:lnTo>
                    <a:pt x="44" y="38"/>
                  </a:lnTo>
                  <a:lnTo>
                    <a:pt x="32" y="52"/>
                  </a:lnTo>
                  <a:lnTo>
                    <a:pt x="22" y="70"/>
                  </a:lnTo>
                  <a:lnTo>
                    <a:pt x="12" y="90"/>
                  </a:lnTo>
                  <a:lnTo>
                    <a:pt x="2" y="136"/>
                  </a:lnTo>
                  <a:lnTo>
                    <a:pt x="0" y="154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4" y="200"/>
                  </a:lnTo>
                  <a:lnTo>
                    <a:pt x="8" y="212"/>
                  </a:lnTo>
                  <a:lnTo>
                    <a:pt x="14" y="222"/>
                  </a:lnTo>
                  <a:lnTo>
                    <a:pt x="34" y="224"/>
                  </a:lnTo>
                  <a:lnTo>
                    <a:pt x="56" y="226"/>
                  </a:lnTo>
                  <a:lnTo>
                    <a:pt x="80" y="226"/>
                  </a:lnTo>
                  <a:lnTo>
                    <a:pt x="106" y="224"/>
                  </a:lnTo>
                  <a:close/>
                </a:path>
              </a:pathLst>
            </a:custGeom>
            <a:solidFill>
              <a:srgbClr val="FBC0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g23723efd49e_1_0"/>
            <p:cNvSpPr/>
            <p:nvPr/>
          </p:nvSpPr>
          <p:spPr>
            <a:xfrm>
              <a:off x="1968383" y="3379828"/>
              <a:ext cx="361950" cy="358775"/>
            </a:xfrm>
            <a:custGeom>
              <a:rect b="b" l="l" r="r" t="t"/>
              <a:pathLst>
                <a:path extrusionOk="0" h="226" w="228">
                  <a:moveTo>
                    <a:pt x="106" y="224"/>
                  </a:moveTo>
                  <a:lnTo>
                    <a:pt x="130" y="112"/>
                  </a:lnTo>
                  <a:lnTo>
                    <a:pt x="228" y="112"/>
                  </a:lnTo>
                  <a:lnTo>
                    <a:pt x="218" y="98"/>
                  </a:lnTo>
                  <a:lnTo>
                    <a:pt x="194" y="66"/>
                  </a:lnTo>
                  <a:lnTo>
                    <a:pt x="180" y="48"/>
                  </a:lnTo>
                  <a:lnTo>
                    <a:pt x="164" y="30"/>
                  </a:lnTo>
                  <a:lnTo>
                    <a:pt x="148" y="16"/>
                  </a:lnTo>
                  <a:lnTo>
                    <a:pt x="134" y="6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96" y="4"/>
                  </a:lnTo>
                  <a:lnTo>
                    <a:pt x="82" y="10"/>
                  </a:lnTo>
                  <a:lnTo>
                    <a:pt x="68" y="18"/>
                  </a:lnTo>
                  <a:lnTo>
                    <a:pt x="56" y="28"/>
                  </a:lnTo>
                  <a:lnTo>
                    <a:pt x="44" y="38"/>
                  </a:lnTo>
                  <a:lnTo>
                    <a:pt x="32" y="52"/>
                  </a:lnTo>
                  <a:lnTo>
                    <a:pt x="22" y="70"/>
                  </a:lnTo>
                  <a:lnTo>
                    <a:pt x="12" y="90"/>
                  </a:lnTo>
                  <a:lnTo>
                    <a:pt x="2" y="136"/>
                  </a:lnTo>
                  <a:lnTo>
                    <a:pt x="0" y="154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4" y="200"/>
                  </a:lnTo>
                  <a:lnTo>
                    <a:pt x="8" y="212"/>
                  </a:lnTo>
                  <a:lnTo>
                    <a:pt x="14" y="222"/>
                  </a:lnTo>
                  <a:lnTo>
                    <a:pt x="34" y="224"/>
                  </a:lnTo>
                  <a:lnTo>
                    <a:pt x="56" y="226"/>
                  </a:lnTo>
                  <a:lnTo>
                    <a:pt x="80" y="226"/>
                  </a:lnTo>
                  <a:lnTo>
                    <a:pt x="106" y="2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g23723efd49e_1_0"/>
            <p:cNvSpPr/>
            <p:nvPr/>
          </p:nvSpPr>
          <p:spPr>
            <a:xfrm>
              <a:off x="2003308" y="2398753"/>
              <a:ext cx="638175" cy="1187450"/>
            </a:xfrm>
            <a:custGeom>
              <a:rect b="b" l="l" r="r" t="t"/>
              <a:pathLst>
                <a:path extrusionOk="0" h="748" w="402">
                  <a:moveTo>
                    <a:pt x="52" y="0"/>
                  </a:moveTo>
                  <a:lnTo>
                    <a:pt x="52" y="0"/>
                  </a:lnTo>
                  <a:lnTo>
                    <a:pt x="48" y="4"/>
                  </a:lnTo>
                  <a:lnTo>
                    <a:pt x="38" y="14"/>
                  </a:lnTo>
                  <a:lnTo>
                    <a:pt x="24" y="32"/>
                  </a:lnTo>
                  <a:lnTo>
                    <a:pt x="18" y="44"/>
                  </a:lnTo>
                  <a:lnTo>
                    <a:pt x="12" y="58"/>
                  </a:lnTo>
                  <a:lnTo>
                    <a:pt x="6" y="72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2" y="146"/>
                  </a:lnTo>
                  <a:lnTo>
                    <a:pt x="6" y="168"/>
                  </a:lnTo>
                  <a:lnTo>
                    <a:pt x="14" y="192"/>
                  </a:lnTo>
                  <a:lnTo>
                    <a:pt x="26" y="216"/>
                  </a:lnTo>
                  <a:lnTo>
                    <a:pt x="218" y="578"/>
                  </a:lnTo>
                  <a:lnTo>
                    <a:pt x="2" y="608"/>
                  </a:lnTo>
                  <a:lnTo>
                    <a:pt x="18" y="610"/>
                  </a:lnTo>
                  <a:lnTo>
                    <a:pt x="34" y="616"/>
                  </a:lnTo>
                  <a:lnTo>
                    <a:pt x="56" y="626"/>
                  </a:lnTo>
                  <a:lnTo>
                    <a:pt x="80" y="642"/>
                  </a:lnTo>
                  <a:lnTo>
                    <a:pt x="106" y="666"/>
                  </a:lnTo>
                  <a:lnTo>
                    <a:pt x="120" y="680"/>
                  </a:lnTo>
                  <a:lnTo>
                    <a:pt x="134" y="696"/>
                  </a:lnTo>
                  <a:lnTo>
                    <a:pt x="148" y="714"/>
                  </a:lnTo>
                  <a:lnTo>
                    <a:pt x="162" y="736"/>
                  </a:lnTo>
                  <a:lnTo>
                    <a:pt x="342" y="748"/>
                  </a:lnTo>
                  <a:lnTo>
                    <a:pt x="402" y="686"/>
                  </a:lnTo>
                  <a:lnTo>
                    <a:pt x="398" y="656"/>
                  </a:lnTo>
                  <a:lnTo>
                    <a:pt x="384" y="574"/>
                  </a:lnTo>
                  <a:lnTo>
                    <a:pt x="372" y="522"/>
                  </a:lnTo>
                  <a:lnTo>
                    <a:pt x="358" y="462"/>
                  </a:lnTo>
                  <a:lnTo>
                    <a:pt x="342" y="398"/>
                  </a:lnTo>
                  <a:lnTo>
                    <a:pt x="322" y="332"/>
                  </a:lnTo>
                  <a:lnTo>
                    <a:pt x="300" y="268"/>
                  </a:lnTo>
                  <a:lnTo>
                    <a:pt x="274" y="204"/>
                  </a:lnTo>
                  <a:lnTo>
                    <a:pt x="260" y="174"/>
                  </a:lnTo>
                  <a:lnTo>
                    <a:pt x="246" y="146"/>
                  </a:lnTo>
                  <a:lnTo>
                    <a:pt x="230" y="120"/>
                  </a:lnTo>
                  <a:lnTo>
                    <a:pt x="214" y="96"/>
                  </a:lnTo>
                  <a:lnTo>
                    <a:pt x="196" y="72"/>
                  </a:lnTo>
                  <a:lnTo>
                    <a:pt x="178" y="52"/>
                  </a:lnTo>
                  <a:lnTo>
                    <a:pt x="160" y="36"/>
                  </a:lnTo>
                  <a:lnTo>
                    <a:pt x="140" y="22"/>
                  </a:lnTo>
                  <a:lnTo>
                    <a:pt x="118" y="10"/>
                  </a:lnTo>
                  <a:lnTo>
                    <a:pt x="98" y="4"/>
                  </a:lnTo>
                  <a:lnTo>
                    <a:pt x="76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D303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g23723efd49e_1_0"/>
            <p:cNvSpPr/>
            <p:nvPr/>
          </p:nvSpPr>
          <p:spPr>
            <a:xfrm>
              <a:off x="2003308" y="2398753"/>
              <a:ext cx="638175" cy="1187450"/>
            </a:xfrm>
            <a:custGeom>
              <a:rect b="b" l="l" r="r" t="t"/>
              <a:pathLst>
                <a:path extrusionOk="0" h="748" w="402">
                  <a:moveTo>
                    <a:pt x="52" y="0"/>
                  </a:moveTo>
                  <a:lnTo>
                    <a:pt x="52" y="0"/>
                  </a:lnTo>
                  <a:lnTo>
                    <a:pt x="48" y="4"/>
                  </a:lnTo>
                  <a:lnTo>
                    <a:pt x="38" y="14"/>
                  </a:lnTo>
                  <a:lnTo>
                    <a:pt x="24" y="32"/>
                  </a:lnTo>
                  <a:lnTo>
                    <a:pt x="18" y="44"/>
                  </a:lnTo>
                  <a:lnTo>
                    <a:pt x="12" y="58"/>
                  </a:lnTo>
                  <a:lnTo>
                    <a:pt x="6" y="72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2" y="146"/>
                  </a:lnTo>
                  <a:lnTo>
                    <a:pt x="6" y="168"/>
                  </a:lnTo>
                  <a:lnTo>
                    <a:pt x="14" y="192"/>
                  </a:lnTo>
                  <a:lnTo>
                    <a:pt x="26" y="216"/>
                  </a:lnTo>
                  <a:lnTo>
                    <a:pt x="218" y="578"/>
                  </a:lnTo>
                  <a:lnTo>
                    <a:pt x="2" y="608"/>
                  </a:lnTo>
                  <a:lnTo>
                    <a:pt x="18" y="610"/>
                  </a:lnTo>
                  <a:lnTo>
                    <a:pt x="34" y="616"/>
                  </a:lnTo>
                  <a:lnTo>
                    <a:pt x="56" y="626"/>
                  </a:lnTo>
                  <a:lnTo>
                    <a:pt x="80" y="642"/>
                  </a:lnTo>
                  <a:lnTo>
                    <a:pt x="106" y="666"/>
                  </a:lnTo>
                  <a:lnTo>
                    <a:pt x="120" y="680"/>
                  </a:lnTo>
                  <a:lnTo>
                    <a:pt x="134" y="696"/>
                  </a:lnTo>
                  <a:lnTo>
                    <a:pt x="148" y="714"/>
                  </a:lnTo>
                  <a:lnTo>
                    <a:pt x="162" y="736"/>
                  </a:lnTo>
                  <a:lnTo>
                    <a:pt x="342" y="748"/>
                  </a:lnTo>
                  <a:lnTo>
                    <a:pt x="402" y="686"/>
                  </a:lnTo>
                  <a:lnTo>
                    <a:pt x="398" y="656"/>
                  </a:lnTo>
                  <a:lnTo>
                    <a:pt x="384" y="574"/>
                  </a:lnTo>
                  <a:lnTo>
                    <a:pt x="372" y="522"/>
                  </a:lnTo>
                  <a:lnTo>
                    <a:pt x="358" y="462"/>
                  </a:lnTo>
                  <a:lnTo>
                    <a:pt x="342" y="398"/>
                  </a:lnTo>
                  <a:lnTo>
                    <a:pt x="322" y="332"/>
                  </a:lnTo>
                  <a:lnTo>
                    <a:pt x="300" y="268"/>
                  </a:lnTo>
                  <a:lnTo>
                    <a:pt x="274" y="204"/>
                  </a:lnTo>
                  <a:lnTo>
                    <a:pt x="260" y="174"/>
                  </a:lnTo>
                  <a:lnTo>
                    <a:pt x="246" y="146"/>
                  </a:lnTo>
                  <a:lnTo>
                    <a:pt x="230" y="120"/>
                  </a:lnTo>
                  <a:lnTo>
                    <a:pt x="214" y="96"/>
                  </a:lnTo>
                  <a:lnTo>
                    <a:pt x="196" y="72"/>
                  </a:lnTo>
                  <a:lnTo>
                    <a:pt x="178" y="52"/>
                  </a:lnTo>
                  <a:lnTo>
                    <a:pt x="160" y="36"/>
                  </a:lnTo>
                  <a:lnTo>
                    <a:pt x="140" y="22"/>
                  </a:lnTo>
                  <a:lnTo>
                    <a:pt x="118" y="10"/>
                  </a:lnTo>
                  <a:lnTo>
                    <a:pt x="98" y="4"/>
                  </a:lnTo>
                  <a:lnTo>
                    <a:pt x="76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g23723efd49e_1_0"/>
            <p:cNvSpPr/>
            <p:nvPr/>
          </p:nvSpPr>
          <p:spPr>
            <a:xfrm>
              <a:off x="1863608" y="3478253"/>
              <a:ext cx="34925" cy="209550"/>
            </a:xfrm>
            <a:custGeom>
              <a:rect b="b" l="l" r="r" t="t"/>
              <a:pathLst>
                <a:path extrusionOk="0" h="132" w="22">
                  <a:moveTo>
                    <a:pt x="22" y="0"/>
                  </a:moveTo>
                  <a:lnTo>
                    <a:pt x="4" y="84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2" y="126"/>
                  </a:lnTo>
                  <a:lnTo>
                    <a:pt x="4" y="132"/>
                  </a:lnTo>
                  <a:lnTo>
                    <a:pt x="14" y="72"/>
                  </a:lnTo>
                  <a:lnTo>
                    <a:pt x="22" y="26"/>
                  </a:lnTo>
                  <a:lnTo>
                    <a:pt x="22" y="1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89D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g23723efd49e_1_0"/>
            <p:cNvSpPr/>
            <p:nvPr/>
          </p:nvSpPr>
          <p:spPr>
            <a:xfrm>
              <a:off x="1863608" y="3478253"/>
              <a:ext cx="34925" cy="209550"/>
            </a:xfrm>
            <a:custGeom>
              <a:rect b="b" l="l" r="r" t="t"/>
              <a:pathLst>
                <a:path extrusionOk="0" h="132" w="22">
                  <a:moveTo>
                    <a:pt x="22" y="0"/>
                  </a:moveTo>
                  <a:lnTo>
                    <a:pt x="4" y="84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2" y="126"/>
                  </a:lnTo>
                  <a:lnTo>
                    <a:pt x="4" y="132"/>
                  </a:lnTo>
                  <a:lnTo>
                    <a:pt x="14" y="72"/>
                  </a:lnTo>
                  <a:lnTo>
                    <a:pt x="22" y="26"/>
                  </a:lnTo>
                  <a:lnTo>
                    <a:pt x="22" y="1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7" name="Google Shape;1347;g23723efd49e_1_0"/>
            <p:cNvGrpSpPr/>
            <p:nvPr/>
          </p:nvGrpSpPr>
          <p:grpSpPr>
            <a:xfrm flipH="1">
              <a:off x="1465132" y="1515660"/>
              <a:ext cx="1327701" cy="1336515"/>
              <a:chOff x="1224174" y="3888457"/>
              <a:chExt cx="1327701" cy="1336515"/>
            </a:xfrm>
          </p:grpSpPr>
          <p:sp>
            <p:nvSpPr>
              <p:cNvPr id="1348" name="Google Shape;1348;g23723efd49e_1_0"/>
              <p:cNvSpPr/>
              <p:nvPr/>
            </p:nvSpPr>
            <p:spPr>
              <a:xfrm flipH="1" rot="3064767">
                <a:off x="2319206" y="5002910"/>
                <a:ext cx="106363" cy="115888"/>
              </a:xfrm>
              <a:custGeom>
                <a:rect b="b" l="l" r="r" t="t"/>
                <a:pathLst>
                  <a:path extrusionOk="0" h="73" w="67">
                    <a:moveTo>
                      <a:pt x="67" y="6"/>
                    </a:moveTo>
                    <a:lnTo>
                      <a:pt x="67" y="6"/>
                    </a:lnTo>
                    <a:lnTo>
                      <a:pt x="33" y="1"/>
                    </a:lnTo>
                    <a:lnTo>
                      <a:pt x="11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3" y="33"/>
                    </a:lnTo>
                    <a:lnTo>
                      <a:pt x="9" y="63"/>
                    </a:lnTo>
                    <a:lnTo>
                      <a:pt x="21" y="70"/>
                    </a:lnTo>
                    <a:lnTo>
                      <a:pt x="29" y="73"/>
                    </a:lnTo>
                    <a:lnTo>
                      <a:pt x="32" y="73"/>
                    </a:lnTo>
                    <a:lnTo>
                      <a:pt x="35" y="72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g23723efd49e_1_0"/>
              <p:cNvSpPr/>
              <p:nvPr/>
            </p:nvSpPr>
            <p:spPr>
              <a:xfrm rot="2720071">
                <a:off x="1150156" y="4352625"/>
                <a:ext cx="1475737" cy="408180"/>
              </a:xfrm>
              <a:custGeom>
                <a:rect b="b" l="l" r="r" t="t"/>
                <a:pathLst>
                  <a:path extrusionOk="0" h="150" w="378">
                    <a:moveTo>
                      <a:pt x="360" y="78"/>
                    </a:moveTo>
                    <a:lnTo>
                      <a:pt x="360" y="78"/>
                    </a:lnTo>
                    <a:lnTo>
                      <a:pt x="354" y="84"/>
                    </a:lnTo>
                    <a:lnTo>
                      <a:pt x="346" y="88"/>
                    </a:lnTo>
                    <a:lnTo>
                      <a:pt x="334" y="94"/>
                    </a:lnTo>
                    <a:lnTo>
                      <a:pt x="322" y="98"/>
                    </a:lnTo>
                    <a:lnTo>
                      <a:pt x="306" y="100"/>
                    </a:lnTo>
                    <a:lnTo>
                      <a:pt x="288" y="100"/>
                    </a:lnTo>
                    <a:lnTo>
                      <a:pt x="268" y="96"/>
                    </a:lnTo>
                    <a:lnTo>
                      <a:pt x="258" y="92"/>
                    </a:lnTo>
                    <a:lnTo>
                      <a:pt x="248" y="86"/>
                    </a:lnTo>
                    <a:lnTo>
                      <a:pt x="226" y="70"/>
                    </a:lnTo>
                    <a:lnTo>
                      <a:pt x="202" y="52"/>
                    </a:lnTo>
                    <a:lnTo>
                      <a:pt x="176" y="34"/>
                    </a:lnTo>
                    <a:lnTo>
                      <a:pt x="146" y="18"/>
                    </a:lnTo>
                    <a:lnTo>
                      <a:pt x="132" y="12"/>
                    </a:lnTo>
                    <a:lnTo>
                      <a:pt x="116" y="6"/>
                    </a:lnTo>
                    <a:lnTo>
                      <a:pt x="98" y="2"/>
                    </a:lnTo>
                    <a:lnTo>
                      <a:pt x="80" y="0"/>
                    </a:lnTo>
                    <a:lnTo>
                      <a:pt x="62" y="2"/>
                    </a:lnTo>
                    <a:lnTo>
                      <a:pt x="42" y="4"/>
                    </a:lnTo>
                    <a:lnTo>
                      <a:pt x="0" y="58"/>
                    </a:lnTo>
                    <a:lnTo>
                      <a:pt x="40" y="108"/>
                    </a:lnTo>
                    <a:lnTo>
                      <a:pt x="52" y="104"/>
                    </a:lnTo>
                    <a:lnTo>
                      <a:pt x="64" y="100"/>
                    </a:lnTo>
                    <a:lnTo>
                      <a:pt x="82" y="96"/>
                    </a:lnTo>
                    <a:lnTo>
                      <a:pt x="102" y="96"/>
                    </a:lnTo>
                    <a:lnTo>
                      <a:pt x="124" y="98"/>
                    </a:lnTo>
                    <a:lnTo>
                      <a:pt x="134" y="100"/>
                    </a:lnTo>
                    <a:lnTo>
                      <a:pt x="146" y="104"/>
                    </a:lnTo>
                    <a:lnTo>
                      <a:pt x="158" y="110"/>
                    </a:lnTo>
                    <a:lnTo>
                      <a:pt x="170" y="118"/>
                    </a:lnTo>
                    <a:lnTo>
                      <a:pt x="194" y="132"/>
                    </a:lnTo>
                    <a:lnTo>
                      <a:pt x="220" y="142"/>
                    </a:lnTo>
                    <a:lnTo>
                      <a:pt x="232" y="146"/>
                    </a:lnTo>
                    <a:lnTo>
                      <a:pt x="246" y="148"/>
                    </a:lnTo>
                    <a:lnTo>
                      <a:pt x="260" y="150"/>
                    </a:lnTo>
                    <a:lnTo>
                      <a:pt x="274" y="148"/>
                    </a:lnTo>
                    <a:lnTo>
                      <a:pt x="288" y="148"/>
                    </a:lnTo>
                    <a:lnTo>
                      <a:pt x="302" y="144"/>
                    </a:lnTo>
                    <a:lnTo>
                      <a:pt x="316" y="138"/>
                    </a:lnTo>
                    <a:lnTo>
                      <a:pt x="328" y="132"/>
                    </a:lnTo>
                    <a:lnTo>
                      <a:pt x="342" y="124"/>
                    </a:lnTo>
                    <a:lnTo>
                      <a:pt x="354" y="114"/>
                    </a:lnTo>
                    <a:lnTo>
                      <a:pt x="366" y="104"/>
                    </a:lnTo>
                    <a:lnTo>
                      <a:pt x="378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8" y="78"/>
                    </a:lnTo>
                    <a:lnTo>
                      <a:pt x="364" y="76"/>
                    </a:lnTo>
                    <a:lnTo>
                      <a:pt x="360" y="78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0" name="Google Shape;1350;g23723efd49e_1_0"/>
            <p:cNvSpPr/>
            <p:nvPr/>
          </p:nvSpPr>
          <p:spPr>
            <a:xfrm rot="-783977">
              <a:off x="1604628" y="2470735"/>
              <a:ext cx="401437" cy="204788"/>
            </a:xfrm>
            <a:custGeom>
              <a:rect b="b" l="l" r="r" t="t"/>
              <a:pathLst>
                <a:path extrusionOk="0" h="129" w="152">
                  <a:moveTo>
                    <a:pt x="96" y="0"/>
                  </a:moveTo>
                  <a:lnTo>
                    <a:pt x="96" y="0"/>
                  </a:lnTo>
                  <a:lnTo>
                    <a:pt x="52" y="28"/>
                  </a:lnTo>
                  <a:lnTo>
                    <a:pt x="0" y="61"/>
                  </a:lnTo>
                  <a:lnTo>
                    <a:pt x="6" y="89"/>
                  </a:lnTo>
                  <a:lnTo>
                    <a:pt x="12" y="112"/>
                  </a:lnTo>
                  <a:lnTo>
                    <a:pt x="16" y="129"/>
                  </a:lnTo>
                  <a:lnTo>
                    <a:pt x="36" y="118"/>
                  </a:lnTo>
                  <a:lnTo>
                    <a:pt x="80" y="92"/>
                  </a:lnTo>
                  <a:lnTo>
                    <a:pt x="126" y="64"/>
                  </a:lnTo>
                  <a:lnTo>
                    <a:pt x="143" y="50"/>
                  </a:lnTo>
                  <a:lnTo>
                    <a:pt x="147" y="46"/>
                  </a:lnTo>
                  <a:lnTo>
                    <a:pt x="152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g23723efd49e_1_0"/>
            <p:cNvSpPr/>
            <p:nvPr/>
          </p:nvSpPr>
          <p:spPr>
            <a:xfrm flipH="1">
              <a:off x="1366084" y="2520764"/>
              <a:ext cx="241300" cy="204788"/>
            </a:xfrm>
            <a:custGeom>
              <a:rect b="b" l="l" r="r" t="t"/>
              <a:pathLst>
                <a:path extrusionOk="0" h="129" w="152">
                  <a:moveTo>
                    <a:pt x="96" y="0"/>
                  </a:moveTo>
                  <a:lnTo>
                    <a:pt x="96" y="0"/>
                  </a:lnTo>
                  <a:lnTo>
                    <a:pt x="52" y="28"/>
                  </a:lnTo>
                  <a:lnTo>
                    <a:pt x="0" y="61"/>
                  </a:lnTo>
                  <a:lnTo>
                    <a:pt x="6" y="89"/>
                  </a:lnTo>
                  <a:lnTo>
                    <a:pt x="12" y="112"/>
                  </a:lnTo>
                  <a:lnTo>
                    <a:pt x="16" y="129"/>
                  </a:lnTo>
                  <a:lnTo>
                    <a:pt x="36" y="118"/>
                  </a:lnTo>
                  <a:lnTo>
                    <a:pt x="80" y="92"/>
                  </a:lnTo>
                  <a:lnTo>
                    <a:pt x="126" y="64"/>
                  </a:lnTo>
                  <a:lnTo>
                    <a:pt x="143" y="50"/>
                  </a:lnTo>
                  <a:lnTo>
                    <a:pt x="147" y="46"/>
                  </a:lnTo>
                  <a:lnTo>
                    <a:pt x="152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g23723efd49e_1_0"/>
            <p:cNvSpPr/>
            <p:nvPr/>
          </p:nvSpPr>
          <p:spPr>
            <a:xfrm flipH="1" rot="-1681347">
              <a:off x="1130136" y="1397431"/>
              <a:ext cx="1014684" cy="1104888"/>
            </a:xfrm>
            <a:custGeom>
              <a:rect b="b" l="l" r="r" t="t"/>
              <a:pathLst>
                <a:path extrusionOk="0" h="594" w="482">
                  <a:moveTo>
                    <a:pt x="312" y="68"/>
                  </a:moveTo>
                  <a:lnTo>
                    <a:pt x="312" y="68"/>
                  </a:lnTo>
                  <a:lnTo>
                    <a:pt x="396" y="262"/>
                  </a:lnTo>
                  <a:lnTo>
                    <a:pt x="454" y="404"/>
                  </a:lnTo>
                  <a:lnTo>
                    <a:pt x="474" y="458"/>
                  </a:lnTo>
                  <a:lnTo>
                    <a:pt x="480" y="478"/>
                  </a:lnTo>
                  <a:lnTo>
                    <a:pt x="482" y="490"/>
                  </a:lnTo>
                  <a:lnTo>
                    <a:pt x="482" y="494"/>
                  </a:lnTo>
                  <a:lnTo>
                    <a:pt x="480" y="500"/>
                  </a:lnTo>
                  <a:lnTo>
                    <a:pt x="474" y="508"/>
                  </a:lnTo>
                  <a:lnTo>
                    <a:pt x="462" y="520"/>
                  </a:lnTo>
                  <a:lnTo>
                    <a:pt x="446" y="530"/>
                  </a:lnTo>
                  <a:lnTo>
                    <a:pt x="428" y="540"/>
                  </a:lnTo>
                  <a:lnTo>
                    <a:pt x="406" y="552"/>
                  </a:lnTo>
                  <a:lnTo>
                    <a:pt x="382" y="562"/>
                  </a:lnTo>
                  <a:lnTo>
                    <a:pt x="356" y="570"/>
                  </a:lnTo>
                  <a:lnTo>
                    <a:pt x="328" y="578"/>
                  </a:lnTo>
                  <a:lnTo>
                    <a:pt x="302" y="584"/>
                  </a:lnTo>
                  <a:lnTo>
                    <a:pt x="276" y="590"/>
                  </a:lnTo>
                  <a:lnTo>
                    <a:pt x="250" y="594"/>
                  </a:lnTo>
                  <a:lnTo>
                    <a:pt x="226" y="594"/>
                  </a:lnTo>
                  <a:lnTo>
                    <a:pt x="206" y="594"/>
                  </a:lnTo>
                  <a:lnTo>
                    <a:pt x="186" y="590"/>
                  </a:lnTo>
                  <a:lnTo>
                    <a:pt x="172" y="582"/>
                  </a:lnTo>
                  <a:lnTo>
                    <a:pt x="158" y="572"/>
                  </a:lnTo>
                  <a:lnTo>
                    <a:pt x="146" y="554"/>
                  </a:lnTo>
                  <a:lnTo>
                    <a:pt x="132" y="532"/>
                  </a:lnTo>
                  <a:lnTo>
                    <a:pt x="118" y="506"/>
                  </a:lnTo>
                  <a:lnTo>
                    <a:pt x="104" y="476"/>
                  </a:lnTo>
                  <a:lnTo>
                    <a:pt x="90" y="444"/>
                  </a:lnTo>
                  <a:lnTo>
                    <a:pt x="66" y="376"/>
                  </a:lnTo>
                  <a:lnTo>
                    <a:pt x="42" y="308"/>
                  </a:lnTo>
                  <a:lnTo>
                    <a:pt x="24" y="244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0" y="148"/>
                  </a:lnTo>
                  <a:lnTo>
                    <a:pt x="4" y="134"/>
                  </a:lnTo>
                  <a:lnTo>
                    <a:pt x="14" y="116"/>
                  </a:lnTo>
                  <a:lnTo>
                    <a:pt x="28" y="98"/>
                  </a:lnTo>
                  <a:lnTo>
                    <a:pt x="44" y="78"/>
                  </a:lnTo>
                  <a:lnTo>
                    <a:pt x="64" y="60"/>
                  </a:lnTo>
                  <a:lnTo>
                    <a:pt x="86" y="42"/>
                  </a:lnTo>
                  <a:lnTo>
                    <a:pt x="110" y="26"/>
                  </a:lnTo>
                  <a:lnTo>
                    <a:pt x="136" y="14"/>
                  </a:lnTo>
                  <a:lnTo>
                    <a:pt x="162" y="4"/>
                  </a:lnTo>
                  <a:lnTo>
                    <a:pt x="176" y="2"/>
                  </a:lnTo>
                  <a:lnTo>
                    <a:pt x="188" y="0"/>
                  </a:lnTo>
                  <a:lnTo>
                    <a:pt x="202" y="0"/>
                  </a:lnTo>
                  <a:lnTo>
                    <a:pt x="216" y="0"/>
                  </a:lnTo>
                  <a:lnTo>
                    <a:pt x="228" y="2"/>
                  </a:lnTo>
                  <a:lnTo>
                    <a:pt x="242" y="6"/>
                  </a:lnTo>
                  <a:lnTo>
                    <a:pt x="254" y="12"/>
                  </a:lnTo>
                  <a:lnTo>
                    <a:pt x="268" y="18"/>
                  </a:lnTo>
                  <a:lnTo>
                    <a:pt x="280" y="28"/>
                  </a:lnTo>
                  <a:lnTo>
                    <a:pt x="290" y="40"/>
                  </a:lnTo>
                  <a:lnTo>
                    <a:pt x="302" y="52"/>
                  </a:lnTo>
                  <a:lnTo>
                    <a:pt x="312" y="68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g23723efd49e_1_0"/>
            <p:cNvSpPr/>
            <p:nvPr/>
          </p:nvSpPr>
          <p:spPr>
            <a:xfrm flipH="1" rot="-1681347">
              <a:off x="1130136" y="1397431"/>
              <a:ext cx="1014684" cy="1104888"/>
            </a:xfrm>
            <a:custGeom>
              <a:rect b="b" l="l" r="r" t="t"/>
              <a:pathLst>
                <a:path extrusionOk="0" h="594" w="482">
                  <a:moveTo>
                    <a:pt x="312" y="68"/>
                  </a:moveTo>
                  <a:lnTo>
                    <a:pt x="312" y="68"/>
                  </a:lnTo>
                  <a:lnTo>
                    <a:pt x="396" y="262"/>
                  </a:lnTo>
                  <a:lnTo>
                    <a:pt x="454" y="404"/>
                  </a:lnTo>
                  <a:lnTo>
                    <a:pt x="474" y="458"/>
                  </a:lnTo>
                  <a:lnTo>
                    <a:pt x="480" y="478"/>
                  </a:lnTo>
                  <a:lnTo>
                    <a:pt x="482" y="490"/>
                  </a:lnTo>
                  <a:lnTo>
                    <a:pt x="482" y="494"/>
                  </a:lnTo>
                  <a:lnTo>
                    <a:pt x="480" y="500"/>
                  </a:lnTo>
                  <a:lnTo>
                    <a:pt x="474" y="508"/>
                  </a:lnTo>
                  <a:lnTo>
                    <a:pt x="462" y="520"/>
                  </a:lnTo>
                  <a:lnTo>
                    <a:pt x="446" y="530"/>
                  </a:lnTo>
                  <a:lnTo>
                    <a:pt x="428" y="540"/>
                  </a:lnTo>
                  <a:lnTo>
                    <a:pt x="406" y="552"/>
                  </a:lnTo>
                  <a:lnTo>
                    <a:pt x="382" y="562"/>
                  </a:lnTo>
                  <a:lnTo>
                    <a:pt x="356" y="570"/>
                  </a:lnTo>
                  <a:lnTo>
                    <a:pt x="328" y="578"/>
                  </a:lnTo>
                  <a:lnTo>
                    <a:pt x="302" y="584"/>
                  </a:lnTo>
                  <a:lnTo>
                    <a:pt x="276" y="590"/>
                  </a:lnTo>
                  <a:lnTo>
                    <a:pt x="250" y="594"/>
                  </a:lnTo>
                  <a:lnTo>
                    <a:pt x="226" y="594"/>
                  </a:lnTo>
                  <a:lnTo>
                    <a:pt x="206" y="594"/>
                  </a:lnTo>
                  <a:lnTo>
                    <a:pt x="186" y="590"/>
                  </a:lnTo>
                  <a:lnTo>
                    <a:pt x="172" y="582"/>
                  </a:lnTo>
                  <a:lnTo>
                    <a:pt x="158" y="572"/>
                  </a:lnTo>
                  <a:lnTo>
                    <a:pt x="146" y="554"/>
                  </a:lnTo>
                  <a:lnTo>
                    <a:pt x="132" y="532"/>
                  </a:lnTo>
                  <a:lnTo>
                    <a:pt x="118" y="506"/>
                  </a:lnTo>
                  <a:lnTo>
                    <a:pt x="104" y="476"/>
                  </a:lnTo>
                  <a:lnTo>
                    <a:pt x="90" y="444"/>
                  </a:lnTo>
                  <a:lnTo>
                    <a:pt x="66" y="376"/>
                  </a:lnTo>
                  <a:lnTo>
                    <a:pt x="42" y="308"/>
                  </a:lnTo>
                  <a:lnTo>
                    <a:pt x="24" y="244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0" y="148"/>
                  </a:lnTo>
                  <a:lnTo>
                    <a:pt x="4" y="134"/>
                  </a:lnTo>
                  <a:lnTo>
                    <a:pt x="14" y="116"/>
                  </a:lnTo>
                  <a:lnTo>
                    <a:pt x="28" y="98"/>
                  </a:lnTo>
                  <a:lnTo>
                    <a:pt x="44" y="78"/>
                  </a:lnTo>
                  <a:lnTo>
                    <a:pt x="64" y="60"/>
                  </a:lnTo>
                  <a:lnTo>
                    <a:pt x="86" y="42"/>
                  </a:lnTo>
                  <a:lnTo>
                    <a:pt x="110" y="26"/>
                  </a:lnTo>
                  <a:lnTo>
                    <a:pt x="136" y="14"/>
                  </a:lnTo>
                  <a:lnTo>
                    <a:pt x="162" y="4"/>
                  </a:lnTo>
                  <a:lnTo>
                    <a:pt x="176" y="2"/>
                  </a:lnTo>
                  <a:lnTo>
                    <a:pt x="188" y="0"/>
                  </a:lnTo>
                  <a:lnTo>
                    <a:pt x="202" y="0"/>
                  </a:lnTo>
                  <a:lnTo>
                    <a:pt x="216" y="0"/>
                  </a:lnTo>
                  <a:lnTo>
                    <a:pt x="228" y="2"/>
                  </a:lnTo>
                  <a:lnTo>
                    <a:pt x="242" y="6"/>
                  </a:lnTo>
                  <a:lnTo>
                    <a:pt x="254" y="12"/>
                  </a:lnTo>
                  <a:lnTo>
                    <a:pt x="268" y="18"/>
                  </a:lnTo>
                  <a:lnTo>
                    <a:pt x="280" y="28"/>
                  </a:lnTo>
                  <a:lnTo>
                    <a:pt x="290" y="40"/>
                  </a:lnTo>
                  <a:lnTo>
                    <a:pt x="302" y="52"/>
                  </a:lnTo>
                  <a:lnTo>
                    <a:pt x="312" y="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g23723efd49e_1_0"/>
            <p:cNvSpPr/>
            <p:nvPr/>
          </p:nvSpPr>
          <p:spPr>
            <a:xfrm flipH="1" rot="-1681347">
              <a:off x="1996151" y="1862774"/>
              <a:ext cx="248408" cy="178568"/>
            </a:xfrm>
            <a:custGeom>
              <a:rect b="b" l="l" r="r" t="t"/>
              <a:pathLst>
                <a:path extrusionOk="0" h="96" w="118">
                  <a:moveTo>
                    <a:pt x="92" y="14"/>
                  </a:moveTo>
                  <a:lnTo>
                    <a:pt x="92" y="14"/>
                  </a:lnTo>
                  <a:lnTo>
                    <a:pt x="84" y="8"/>
                  </a:lnTo>
                  <a:lnTo>
                    <a:pt x="76" y="6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26" y="4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4"/>
                  </a:lnTo>
                  <a:lnTo>
                    <a:pt x="8" y="62"/>
                  </a:lnTo>
                  <a:lnTo>
                    <a:pt x="12" y="72"/>
                  </a:lnTo>
                  <a:lnTo>
                    <a:pt x="20" y="80"/>
                  </a:lnTo>
                  <a:lnTo>
                    <a:pt x="28" y="86"/>
                  </a:lnTo>
                  <a:lnTo>
                    <a:pt x="38" y="90"/>
                  </a:lnTo>
                  <a:lnTo>
                    <a:pt x="48" y="94"/>
                  </a:lnTo>
                  <a:lnTo>
                    <a:pt x="60" y="96"/>
                  </a:lnTo>
                  <a:lnTo>
                    <a:pt x="74" y="94"/>
                  </a:lnTo>
                  <a:lnTo>
                    <a:pt x="86" y="88"/>
                  </a:lnTo>
                  <a:lnTo>
                    <a:pt x="100" y="82"/>
                  </a:lnTo>
                  <a:lnTo>
                    <a:pt x="114" y="70"/>
                  </a:lnTo>
                  <a:lnTo>
                    <a:pt x="116" y="66"/>
                  </a:lnTo>
                  <a:lnTo>
                    <a:pt x="118" y="62"/>
                  </a:lnTo>
                  <a:lnTo>
                    <a:pt x="118" y="56"/>
                  </a:lnTo>
                  <a:lnTo>
                    <a:pt x="116" y="48"/>
                  </a:lnTo>
                  <a:lnTo>
                    <a:pt x="112" y="38"/>
                  </a:lnTo>
                  <a:lnTo>
                    <a:pt x="104" y="26"/>
                  </a:lnTo>
                  <a:lnTo>
                    <a:pt x="92" y="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g23723efd49e_1_0"/>
            <p:cNvSpPr/>
            <p:nvPr/>
          </p:nvSpPr>
          <p:spPr>
            <a:xfrm flipH="1" rot="-1681344">
              <a:off x="1780375" y="1792424"/>
              <a:ext cx="63155" cy="74403"/>
            </a:xfrm>
            <a:custGeom>
              <a:rect b="b" l="l" r="r" t="t"/>
              <a:pathLst>
                <a:path extrusionOk="0" h="40" w="30">
                  <a:moveTo>
                    <a:pt x="30" y="16"/>
                  </a:moveTo>
                  <a:lnTo>
                    <a:pt x="30" y="16"/>
                  </a:lnTo>
                  <a:lnTo>
                    <a:pt x="30" y="26"/>
                  </a:lnTo>
                  <a:lnTo>
                    <a:pt x="28" y="32"/>
                  </a:lnTo>
                  <a:lnTo>
                    <a:pt x="26" y="38"/>
                  </a:lnTo>
                  <a:lnTo>
                    <a:pt x="20" y="40"/>
                  </a:lnTo>
                  <a:lnTo>
                    <a:pt x="14" y="40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30" y="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g23723efd49e_1_0"/>
            <p:cNvSpPr/>
            <p:nvPr/>
          </p:nvSpPr>
          <p:spPr>
            <a:xfrm flipH="1" rot="-1681344">
              <a:off x="1457264" y="1884318"/>
              <a:ext cx="63155" cy="74403"/>
            </a:xfrm>
            <a:custGeom>
              <a:rect b="b" l="l" r="r" t="t"/>
              <a:pathLst>
                <a:path extrusionOk="0" h="40" w="30">
                  <a:moveTo>
                    <a:pt x="30" y="16"/>
                  </a:moveTo>
                  <a:lnTo>
                    <a:pt x="30" y="16"/>
                  </a:lnTo>
                  <a:lnTo>
                    <a:pt x="30" y="26"/>
                  </a:lnTo>
                  <a:lnTo>
                    <a:pt x="30" y="32"/>
                  </a:lnTo>
                  <a:lnTo>
                    <a:pt x="26" y="38"/>
                  </a:lnTo>
                  <a:lnTo>
                    <a:pt x="20" y="40"/>
                  </a:lnTo>
                  <a:lnTo>
                    <a:pt x="14" y="40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30" y="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g23723efd49e_1_0"/>
            <p:cNvSpPr/>
            <p:nvPr/>
          </p:nvSpPr>
          <p:spPr>
            <a:xfrm flipH="1" rot="-1681344">
              <a:off x="1691216" y="1613956"/>
              <a:ext cx="130520" cy="115325"/>
            </a:xfrm>
            <a:custGeom>
              <a:rect b="b" l="l" r="r" t="t"/>
              <a:pathLst>
                <a:path extrusionOk="0" h="62" w="62">
                  <a:moveTo>
                    <a:pt x="0" y="62"/>
                  </a:moveTo>
                  <a:lnTo>
                    <a:pt x="0" y="62"/>
                  </a:lnTo>
                  <a:lnTo>
                    <a:pt x="4" y="52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20" y="6"/>
                  </a:lnTo>
                  <a:lnTo>
                    <a:pt x="16" y="12"/>
                  </a:lnTo>
                  <a:lnTo>
                    <a:pt x="10" y="18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g23723efd49e_1_0"/>
            <p:cNvSpPr/>
            <p:nvPr/>
          </p:nvSpPr>
          <p:spPr>
            <a:xfrm flipH="1" rot="-1681344">
              <a:off x="1691216" y="1613956"/>
              <a:ext cx="130520" cy="115325"/>
            </a:xfrm>
            <a:custGeom>
              <a:rect b="b" l="l" r="r" t="t"/>
              <a:pathLst>
                <a:path extrusionOk="0" h="62" w="62">
                  <a:moveTo>
                    <a:pt x="0" y="62"/>
                  </a:moveTo>
                  <a:lnTo>
                    <a:pt x="0" y="62"/>
                  </a:lnTo>
                  <a:lnTo>
                    <a:pt x="4" y="52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20" y="6"/>
                  </a:lnTo>
                  <a:lnTo>
                    <a:pt x="16" y="12"/>
                  </a:lnTo>
                  <a:lnTo>
                    <a:pt x="10" y="18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g23723efd49e_1_0"/>
            <p:cNvSpPr/>
            <p:nvPr/>
          </p:nvSpPr>
          <p:spPr>
            <a:xfrm flipH="1" rot="-1681343">
              <a:off x="1384018" y="1850116"/>
              <a:ext cx="193674" cy="193449"/>
            </a:xfrm>
            <a:custGeom>
              <a:rect b="b" l="l" r="r" t="t"/>
              <a:pathLst>
                <a:path extrusionOk="0" h="104" w="92">
                  <a:moveTo>
                    <a:pt x="0" y="0"/>
                  </a:moveTo>
                  <a:lnTo>
                    <a:pt x="0" y="0"/>
                  </a:lnTo>
                  <a:lnTo>
                    <a:pt x="6" y="28"/>
                  </a:lnTo>
                  <a:lnTo>
                    <a:pt x="12" y="50"/>
                  </a:lnTo>
                  <a:lnTo>
                    <a:pt x="14" y="58"/>
                  </a:lnTo>
                  <a:lnTo>
                    <a:pt x="18" y="62"/>
                  </a:lnTo>
                  <a:lnTo>
                    <a:pt x="22" y="62"/>
                  </a:lnTo>
                  <a:lnTo>
                    <a:pt x="30" y="60"/>
                  </a:lnTo>
                  <a:lnTo>
                    <a:pt x="52" y="54"/>
                  </a:lnTo>
                  <a:lnTo>
                    <a:pt x="64" y="52"/>
                  </a:lnTo>
                  <a:lnTo>
                    <a:pt x="76" y="50"/>
                  </a:lnTo>
                  <a:lnTo>
                    <a:pt x="80" y="52"/>
                  </a:lnTo>
                  <a:lnTo>
                    <a:pt x="84" y="54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72"/>
                  </a:lnTo>
                  <a:lnTo>
                    <a:pt x="90" y="80"/>
                  </a:lnTo>
                  <a:lnTo>
                    <a:pt x="84" y="86"/>
                  </a:lnTo>
                  <a:lnTo>
                    <a:pt x="74" y="92"/>
                  </a:lnTo>
                  <a:lnTo>
                    <a:pt x="64" y="96"/>
                  </a:lnTo>
                  <a:lnTo>
                    <a:pt x="54" y="100"/>
                  </a:lnTo>
                  <a:lnTo>
                    <a:pt x="34" y="104"/>
                  </a:lnTo>
                  <a:lnTo>
                    <a:pt x="40" y="100"/>
                  </a:lnTo>
                  <a:lnTo>
                    <a:pt x="56" y="92"/>
                  </a:lnTo>
                  <a:lnTo>
                    <a:pt x="64" y="86"/>
                  </a:lnTo>
                  <a:lnTo>
                    <a:pt x="70" y="80"/>
                  </a:lnTo>
                  <a:lnTo>
                    <a:pt x="76" y="74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66" y="62"/>
                  </a:lnTo>
                  <a:lnTo>
                    <a:pt x="58" y="64"/>
                  </a:lnTo>
                  <a:lnTo>
                    <a:pt x="48" y="68"/>
                  </a:lnTo>
                  <a:lnTo>
                    <a:pt x="28" y="76"/>
                  </a:lnTo>
                  <a:lnTo>
                    <a:pt x="20" y="80"/>
                  </a:lnTo>
                  <a:lnTo>
                    <a:pt x="12" y="80"/>
                  </a:lnTo>
                  <a:lnTo>
                    <a:pt x="10" y="80"/>
                  </a:lnTo>
                  <a:lnTo>
                    <a:pt x="8" y="76"/>
                  </a:lnTo>
                  <a:lnTo>
                    <a:pt x="6" y="68"/>
                  </a:lnTo>
                  <a:lnTo>
                    <a:pt x="2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g23723efd49e_1_0"/>
            <p:cNvSpPr/>
            <p:nvPr/>
          </p:nvSpPr>
          <p:spPr>
            <a:xfrm flipH="1" rot="-1681343">
              <a:off x="1384018" y="1850116"/>
              <a:ext cx="193674" cy="193449"/>
            </a:xfrm>
            <a:custGeom>
              <a:rect b="b" l="l" r="r" t="t"/>
              <a:pathLst>
                <a:path extrusionOk="0" h="104" w="92">
                  <a:moveTo>
                    <a:pt x="0" y="0"/>
                  </a:moveTo>
                  <a:lnTo>
                    <a:pt x="0" y="0"/>
                  </a:lnTo>
                  <a:lnTo>
                    <a:pt x="6" y="28"/>
                  </a:lnTo>
                  <a:lnTo>
                    <a:pt x="12" y="50"/>
                  </a:lnTo>
                  <a:lnTo>
                    <a:pt x="14" y="58"/>
                  </a:lnTo>
                  <a:lnTo>
                    <a:pt x="18" y="62"/>
                  </a:lnTo>
                  <a:lnTo>
                    <a:pt x="22" y="62"/>
                  </a:lnTo>
                  <a:lnTo>
                    <a:pt x="30" y="60"/>
                  </a:lnTo>
                  <a:lnTo>
                    <a:pt x="52" y="54"/>
                  </a:lnTo>
                  <a:lnTo>
                    <a:pt x="64" y="52"/>
                  </a:lnTo>
                  <a:lnTo>
                    <a:pt x="76" y="50"/>
                  </a:lnTo>
                  <a:lnTo>
                    <a:pt x="80" y="52"/>
                  </a:lnTo>
                  <a:lnTo>
                    <a:pt x="84" y="54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72"/>
                  </a:lnTo>
                  <a:lnTo>
                    <a:pt x="90" y="80"/>
                  </a:lnTo>
                  <a:lnTo>
                    <a:pt x="84" y="86"/>
                  </a:lnTo>
                  <a:lnTo>
                    <a:pt x="74" y="92"/>
                  </a:lnTo>
                  <a:lnTo>
                    <a:pt x="64" y="96"/>
                  </a:lnTo>
                  <a:lnTo>
                    <a:pt x="54" y="100"/>
                  </a:lnTo>
                  <a:lnTo>
                    <a:pt x="34" y="104"/>
                  </a:lnTo>
                  <a:lnTo>
                    <a:pt x="40" y="100"/>
                  </a:lnTo>
                  <a:lnTo>
                    <a:pt x="56" y="92"/>
                  </a:lnTo>
                  <a:lnTo>
                    <a:pt x="64" y="86"/>
                  </a:lnTo>
                  <a:lnTo>
                    <a:pt x="70" y="80"/>
                  </a:lnTo>
                  <a:lnTo>
                    <a:pt x="76" y="74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66" y="62"/>
                  </a:lnTo>
                  <a:lnTo>
                    <a:pt x="58" y="64"/>
                  </a:lnTo>
                  <a:lnTo>
                    <a:pt x="48" y="68"/>
                  </a:lnTo>
                  <a:lnTo>
                    <a:pt x="28" y="76"/>
                  </a:lnTo>
                  <a:lnTo>
                    <a:pt x="20" y="80"/>
                  </a:lnTo>
                  <a:lnTo>
                    <a:pt x="12" y="80"/>
                  </a:lnTo>
                  <a:lnTo>
                    <a:pt x="10" y="80"/>
                  </a:lnTo>
                  <a:lnTo>
                    <a:pt x="8" y="76"/>
                  </a:lnTo>
                  <a:lnTo>
                    <a:pt x="6" y="68"/>
                  </a:lnTo>
                  <a:lnTo>
                    <a:pt x="2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g23723efd49e_1_0"/>
            <p:cNvSpPr/>
            <p:nvPr/>
          </p:nvSpPr>
          <p:spPr>
            <a:xfrm flipH="1" rot="-1681345">
              <a:off x="1332886" y="1689733"/>
              <a:ext cx="168412" cy="59523"/>
            </a:xfrm>
            <a:custGeom>
              <a:rect b="b" l="l" r="r" t="t"/>
              <a:pathLst>
                <a:path extrusionOk="0" h="32" w="80">
                  <a:moveTo>
                    <a:pt x="0" y="16"/>
                  </a:moveTo>
                  <a:lnTo>
                    <a:pt x="0" y="16"/>
                  </a:lnTo>
                  <a:lnTo>
                    <a:pt x="8" y="12"/>
                  </a:lnTo>
                  <a:lnTo>
                    <a:pt x="16" y="10"/>
                  </a:lnTo>
                  <a:lnTo>
                    <a:pt x="26" y="8"/>
                  </a:lnTo>
                  <a:lnTo>
                    <a:pt x="38" y="8"/>
                  </a:lnTo>
                  <a:lnTo>
                    <a:pt x="52" y="12"/>
                  </a:lnTo>
                  <a:lnTo>
                    <a:pt x="66" y="18"/>
                  </a:lnTo>
                  <a:lnTo>
                    <a:pt x="80" y="32"/>
                  </a:lnTo>
                  <a:lnTo>
                    <a:pt x="74" y="22"/>
                  </a:lnTo>
                  <a:lnTo>
                    <a:pt x="66" y="14"/>
                  </a:lnTo>
                  <a:lnTo>
                    <a:pt x="58" y="6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g23723efd49e_1_0"/>
            <p:cNvSpPr/>
            <p:nvPr/>
          </p:nvSpPr>
          <p:spPr>
            <a:xfrm flipH="1" rot="-1681345">
              <a:off x="1332886" y="1689733"/>
              <a:ext cx="168412" cy="59523"/>
            </a:xfrm>
            <a:custGeom>
              <a:rect b="b" l="l" r="r" t="t"/>
              <a:pathLst>
                <a:path extrusionOk="0" h="32" w="80">
                  <a:moveTo>
                    <a:pt x="0" y="16"/>
                  </a:moveTo>
                  <a:lnTo>
                    <a:pt x="0" y="16"/>
                  </a:lnTo>
                  <a:lnTo>
                    <a:pt x="8" y="12"/>
                  </a:lnTo>
                  <a:lnTo>
                    <a:pt x="16" y="10"/>
                  </a:lnTo>
                  <a:lnTo>
                    <a:pt x="26" y="8"/>
                  </a:lnTo>
                  <a:lnTo>
                    <a:pt x="38" y="8"/>
                  </a:lnTo>
                  <a:lnTo>
                    <a:pt x="52" y="12"/>
                  </a:lnTo>
                  <a:lnTo>
                    <a:pt x="66" y="18"/>
                  </a:lnTo>
                  <a:lnTo>
                    <a:pt x="80" y="32"/>
                  </a:lnTo>
                  <a:lnTo>
                    <a:pt x="74" y="22"/>
                  </a:lnTo>
                  <a:lnTo>
                    <a:pt x="66" y="14"/>
                  </a:lnTo>
                  <a:lnTo>
                    <a:pt x="58" y="6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g23723efd49e_1_0"/>
            <p:cNvSpPr/>
            <p:nvPr/>
          </p:nvSpPr>
          <p:spPr>
            <a:xfrm flipH="1" rot="-1681347">
              <a:off x="1673598" y="2226721"/>
              <a:ext cx="218936" cy="163687"/>
            </a:xfrm>
            <a:custGeom>
              <a:rect b="b" l="l" r="r" t="t"/>
              <a:pathLst>
                <a:path extrusionOk="0" h="88" w="104">
                  <a:moveTo>
                    <a:pt x="4" y="0"/>
                  </a:moveTo>
                  <a:lnTo>
                    <a:pt x="4" y="0"/>
                  </a:lnTo>
                  <a:lnTo>
                    <a:pt x="0" y="34"/>
                  </a:lnTo>
                  <a:lnTo>
                    <a:pt x="0" y="62"/>
                  </a:lnTo>
                  <a:lnTo>
                    <a:pt x="0" y="88"/>
                  </a:lnTo>
                  <a:lnTo>
                    <a:pt x="32" y="76"/>
                  </a:lnTo>
                  <a:lnTo>
                    <a:pt x="104" y="52"/>
                  </a:lnTo>
                  <a:lnTo>
                    <a:pt x="96" y="38"/>
                  </a:lnTo>
                  <a:lnTo>
                    <a:pt x="84" y="26"/>
                  </a:lnTo>
                  <a:lnTo>
                    <a:pt x="72" y="16"/>
                  </a:lnTo>
                  <a:lnTo>
                    <a:pt x="58" y="10"/>
                  </a:lnTo>
                  <a:lnTo>
                    <a:pt x="44" y="4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g23723efd49e_1_0"/>
            <p:cNvSpPr/>
            <p:nvPr/>
          </p:nvSpPr>
          <p:spPr>
            <a:xfrm flipH="1" rot="-1681347">
              <a:off x="1673598" y="2226721"/>
              <a:ext cx="218936" cy="163687"/>
            </a:xfrm>
            <a:custGeom>
              <a:rect b="b" l="l" r="r" t="t"/>
              <a:pathLst>
                <a:path extrusionOk="0" h="88" w="104">
                  <a:moveTo>
                    <a:pt x="4" y="0"/>
                  </a:moveTo>
                  <a:lnTo>
                    <a:pt x="4" y="0"/>
                  </a:lnTo>
                  <a:lnTo>
                    <a:pt x="0" y="34"/>
                  </a:lnTo>
                  <a:lnTo>
                    <a:pt x="0" y="62"/>
                  </a:lnTo>
                  <a:lnTo>
                    <a:pt x="0" y="88"/>
                  </a:lnTo>
                  <a:lnTo>
                    <a:pt x="32" y="76"/>
                  </a:lnTo>
                  <a:lnTo>
                    <a:pt x="104" y="52"/>
                  </a:lnTo>
                  <a:lnTo>
                    <a:pt x="96" y="38"/>
                  </a:lnTo>
                  <a:lnTo>
                    <a:pt x="84" y="26"/>
                  </a:lnTo>
                  <a:lnTo>
                    <a:pt x="72" y="16"/>
                  </a:lnTo>
                  <a:lnTo>
                    <a:pt x="58" y="10"/>
                  </a:lnTo>
                  <a:lnTo>
                    <a:pt x="44" y="4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g23723efd49e_1_0"/>
            <p:cNvSpPr/>
            <p:nvPr/>
          </p:nvSpPr>
          <p:spPr>
            <a:xfrm flipH="1" rot="-1681345">
              <a:off x="1391492" y="2057407"/>
              <a:ext cx="433662" cy="338535"/>
            </a:xfrm>
            <a:custGeom>
              <a:rect b="b" l="l" r="r" t="t"/>
              <a:pathLst>
                <a:path extrusionOk="0" h="182" w="206">
                  <a:moveTo>
                    <a:pt x="58" y="2"/>
                  </a:moveTo>
                  <a:lnTo>
                    <a:pt x="58" y="2"/>
                  </a:lnTo>
                  <a:lnTo>
                    <a:pt x="52" y="6"/>
                  </a:lnTo>
                  <a:lnTo>
                    <a:pt x="46" y="10"/>
                  </a:lnTo>
                  <a:lnTo>
                    <a:pt x="34" y="20"/>
                  </a:lnTo>
                  <a:lnTo>
                    <a:pt x="26" y="34"/>
                  </a:lnTo>
                  <a:lnTo>
                    <a:pt x="18" y="50"/>
                  </a:lnTo>
                  <a:lnTo>
                    <a:pt x="12" y="70"/>
                  </a:lnTo>
                  <a:lnTo>
                    <a:pt x="6" y="90"/>
                  </a:lnTo>
                  <a:lnTo>
                    <a:pt x="0" y="130"/>
                  </a:lnTo>
                  <a:lnTo>
                    <a:pt x="12" y="130"/>
                  </a:lnTo>
                  <a:lnTo>
                    <a:pt x="26" y="132"/>
                  </a:lnTo>
                  <a:lnTo>
                    <a:pt x="40" y="134"/>
                  </a:lnTo>
                  <a:lnTo>
                    <a:pt x="54" y="140"/>
                  </a:lnTo>
                  <a:lnTo>
                    <a:pt x="68" y="146"/>
                  </a:lnTo>
                  <a:lnTo>
                    <a:pt x="80" y="156"/>
                  </a:lnTo>
                  <a:lnTo>
                    <a:pt x="92" y="168"/>
                  </a:lnTo>
                  <a:lnTo>
                    <a:pt x="100" y="182"/>
                  </a:lnTo>
                  <a:lnTo>
                    <a:pt x="158" y="166"/>
                  </a:lnTo>
                  <a:lnTo>
                    <a:pt x="206" y="154"/>
                  </a:lnTo>
                  <a:lnTo>
                    <a:pt x="196" y="126"/>
                  </a:lnTo>
                  <a:lnTo>
                    <a:pt x="184" y="98"/>
                  </a:lnTo>
                  <a:lnTo>
                    <a:pt x="168" y="66"/>
                  </a:lnTo>
                  <a:lnTo>
                    <a:pt x="158" y="52"/>
                  </a:lnTo>
                  <a:lnTo>
                    <a:pt x="148" y="38"/>
                  </a:lnTo>
                  <a:lnTo>
                    <a:pt x="136" y="24"/>
                  </a:lnTo>
                  <a:lnTo>
                    <a:pt x="122" y="14"/>
                  </a:lnTo>
                  <a:lnTo>
                    <a:pt x="108" y="6"/>
                  </a:lnTo>
                  <a:lnTo>
                    <a:pt x="94" y="0"/>
                  </a:lnTo>
                  <a:lnTo>
                    <a:pt x="76" y="0"/>
                  </a:lnTo>
                  <a:lnTo>
                    <a:pt x="58" y="2"/>
                  </a:lnTo>
                  <a:close/>
                </a:path>
              </a:pathLst>
            </a:custGeom>
            <a:solidFill>
              <a:srgbClr val="7635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g23723efd49e_1_0"/>
            <p:cNvSpPr/>
            <p:nvPr/>
          </p:nvSpPr>
          <p:spPr>
            <a:xfrm flipH="1" rot="-1681345">
              <a:off x="1391492" y="2057407"/>
              <a:ext cx="433662" cy="338535"/>
            </a:xfrm>
            <a:custGeom>
              <a:rect b="b" l="l" r="r" t="t"/>
              <a:pathLst>
                <a:path extrusionOk="0" h="182" w="206">
                  <a:moveTo>
                    <a:pt x="58" y="2"/>
                  </a:moveTo>
                  <a:lnTo>
                    <a:pt x="58" y="2"/>
                  </a:lnTo>
                  <a:lnTo>
                    <a:pt x="52" y="6"/>
                  </a:lnTo>
                  <a:lnTo>
                    <a:pt x="46" y="10"/>
                  </a:lnTo>
                  <a:lnTo>
                    <a:pt x="34" y="20"/>
                  </a:lnTo>
                  <a:lnTo>
                    <a:pt x="26" y="34"/>
                  </a:lnTo>
                  <a:lnTo>
                    <a:pt x="18" y="50"/>
                  </a:lnTo>
                  <a:lnTo>
                    <a:pt x="12" y="70"/>
                  </a:lnTo>
                  <a:lnTo>
                    <a:pt x="6" y="90"/>
                  </a:lnTo>
                  <a:lnTo>
                    <a:pt x="0" y="130"/>
                  </a:lnTo>
                  <a:lnTo>
                    <a:pt x="12" y="130"/>
                  </a:lnTo>
                  <a:lnTo>
                    <a:pt x="26" y="132"/>
                  </a:lnTo>
                  <a:lnTo>
                    <a:pt x="40" y="134"/>
                  </a:lnTo>
                  <a:lnTo>
                    <a:pt x="54" y="140"/>
                  </a:lnTo>
                  <a:lnTo>
                    <a:pt x="68" y="146"/>
                  </a:lnTo>
                  <a:lnTo>
                    <a:pt x="80" y="156"/>
                  </a:lnTo>
                  <a:lnTo>
                    <a:pt x="92" y="168"/>
                  </a:lnTo>
                  <a:lnTo>
                    <a:pt x="100" y="182"/>
                  </a:lnTo>
                  <a:lnTo>
                    <a:pt x="158" y="166"/>
                  </a:lnTo>
                  <a:lnTo>
                    <a:pt x="206" y="154"/>
                  </a:lnTo>
                  <a:lnTo>
                    <a:pt x="196" y="126"/>
                  </a:lnTo>
                  <a:lnTo>
                    <a:pt x="184" y="98"/>
                  </a:lnTo>
                  <a:lnTo>
                    <a:pt x="168" y="66"/>
                  </a:lnTo>
                  <a:lnTo>
                    <a:pt x="158" y="52"/>
                  </a:lnTo>
                  <a:lnTo>
                    <a:pt x="148" y="38"/>
                  </a:lnTo>
                  <a:lnTo>
                    <a:pt x="136" y="24"/>
                  </a:lnTo>
                  <a:lnTo>
                    <a:pt x="122" y="14"/>
                  </a:lnTo>
                  <a:lnTo>
                    <a:pt x="108" y="6"/>
                  </a:lnTo>
                  <a:lnTo>
                    <a:pt x="94" y="0"/>
                  </a:lnTo>
                  <a:lnTo>
                    <a:pt x="76" y="0"/>
                  </a:lnTo>
                  <a:lnTo>
                    <a:pt x="58" y="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g23723efd49e_1_0"/>
            <p:cNvSpPr/>
            <p:nvPr/>
          </p:nvSpPr>
          <p:spPr>
            <a:xfrm flipH="1" rot="-1029282">
              <a:off x="1127398" y="988357"/>
              <a:ext cx="1239707" cy="1041906"/>
            </a:xfrm>
            <a:custGeom>
              <a:rect b="b" l="l" r="r" t="t"/>
              <a:pathLst>
                <a:path extrusionOk="0" h="906" w="1078">
                  <a:moveTo>
                    <a:pt x="416" y="876"/>
                  </a:moveTo>
                  <a:lnTo>
                    <a:pt x="458" y="854"/>
                  </a:lnTo>
                  <a:lnTo>
                    <a:pt x="462" y="800"/>
                  </a:lnTo>
                  <a:lnTo>
                    <a:pt x="464" y="744"/>
                  </a:lnTo>
                  <a:lnTo>
                    <a:pt x="464" y="678"/>
                  </a:lnTo>
                  <a:lnTo>
                    <a:pt x="460" y="610"/>
                  </a:lnTo>
                  <a:lnTo>
                    <a:pt x="458" y="578"/>
                  </a:lnTo>
                  <a:lnTo>
                    <a:pt x="454" y="546"/>
                  </a:lnTo>
                  <a:lnTo>
                    <a:pt x="446" y="518"/>
                  </a:lnTo>
                  <a:lnTo>
                    <a:pt x="438" y="494"/>
                  </a:lnTo>
                  <a:lnTo>
                    <a:pt x="428" y="474"/>
                  </a:lnTo>
                  <a:lnTo>
                    <a:pt x="422" y="466"/>
                  </a:lnTo>
                  <a:lnTo>
                    <a:pt x="416" y="460"/>
                  </a:lnTo>
                  <a:lnTo>
                    <a:pt x="430" y="466"/>
                  </a:lnTo>
                  <a:lnTo>
                    <a:pt x="464" y="478"/>
                  </a:lnTo>
                  <a:lnTo>
                    <a:pt x="484" y="484"/>
                  </a:lnTo>
                  <a:lnTo>
                    <a:pt x="504" y="488"/>
                  </a:lnTo>
                  <a:lnTo>
                    <a:pt x="520" y="488"/>
                  </a:lnTo>
                  <a:lnTo>
                    <a:pt x="528" y="488"/>
                  </a:lnTo>
                  <a:lnTo>
                    <a:pt x="532" y="486"/>
                  </a:lnTo>
                  <a:lnTo>
                    <a:pt x="538" y="482"/>
                  </a:lnTo>
                  <a:lnTo>
                    <a:pt x="540" y="478"/>
                  </a:lnTo>
                  <a:lnTo>
                    <a:pt x="540" y="474"/>
                  </a:lnTo>
                  <a:lnTo>
                    <a:pt x="542" y="468"/>
                  </a:lnTo>
                  <a:lnTo>
                    <a:pt x="538" y="458"/>
                  </a:lnTo>
                  <a:lnTo>
                    <a:pt x="534" y="446"/>
                  </a:lnTo>
                  <a:lnTo>
                    <a:pt x="520" y="426"/>
                  </a:lnTo>
                  <a:lnTo>
                    <a:pt x="514" y="418"/>
                  </a:lnTo>
                  <a:lnTo>
                    <a:pt x="540" y="426"/>
                  </a:lnTo>
                  <a:lnTo>
                    <a:pt x="600" y="442"/>
                  </a:lnTo>
                  <a:lnTo>
                    <a:pt x="636" y="450"/>
                  </a:lnTo>
                  <a:lnTo>
                    <a:pt x="668" y="454"/>
                  </a:lnTo>
                  <a:lnTo>
                    <a:pt x="694" y="456"/>
                  </a:lnTo>
                  <a:lnTo>
                    <a:pt x="706" y="454"/>
                  </a:lnTo>
                  <a:lnTo>
                    <a:pt x="714" y="452"/>
                  </a:lnTo>
                  <a:lnTo>
                    <a:pt x="718" y="448"/>
                  </a:lnTo>
                  <a:lnTo>
                    <a:pt x="722" y="444"/>
                  </a:lnTo>
                  <a:lnTo>
                    <a:pt x="722" y="438"/>
                  </a:lnTo>
                  <a:lnTo>
                    <a:pt x="722" y="432"/>
                  </a:lnTo>
                  <a:lnTo>
                    <a:pt x="714" y="420"/>
                  </a:lnTo>
                  <a:lnTo>
                    <a:pt x="706" y="408"/>
                  </a:lnTo>
                  <a:lnTo>
                    <a:pt x="694" y="398"/>
                  </a:lnTo>
                  <a:lnTo>
                    <a:pt x="684" y="388"/>
                  </a:lnTo>
                  <a:lnTo>
                    <a:pt x="672" y="380"/>
                  </a:lnTo>
                  <a:lnTo>
                    <a:pt x="716" y="390"/>
                  </a:lnTo>
                  <a:lnTo>
                    <a:pt x="760" y="400"/>
                  </a:lnTo>
                  <a:lnTo>
                    <a:pt x="812" y="410"/>
                  </a:lnTo>
                  <a:lnTo>
                    <a:pt x="866" y="418"/>
                  </a:lnTo>
                  <a:lnTo>
                    <a:pt x="914" y="424"/>
                  </a:lnTo>
                  <a:lnTo>
                    <a:pt x="934" y="422"/>
                  </a:lnTo>
                  <a:lnTo>
                    <a:pt x="950" y="420"/>
                  </a:lnTo>
                  <a:lnTo>
                    <a:pt x="962" y="416"/>
                  </a:lnTo>
                  <a:lnTo>
                    <a:pt x="968" y="414"/>
                  </a:lnTo>
                  <a:lnTo>
                    <a:pt x="970" y="410"/>
                  </a:lnTo>
                  <a:lnTo>
                    <a:pt x="974" y="402"/>
                  </a:lnTo>
                  <a:lnTo>
                    <a:pt x="974" y="396"/>
                  </a:lnTo>
                  <a:lnTo>
                    <a:pt x="974" y="390"/>
                  </a:lnTo>
                  <a:lnTo>
                    <a:pt x="972" y="384"/>
                  </a:lnTo>
                  <a:lnTo>
                    <a:pt x="964" y="374"/>
                  </a:lnTo>
                  <a:lnTo>
                    <a:pt x="954" y="366"/>
                  </a:lnTo>
                  <a:lnTo>
                    <a:pt x="942" y="360"/>
                  </a:lnTo>
                  <a:lnTo>
                    <a:pt x="930" y="354"/>
                  </a:lnTo>
                  <a:lnTo>
                    <a:pt x="920" y="352"/>
                  </a:lnTo>
                  <a:lnTo>
                    <a:pt x="934" y="344"/>
                  </a:lnTo>
                  <a:lnTo>
                    <a:pt x="968" y="326"/>
                  </a:lnTo>
                  <a:lnTo>
                    <a:pt x="988" y="312"/>
                  </a:lnTo>
                  <a:lnTo>
                    <a:pt x="1010" y="296"/>
                  </a:lnTo>
                  <a:lnTo>
                    <a:pt x="1030" y="276"/>
                  </a:lnTo>
                  <a:lnTo>
                    <a:pt x="1048" y="254"/>
                  </a:lnTo>
                  <a:lnTo>
                    <a:pt x="1058" y="244"/>
                  </a:lnTo>
                  <a:lnTo>
                    <a:pt x="1064" y="232"/>
                  </a:lnTo>
                  <a:lnTo>
                    <a:pt x="1070" y="218"/>
                  </a:lnTo>
                  <a:lnTo>
                    <a:pt x="1074" y="206"/>
                  </a:lnTo>
                  <a:lnTo>
                    <a:pt x="1076" y="192"/>
                  </a:lnTo>
                  <a:lnTo>
                    <a:pt x="1078" y="178"/>
                  </a:lnTo>
                  <a:lnTo>
                    <a:pt x="1076" y="164"/>
                  </a:lnTo>
                  <a:lnTo>
                    <a:pt x="1074" y="150"/>
                  </a:lnTo>
                  <a:lnTo>
                    <a:pt x="1068" y="134"/>
                  </a:lnTo>
                  <a:lnTo>
                    <a:pt x="1060" y="118"/>
                  </a:lnTo>
                  <a:lnTo>
                    <a:pt x="1050" y="102"/>
                  </a:lnTo>
                  <a:lnTo>
                    <a:pt x="1036" y="86"/>
                  </a:lnTo>
                  <a:lnTo>
                    <a:pt x="1020" y="70"/>
                  </a:lnTo>
                  <a:lnTo>
                    <a:pt x="1000" y="54"/>
                  </a:lnTo>
                  <a:lnTo>
                    <a:pt x="976" y="36"/>
                  </a:lnTo>
                  <a:lnTo>
                    <a:pt x="950" y="20"/>
                  </a:lnTo>
                  <a:lnTo>
                    <a:pt x="942" y="20"/>
                  </a:lnTo>
                  <a:lnTo>
                    <a:pt x="932" y="22"/>
                  </a:lnTo>
                  <a:lnTo>
                    <a:pt x="918" y="28"/>
                  </a:lnTo>
                  <a:lnTo>
                    <a:pt x="904" y="38"/>
                  </a:lnTo>
                  <a:lnTo>
                    <a:pt x="890" y="52"/>
                  </a:lnTo>
                  <a:lnTo>
                    <a:pt x="874" y="76"/>
                  </a:lnTo>
                  <a:lnTo>
                    <a:pt x="866" y="90"/>
                  </a:lnTo>
                  <a:lnTo>
                    <a:pt x="860" y="106"/>
                  </a:lnTo>
                  <a:lnTo>
                    <a:pt x="820" y="82"/>
                  </a:lnTo>
                  <a:lnTo>
                    <a:pt x="776" y="60"/>
                  </a:lnTo>
                  <a:lnTo>
                    <a:pt x="726" y="36"/>
                  </a:lnTo>
                  <a:lnTo>
                    <a:pt x="700" y="26"/>
                  </a:lnTo>
                  <a:lnTo>
                    <a:pt x="676" y="16"/>
                  </a:lnTo>
                  <a:lnTo>
                    <a:pt x="650" y="8"/>
                  </a:lnTo>
                  <a:lnTo>
                    <a:pt x="626" y="2"/>
                  </a:lnTo>
                  <a:lnTo>
                    <a:pt x="606" y="0"/>
                  </a:lnTo>
                  <a:lnTo>
                    <a:pt x="588" y="2"/>
                  </a:lnTo>
                  <a:lnTo>
                    <a:pt x="580" y="6"/>
                  </a:lnTo>
                  <a:lnTo>
                    <a:pt x="574" y="8"/>
                  </a:lnTo>
                  <a:lnTo>
                    <a:pt x="568" y="14"/>
                  </a:lnTo>
                  <a:lnTo>
                    <a:pt x="562" y="20"/>
                  </a:lnTo>
                  <a:lnTo>
                    <a:pt x="556" y="32"/>
                  </a:lnTo>
                  <a:lnTo>
                    <a:pt x="554" y="46"/>
                  </a:lnTo>
                  <a:lnTo>
                    <a:pt x="552" y="58"/>
                  </a:lnTo>
                  <a:lnTo>
                    <a:pt x="554" y="68"/>
                  </a:lnTo>
                  <a:lnTo>
                    <a:pt x="556" y="80"/>
                  </a:lnTo>
                  <a:lnTo>
                    <a:pt x="560" y="90"/>
                  </a:lnTo>
                  <a:lnTo>
                    <a:pt x="572" y="106"/>
                  </a:lnTo>
                  <a:lnTo>
                    <a:pt x="586" y="120"/>
                  </a:lnTo>
                  <a:lnTo>
                    <a:pt x="598" y="132"/>
                  </a:lnTo>
                  <a:lnTo>
                    <a:pt x="612" y="140"/>
                  </a:lnTo>
                  <a:lnTo>
                    <a:pt x="598" y="140"/>
                  </a:lnTo>
                  <a:lnTo>
                    <a:pt x="558" y="140"/>
                  </a:lnTo>
                  <a:lnTo>
                    <a:pt x="532" y="140"/>
                  </a:lnTo>
                  <a:lnTo>
                    <a:pt x="502" y="142"/>
                  </a:lnTo>
                  <a:lnTo>
                    <a:pt x="470" y="146"/>
                  </a:lnTo>
                  <a:lnTo>
                    <a:pt x="436" y="154"/>
                  </a:lnTo>
                  <a:lnTo>
                    <a:pt x="400" y="162"/>
                  </a:lnTo>
                  <a:lnTo>
                    <a:pt x="364" y="174"/>
                  </a:lnTo>
                  <a:lnTo>
                    <a:pt x="330" y="188"/>
                  </a:lnTo>
                  <a:lnTo>
                    <a:pt x="296" y="206"/>
                  </a:lnTo>
                  <a:lnTo>
                    <a:pt x="280" y="218"/>
                  </a:lnTo>
                  <a:lnTo>
                    <a:pt x="266" y="228"/>
                  </a:lnTo>
                  <a:lnTo>
                    <a:pt x="252" y="242"/>
                  </a:lnTo>
                  <a:lnTo>
                    <a:pt x="238" y="256"/>
                  </a:lnTo>
                  <a:lnTo>
                    <a:pt x="226" y="270"/>
                  </a:lnTo>
                  <a:lnTo>
                    <a:pt x="214" y="288"/>
                  </a:lnTo>
                  <a:lnTo>
                    <a:pt x="204" y="304"/>
                  </a:lnTo>
                  <a:lnTo>
                    <a:pt x="194" y="324"/>
                  </a:lnTo>
                  <a:lnTo>
                    <a:pt x="192" y="308"/>
                  </a:lnTo>
                  <a:lnTo>
                    <a:pt x="186" y="270"/>
                  </a:lnTo>
                  <a:lnTo>
                    <a:pt x="176" y="230"/>
                  </a:lnTo>
                  <a:lnTo>
                    <a:pt x="170" y="216"/>
                  </a:lnTo>
                  <a:lnTo>
                    <a:pt x="164" y="208"/>
                  </a:lnTo>
                  <a:lnTo>
                    <a:pt x="162" y="206"/>
                  </a:lnTo>
                  <a:lnTo>
                    <a:pt x="158" y="206"/>
                  </a:lnTo>
                  <a:lnTo>
                    <a:pt x="146" y="210"/>
                  </a:lnTo>
                  <a:lnTo>
                    <a:pt x="134" y="218"/>
                  </a:lnTo>
                  <a:lnTo>
                    <a:pt x="122" y="232"/>
                  </a:lnTo>
                  <a:lnTo>
                    <a:pt x="116" y="240"/>
                  </a:lnTo>
                  <a:lnTo>
                    <a:pt x="110" y="250"/>
                  </a:lnTo>
                  <a:lnTo>
                    <a:pt x="106" y="262"/>
                  </a:lnTo>
                  <a:lnTo>
                    <a:pt x="104" y="276"/>
                  </a:lnTo>
                  <a:lnTo>
                    <a:pt x="102" y="290"/>
                  </a:lnTo>
                  <a:lnTo>
                    <a:pt x="102" y="306"/>
                  </a:lnTo>
                  <a:lnTo>
                    <a:pt x="104" y="324"/>
                  </a:lnTo>
                  <a:lnTo>
                    <a:pt x="108" y="342"/>
                  </a:lnTo>
                  <a:lnTo>
                    <a:pt x="92" y="338"/>
                  </a:lnTo>
                  <a:lnTo>
                    <a:pt x="74" y="334"/>
                  </a:lnTo>
                  <a:lnTo>
                    <a:pt x="54" y="332"/>
                  </a:lnTo>
                  <a:lnTo>
                    <a:pt x="44" y="334"/>
                  </a:lnTo>
                  <a:lnTo>
                    <a:pt x="34" y="336"/>
                  </a:lnTo>
                  <a:lnTo>
                    <a:pt x="24" y="340"/>
                  </a:lnTo>
                  <a:lnTo>
                    <a:pt x="16" y="344"/>
                  </a:lnTo>
                  <a:lnTo>
                    <a:pt x="10" y="352"/>
                  </a:lnTo>
                  <a:lnTo>
                    <a:pt x="4" y="362"/>
                  </a:lnTo>
                  <a:lnTo>
                    <a:pt x="0" y="374"/>
                  </a:lnTo>
                  <a:lnTo>
                    <a:pt x="0" y="388"/>
                  </a:lnTo>
                  <a:lnTo>
                    <a:pt x="0" y="404"/>
                  </a:lnTo>
                  <a:lnTo>
                    <a:pt x="2" y="416"/>
                  </a:lnTo>
                  <a:lnTo>
                    <a:pt x="6" y="428"/>
                  </a:lnTo>
                  <a:lnTo>
                    <a:pt x="12" y="438"/>
                  </a:lnTo>
                  <a:lnTo>
                    <a:pt x="16" y="448"/>
                  </a:lnTo>
                  <a:lnTo>
                    <a:pt x="24" y="454"/>
                  </a:lnTo>
                  <a:lnTo>
                    <a:pt x="38" y="466"/>
                  </a:lnTo>
                  <a:lnTo>
                    <a:pt x="50" y="474"/>
                  </a:lnTo>
                  <a:lnTo>
                    <a:pt x="62" y="478"/>
                  </a:lnTo>
                  <a:lnTo>
                    <a:pt x="74" y="480"/>
                  </a:lnTo>
                  <a:lnTo>
                    <a:pt x="74" y="494"/>
                  </a:lnTo>
                  <a:lnTo>
                    <a:pt x="76" y="534"/>
                  </a:lnTo>
                  <a:lnTo>
                    <a:pt x="78" y="560"/>
                  </a:lnTo>
                  <a:lnTo>
                    <a:pt x="82" y="590"/>
                  </a:lnTo>
                  <a:lnTo>
                    <a:pt x="88" y="622"/>
                  </a:lnTo>
                  <a:lnTo>
                    <a:pt x="98" y="658"/>
                  </a:lnTo>
                  <a:lnTo>
                    <a:pt x="110" y="694"/>
                  </a:lnTo>
                  <a:lnTo>
                    <a:pt x="126" y="730"/>
                  </a:lnTo>
                  <a:lnTo>
                    <a:pt x="146" y="766"/>
                  </a:lnTo>
                  <a:lnTo>
                    <a:pt x="156" y="782"/>
                  </a:lnTo>
                  <a:lnTo>
                    <a:pt x="170" y="800"/>
                  </a:lnTo>
                  <a:lnTo>
                    <a:pt x="184" y="816"/>
                  </a:lnTo>
                  <a:lnTo>
                    <a:pt x="200" y="832"/>
                  </a:lnTo>
                  <a:lnTo>
                    <a:pt x="216" y="846"/>
                  </a:lnTo>
                  <a:lnTo>
                    <a:pt x="234" y="860"/>
                  </a:lnTo>
                  <a:lnTo>
                    <a:pt x="254" y="874"/>
                  </a:lnTo>
                  <a:lnTo>
                    <a:pt x="276" y="886"/>
                  </a:lnTo>
                  <a:lnTo>
                    <a:pt x="298" y="896"/>
                  </a:lnTo>
                  <a:lnTo>
                    <a:pt x="322" y="906"/>
                  </a:lnTo>
                  <a:lnTo>
                    <a:pt x="416" y="876"/>
                  </a:lnTo>
                  <a:close/>
                </a:path>
              </a:pathLst>
            </a:custGeom>
            <a:solidFill>
              <a:srgbClr val="735D2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g23723efd49e_1_0"/>
            <p:cNvSpPr/>
            <p:nvPr/>
          </p:nvSpPr>
          <p:spPr>
            <a:xfrm flipH="1" rot="-1681347">
              <a:off x="1996151" y="1862774"/>
              <a:ext cx="248408" cy="178568"/>
            </a:xfrm>
            <a:custGeom>
              <a:rect b="b" l="l" r="r" t="t"/>
              <a:pathLst>
                <a:path extrusionOk="0" h="96" w="118">
                  <a:moveTo>
                    <a:pt x="92" y="14"/>
                  </a:moveTo>
                  <a:lnTo>
                    <a:pt x="92" y="14"/>
                  </a:lnTo>
                  <a:lnTo>
                    <a:pt x="84" y="8"/>
                  </a:lnTo>
                  <a:lnTo>
                    <a:pt x="76" y="6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26" y="4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4"/>
                  </a:lnTo>
                  <a:lnTo>
                    <a:pt x="8" y="62"/>
                  </a:lnTo>
                  <a:lnTo>
                    <a:pt x="12" y="72"/>
                  </a:lnTo>
                  <a:lnTo>
                    <a:pt x="20" y="80"/>
                  </a:lnTo>
                  <a:lnTo>
                    <a:pt x="28" y="86"/>
                  </a:lnTo>
                  <a:lnTo>
                    <a:pt x="38" y="90"/>
                  </a:lnTo>
                  <a:lnTo>
                    <a:pt x="48" y="94"/>
                  </a:lnTo>
                  <a:lnTo>
                    <a:pt x="60" y="96"/>
                  </a:lnTo>
                  <a:lnTo>
                    <a:pt x="74" y="94"/>
                  </a:lnTo>
                  <a:lnTo>
                    <a:pt x="86" y="88"/>
                  </a:lnTo>
                  <a:lnTo>
                    <a:pt x="100" y="82"/>
                  </a:lnTo>
                  <a:lnTo>
                    <a:pt x="114" y="70"/>
                  </a:lnTo>
                  <a:lnTo>
                    <a:pt x="116" y="66"/>
                  </a:lnTo>
                  <a:lnTo>
                    <a:pt x="118" y="62"/>
                  </a:lnTo>
                  <a:lnTo>
                    <a:pt x="118" y="56"/>
                  </a:lnTo>
                  <a:lnTo>
                    <a:pt x="116" y="48"/>
                  </a:lnTo>
                  <a:lnTo>
                    <a:pt x="112" y="38"/>
                  </a:lnTo>
                  <a:lnTo>
                    <a:pt x="104" y="26"/>
                  </a:lnTo>
                  <a:lnTo>
                    <a:pt x="92" y="14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9" name="Google Shape;1369;g23723efd49e_1_0"/>
            <p:cNvGrpSpPr/>
            <p:nvPr/>
          </p:nvGrpSpPr>
          <p:grpSpPr>
            <a:xfrm rot="10800000">
              <a:off x="1646426" y="1779959"/>
              <a:ext cx="97271" cy="98137"/>
              <a:chOff x="5874787" y="4819432"/>
              <a:chExt cx="97271" cy="98137"/>
            </a:xfrm>
          </p:grpSpPr>
          <p:sp>
            <p:nvSpPr>
              <p:cNvPr id="1370" name="Google Shape;1370;g23723efd49e_1_0"/>
              <p:cNvSpPr/>
              <p:nvPr/>
            </p:nvSpPr>
            <p:spPr>
              <a:xfrm rot="6314481">
                <a:off x="5883323" y="4829018"/>
                <a:ext cx="80199" cy="78965"/>
              </a:xfrm>
              <a:custGeom>
                <a:rect b="b" l="l" r="r" t="t"/>
                <a:pathLst>
                  <a:path extrusionOk="0" h="27" w="27">
                    <a:moveTo>
                      <a:pt x="27" y="13"/>
                    </a:move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7"/>
                      <a:pt x="26" y="21"/>
                      <a:pt x="27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g23723efd49e_1_0"/>
              <p:cNvSpPr/>
              <p:nvPr/>
            </p:nvSpPr>
            <p:spPr>
              <a:xfrm rot="6314482">
                <a:off x="5924522" y="4845218"/>
                <a:ext cx="29612" cy="28378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2" name="Google Shape;1372;g23723efd49e_1_0"/>
            <p:cNvGrpSpPr/>
            <p:nvPr/>
          </p:nvGrpSpPr>
          <p:grpSpPr>
            <a:xfrm rot="10800000">
              <a:off x="1328974" y="1883120"/>
              <a:ext cx="97271" cy="98137"/>
              <a:chOff x="5874787" y="4819432"/>
              <a:chExt cx="97271" cy="98137"/>
            </a:xfrm>
          </p:grpSpPr>
          <p:sp>
            <p:nvSpPr>
              <p:cNvPr id="1373" name="Google Shape;1373;g23723efd49e_1_0"/>
              <p:cNvSpPr/>
              <p:nvPr/>
            </p:nvSpPr>
            <p:spPr>
              <a:xfrm rot="6314481">
                <a:off x="5883323" y="4829018"/>
                <a:ext cx="80199" cy="78965"/>
              </a:xfrm>
              <a:custGeom>
                <a:rect b="b" l="l" r="r" t="t"/>
                <a:pathLst>
                  <a:path extrusionOk="0" h="27" w="27">
                    <a:moveTo>
                      <a:pt x="27" y="13"/>
                    </a:move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7"/>
                      <a:pt x="26" y="21"/>
                      <a:pt x="27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g23723efd49e_1_0"/>
              <p:cNvSpPr/>
              <p:nvPr/>
            </p:nvSpPr>
            <p:spPr>
              <a:xfrm rot="6314482">
                <a:off x="5924522" y="4845218"/>
                <a:ext cx="29612" cy="28378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5" name="Google Shape;1375;g23723efd49e_1_0"/>
          <p:cNvSpPr txBox="1"/>
          <p:nvPr/>
        </p:nvSpPr>
        <p:spPr>
          <a:xfrm rot="-1679290">
            <a:off x="10243662" y="156947"/>
            <a:ext cx="1091225" cy="36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S.O.S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38d613911f_0_0"/>
          <p:cNvSpPr txBox="1"/>
          <p:nvPr>
            <p:ph type="title"/>
          </p:nvPr>
        </p:nvSpPr>
        <p:spPr>
          <a:xfrm>
            <a:off x="523175" y="309725"/>
            <a:ext cx="10515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/>
              <a:t>The Problem</a:t>
            </a:r>
            <a:endParaRPr/>
          </a:p>
        </p:txBody>
      </p:sp>
      <p:grpSp>
        <p:nvGrpSpPr>
          <p:cNvPr id="1381" name="Google Shape;1381;g238d613911f_0_0"/>
          <p:cNvGrpSpPr/>
          <p:nvPr/>
        </p:nvGrpSpPr>
        <p:grpSpPr>
          <a:xfrm>
            <a:off x="-201629" y="2674333"/>
            <a:ext cx="3736782" cy="4553151"/>
            <a:chOff x="-448749" y="1650839"/>
            <a:chExt cx="4710428" cy="5740230"/>
          </a:xfrm>
        </p:grpSpPr>
        <p:grpSp>
          <p:nvGrpSpPr>
            <p:cNvPr id="1382" name="Google Shape;1382;g238d613911f_0_0"/>
            <p:cNvGrpSpPr/>
            <p:nvPr/>
          </p:nvGrpSpPr>
          <p:grpSpPr>
            <a:xfrm>
              <a:off x="-448749" y="1650839"/>
              <a:ext cx="4710428" cy="5740230"/>
              <a:chOff x="4129881" y="2622240"/>
              <a:chExt cx="3932238" cy="3370262"/>
            </a:xfrm>
          </p:grpSpPr>
          <p:sp>
            <p:nvSpPr>
              <p:cNvPr id="1383" name="Google Shape;1383;g238d613911f_0_0"/>
              <p:cNvSpPr txBox="1"/>
              <p:nvPr/>
            </p:nvSpPr>
            <p:spPr>
              <a:xfrm>
                <a:off x="5170571" y="5322680"/>
                <a:ext cx="14967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US" sz="700" u="none" cap="none" strike="noStrike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Designed by freepik</a:t>
                </a:r>
                <a:endParaRPr b="1" i="0" sz="7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g238d613911f_0_0"/>
              <p:cNvSpPr/>
              <p:nvPr/>
            </p:nvSpPr>
            <p:spPr>
              <a:xfrm>
                <a:off x="4144169" y="2839727"/>
                <a:ext cx="3917950" cy="3152775"/>
              </a:xfrm>
              <a:custGeom>
                <a:rect b="b" l="l" r="r" t="t"/>
                <a:pathLst>
                  <a:path extrusionOk="0" h="1986" w="2468">
                    <a:moveTo>
                      <a:pt x="1566" y="1947"/>
                    </a:moveTo>
                    <a:lnTo>
                      <a:pt x="1566" y="1947"/>
                    </a:lnTo>
                    <a:lnTo>
                      <a:pt x="1597" y="1824"/>
                    </a:lnTo>
                    <a:lnTo>
                      <a:pt x="1666" y="1546"/>
                    </a:lnTo>
                    <a:lnTo>
                      <a:pt x="1707" y="1392"/>
                    </a:lnTo>
                    <a:lnTo>
                      <a:pt x="1744" y="1249"/>
                    </a:lnTo>
                    <a:lnTo>
                      <a:pt x="1776" y="1135"/>
                    </a:lnTo>
                    <a:lnTo>
                      <a:pt x="1788" y="1096"/>
                    </a:lnTo>
                    <a:lnTo>
                      <a:pt x="1797" y="1069"/>
                    </a:lnTo>
                    <a:lnTo>
                      <a:pt x="1809" y="1046"/>
                    </a:lnTo>
                    <a:lnTo>
                      <a:pt x="1826" y="1017"/>
                    </a:lnTo>
                    <a:lnTo>
                      <a:pt x="1848" y="984"/>
                    </a:lnTo>
                    <a:lnTo>
                      <a:pt x="1874" y="944"/>
                    </a:lnTo>
                    <a:lnTo>
                      <a:pt x="1938" y="858"/>
                    </a:lnTo>
                    <a:lnTo>
                      <a:pt x="2009" y="765"/>
                    </a:lnTo>
                    <a:lnTo>
                      <a:pt x="2144" y="594"/>
                    </a:lnTo>
                    <a:lnTo>
                      <a:pt x="2194" y="530"/>
                    </a:lnTo>
                    <a:lnTo>
                      <a:pt x="2224" y="491"/>
                    </a:lnTo>
                    <a:lnTo>
                      <a:pt x="2235" y="474"/>
                    </a:lnTo>
                    <a:lnTo>
                      <a:pt x="2249" y="451"/>
                    </a:lnTo>
                    <a:lnTo>
                      <a:pt x="2282" y="386"/>
                    </a:lnTo>
                    <a:lnTo>
                      <a:pt x="2321" y="307"/>
                    </a:lnTo>
                    <a:lnTo>
                      <a:pt x="2364" y="221"/>
                    </a:lnTo>
                    <a:lnTo>
                      <a:pt x="2437" y="68"/>
                    </a:lnTo>
                    <a:lnTo>
                      <a:pt x="2468" y="0"/>
                    </a:lnTo>
                    <a:lnTo>
                      <a:pt x="2409" y="16"/>
                    </a:lnTo>
                    <a:lnTo>
                      <a:pt x="2277" y="54"/>
                    </a:lnTo>
                    <a:lnTo>
                      <a:pt x="2203" y="74"/>
                    </a:lnTo>
                    <a:lnTo>
                      <a:pt x="2133" y="92"/>
                    </a:lnTo>
                    <a:lnTo>
                      <a:pt x="2079" y="104"/>
                    </a:lnTo>
                    <a:lnTo>
                      <a:pt x="2059" y="107"/>
                    </a:lnTo>
                    <a:lnTo>
                      <a:pt x="2045" y="109"/>
                    </a:lnTo>
                    <a:lnTo>
                      <a:pt x="2038" y="110"/>
                    </a:lnTo>
                    <a:lnTo>
                      <a:pt x="2027" y="113"/>
                    </a:lnTo>
                    <a:lnTo>
                      <a:pt x="1997" y="122"/>
                    </a:lnTo>
                    <a:lnTo>
                      <a:pt x="1954" y="138"/>
                    </a:lnTo>
                    <a:lnTo>
                      <a:pt x="1903" y="157"/>
                    </a:lnTo>
                    <a:lnTo>
                      <a:pt x="1779" y="207"/>
                    </a:lnTo>
                    <a:lnTo>
                      <a:pt x="1641" y="263"/>
                    </a:lnTo>
                    <a:lnTo>
                      <a:pt x="1504" y="321"/>
                    </a:lnTo>
                    <a:lnTo>
                      <a:pt x="1386" y="371"/>
                    </a:lnTo>
                    <a:lnTo>
                      <a:pt x="1301" y="409"/>
                    </a:lnTo>
                    <a:lnTo>
                      <a:pt x="1277" y="420"/>
                    </a:lnTo>
                    <a:lnTo>
                      <a:pt x="1266" y="426"/>
                    </a:lnTo>
                    <a:lnTo>
                      <a:pt x="1251" y="432"/>
                    </a:lnTo>
                    <a:lnTo>
                      <a:pt x="1212" y="444"/>
                    </a:lnTo>
                    <a:lnTo>
                      <a:pt x="1071" y="486"/>
                    </a:lnTo>
                    <a:lnTo>
                      <a:pt x="652" y="605"/>
                    </a:lnTo>
                    <a:lnTo>
                      <a:pt x="46" y="776"/>
                    </a:lnTo>
                    <a:lnTo>
                      <a:pt x="33" y="964"/>
                    </a:lnTo>
                    <a:lnTo>
                      <a:pt x="21" y="1155"/>
                    </a:lnTo>
                    <a:lnTo>
                      <a:pt x="9" y="1376"/>
                    </a:lnTo>
                    <a:lnTo>
                      <a:pt x="5" y="1489"/>
                    </a:lnTo>
                    <a:lnTo>
                      <a:pt x="2" y="1598"/>
                    </a:lnTo>
                    <a:lnTo>
                      <a:pt x="0" y="1699"/>
                    </a:lnTo>
                    <a:lnTo>
                      <a:pt x="0" y="1792"/>
                    </a:lnTo>
                    <a:lnTo>
                      <a:pt x="2" y="1869"/>
                    </a:lnTo>
                    <a:lnTo>
                      <a:pt x="3" y="1901"/>
                    </a:lnTo>
                    <a:lnTo>
                      <a:pt x="6" y="1930"/>
                    </a:lnTo>
                    <a:lnTo>
                      <a:pt x="11" y="1951"/>
                    </a:lnTo>
                    <a:lnTo>
                      <a:pt x="14" y="1969"/>
                    </a:lnTo>
                    <a:lnTo>
                      <a:pt x="20" y="1980"/>
                    </a:lnTo>
                    <a:lnTo>
                      <a:pt x="23" y="1983"/>
                    </a:lnTo>
                    <a:lnTo>
                      <a:pt x="26" y="1983"/>
                    </a:lnTo>
                    <a:lnTo>
                      <a:pt x="53" y="1984"/>
                    </a:lnTo>
                    <a:lnTo>
                      <a:pt x="109" y="1986"/>
                    </a:lnTo>
                    <a:lnTo>
                      <a:pt x="285" y="1986"/>
                    </a:lnTo>
                    <a:lnTo>
                      <a:pt x="525" y="1984"/>
                    </a:lnTo>
                    <a:lnTo>
                      <a:pt x="796" y="1980"/>
                    </a:lnTo>
                    <a:lnTo>
                      <a:pt x="1067" y="1975"/>
                    </a:lnTo>
                    <a:lnTo>
                      <a:pt x="1307" y="1968"/>
                    </a:lnTo>
                    <a:lnTo>
                      <a:pt x="1406" y="1963"/>
                    </a:lnTo>
                    <a:lnTo>
                      <a:pt x="1483" y="1959"/>
                    </a:lnTo>
                    <a:lnTo>
                      <a:pt x="1539" y="1953"/>
                    </a:lnTo>
                    <a:lnTo>
                      <a:pt x="1557" y="1950"/>
                    </a:lnTo>
                    <a:lnTo>
                      <a:pt x="1566" y="1947"/>
                    </a:lnTo>
                    <a:close/>
                  </a:path>
                </a:pathLst>
              </a:custGeom>
              <a:solidFill>
                <a:srgbClr val="4AA0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g238d613911f_0_0"/>
              <p:cNvSpPr/>
              <p:nvPr/>
            </p:nvSpPr>
            <p:spPr>
              <a:xfrm>
                <a:off x="4144169" y="2839727"/>
                <a:ext cx="3917950" cy="3152775"/>
              </a:xfrm>
              <a:custGeom>
                <a:rect b="b" l="l" r="r" t="t"/>
                <a:pathLst>
                  <a:path extrusionOk="0" h="1986" w="2468">
                    <a:moveTo>
                      <a:pt x="1566" y="1947"/>
                    </a:moveTo>
                    <a:lnTo>
                      <a:pt x="1566" y="1947"/>
                    </a:lnTo>
                    <a:lnTo>
                      <a:pt x="1597" y="1824"/>
                    </a:lnTo>
                    <a:lnTo>
                      <a:pt x="1666" y="1546"/>
                    </a:lnTo>
                    <a:lnTo>
                      <a:pt x="1707" y="1392"/>
                    </a:lnTo>
                    <a:lnTo>
                      <a:pt x="1744" y="1249"/>
                    </a:lnTo>
                    <a:lnTo>
                      <a:pt x="1776" y="1135"/>
                    </a:lnTo>
                    <a:lnTo>
                      <a:pt x="1788" y="1096"/>
                    </a:lnTo>
                    <a:lnTo>
                      <a:pt x="1797" y="1069"/>
                    </a:lnTo>
                    <a:lnTo>
                      <a:pt x="1809" y="1046"/>
                    </a:lnTo>
                    <a:lnTo>
                      <a:pt x="1826" y="1017"/>
                    </a:lnTo>
                    <a:lnTo>
                      <a:pt x="1848" y="984"/>
                    </a:lnTo>
                    <a:lnTo>
                      <a:pt x="1874" y="944"/>
                    </a:lnTo>
                    <a:lnTo>
                      <a:pt x="1938" y="858"/>
                    </a:lnTo>
                    <a:lnTo>
                      <a:pt x="2009" y="765"/>
                    </a:lnTo>
                    <a:lnTo>
                      <a:pt x="2144" y="594"/>
                    </a:lnTo>
                    <a:lnTo>
                      <a:pt x="2194" y="530"/>
                    </a:lnTo>
                    <a:lnTo>
                      <a:pt x="2224" y="491"/>
                    </a:lnTo>
                    <a:lnTo>
                      <a:pt x="2235" y="474"/>
                    </a:lnTo>
                    <a:lnTo>
                      <a:pt x="2249" y="451"/>
                    </a:lnTo>
                    <a:lnTo>
                      <a:pt x="2282" y="386"/>
                    </a:lnTo>
                    <a:lnTo>
                      <a:pt x="2321" y="307"/>
                    </a:lnTo>
                    <a:lnTo>
                      <a:pt x="2364" y="221"/>
                    </a:lnTo>
                    <a:lnTo>
                      <a:pt x="2437" y="68"/>
                    </a:lnTo>
                    <a:lnTo>
                      <a:pt x="2468" y="0"/>
                    </a:lnTo>
                    <a:lnTo>
                      <a:pt x="2409" y="16"/>
                    </a:lnTo>
                    <a:lnTo>
                      <a:pt x="2277" y="54"/>
                    </a:lnTo>
                    <a:lnTo>
                      <a:pt x="2203" y="74"/>
                    </a:lnTo>
                    <a:lnTo>
                      <a:pt x="2133" y="92"/>
                    </a:lnTo>
                    <a:lnTo>
                      <a:pt x="2079" y="104"/>
                    </a:lnTo>
                    <a:lnTo>
                      <a:pt x="2059" y="107"/>
                    </a:lnTo>
                    <a:lnTo>
                      <a:pt x="2045" y="109"/>
                    </a:lnTo>
                    <a:lnTo>
                      <a:pt x="2038" y="110"/>
                    </a:lnTo>
                    <a:lnTo>
                      <a:pt x="2027" y="113"/>
                    </a:lnTo>
                    <a:lnTo>
                      <a:pt x="1997" y="122"/>
                    </a:lnTo>
                    <a:lnTo>
                      <a:pt x="1954" y="138"/>
                    </a:lnTo>
                    <a:lnTo>
                      <a:pt x="1903" y="157"/>
                    </a:lnTo>
                    <a:lnTo>
                      <a:pt x="1779" y="207"/>
                    </a:lnTo>
                    <a:lnTo>
                      <a:pt x="1641" y="263"/>
                    </a:lnTo>
                    <a:lnTo>
                      <a:pt x="1504" y="321"/>
                    </a:lnTo>
                    <a:lnTo>
                      <a:pt x="1386" y="371"/>
                    </a:lnTo>
                    <a:lnTo>
                      <a:pt x="1301" y="409"/>
                    </a:lnTo>
                    <a:lnTo>
                      <a:pt x="1277" y="420"/>
                    </a:lnTo>
                    <a:lnTo>
                      <a:pt x="1266" y="426"/>
                    </a:lnTo>
                    <a:lnTo>
                      <a:pt x="1251" y="432"/>
                    </a:lnTo>
                    <a:lnTo>
                      <a:pt x="1212" y="444"/>
                    </a:lnTo>
                    <a:lnTo>
                      <a:pt x="1071" y="486"/>
                    </a:lnTo>
                    <a:lnTo>
                      <a:pt x="652" y="605"/>
                    </a:lnTo>
                    <a:lnTo>
                      <a:pt x="46" y="776"/>
                    </a:lnTo>
                    <a:lnTo>
                      <a:pt x="33" y="964"/>
                    </a:lnTo>
                    <a:lnTo>
                      <a:pt x="21" y="1155"/>
                    </a:lnTo>
                    <a:lnTo>
                      <a:pt x="9" y="1376"/>
                    </a:lnTo>
                    <a:lnTo>
                      <a:pt x="5" y="1489"/>
                    </a:lnTo>
                    <a:lnTo>
                      <a:pt x="2" y="1598"/>
                    </a:lnTo>
                    <a:lnTo>
                      <a:pt x="0" y="1699"/>
                    </a:lnTo>
                    <a:lnTo>
                      <a:pt x="0" y="1792"/>
                    </a:lnTo>
                    <a:lnTo>
                      <a:pt x="2" y="1869"/>
                    </a:lnTo>
                    <a:lnTo>
                      <a:pt x="3" y="1901"/>
                    </a:lnTo>
                    <a:lnTo>
                      <a:pt x="6" y="1930"/>
                    </a:lnTo>
                    <a:lnTo>
                      <a:pt x="11" y="1951"/>
                    </a:lnTo>
                    <a:lnTo>
                      <a:pt x="14" y="1969"/>
                    </a:lnTo>
                    <a:lnTo>
                      <a:pt x="20" y="1980"/>
                    </a:lnTo>
                    <a:lnTo>
                      <a:pt x="23" y="1983"/>
                    </a:lnTo>
                    <a:lnTo>
                      <a:pt x="26" y="1983"/>
                    </a:lnTo>
                    <a:lnTo>
                      <a:pt x="53" y="1984"/>
                    </a:lnTo>
                    <a:lnTo>
                      <a:pt x="109" y="1986"/>
                    </a:lnTo>
                    <a:lnTo>
                      <a:pt x="285" y="1986"/>
                    </a:lnTo>
                    <a:lnTo>
                      <a:pt x="525" y="1984"/>
                    </a:lnTo>
                    <a:lnTo>
                      <a:pt x="796" y="1980"/>
                    </a:lnTo>
                    <a:lnTo>
                      <a:pt x="1067" y="1975"/>
                    </a:lnTo>
                    <a:lnTo>
                      <a:pt x="1307" y="1968"/>
                    </a:lnTo>
                    <a:lnTo>
                      <a:pt x="1406" y="1963"/>
                    </a:lnTo>
                    <a:lnTo>
                      <a:pt x="1483" y="1959"/>
                    </a:lnTo>
                    <a:lnTo>
                      <a:pt x="1539" y="1953"/>
                    </a:lnTo>
                    <a:lnTo>
                      <a:pt x="1557" y="1950"/>
                    </a:lnTo>
                    <a:lnTo>
                      <a:pt x="1566" y="19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g238d613911f_0_0"/>
              <p:cNvSpPr/>
              <p:nvPr/>
            </p:nvSpPr>
            <p:spPr>
              <a:xfrm>
                <a:off x="5901531" y="3503302"/>
                <a:ext cx="839788" cy="2055813"/>
              </a:xfrm>
              <a:custGeom>
                <a:rect b="b" l="l" r="r" t="t"/>
                <a:pathLst>
                  <a:path extrusionOk="0" h="1295" w="529">
                    <a:moveTo>
                      <a:pt x="529" y="0"/>
                    </a:moveTo>
                    <a:lnTo>
                      <a:pt x="529" y="0"/>
                    </a:lnTo>
                    <a:lnTo>
                      <a:pt x="417" y="332"/>
                    </a:lnTo>
                    <a:lnTo>
                      <a:pt x="333" y="576"/>
                    </a:lnTo>
                    <a:lnTo>
                      <a:pt x="283" y="719"/>
                    </a:lnTo>
                    <a:lnTo>
                      <a:pt x="264" y="764"/>
                    </a:lnTo>
                    <a:lnTo>
                      <a:pt x="229" y="840"/>
                    </a:lnTo>
                    <a:lnTo>
                      <a:pt x="132" y="1034"/>
                    </a:lnTo>
                    <a:lnTo>
                      <a:pt x="0" y="1295"/>
                    </a:lnTo>
                    <a:lnTo>
                      <a:pt x="141" y="1040"/>
                    </a:lnTo>
                    <a:lnTo>
                      <a:pt x="247" y="849"/>
                    </a:lnTo>
                    <a:lnTo>
                      <a:pt x="288" y="773"/>
                    </a:lnTo>
                    <a:lnTo>
                      <a:pt x="312" y="728"/>
                    </a:lnTo>
                    <a:lnTo>
                      <a:pt x="321" y="707"/>
                    </a:lnTo>
                    <a:lnTo>
                      <a:pt x="332" y="675"/>
                    </a:lnTo>
                    <a:lnTo>
                      <a:pt x="362" y="581"/>
                    </a:lnTo>
                    <a:lnTo>
                      <a:pt x="397" y="464"/>
                    </a:lnTo>
                    <a:lnTo>
                      <a:pt x="435" y="335"/>
                    </a:lnTo>
                    <a:lnTo>
                      <a:pt x="500" y="103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247B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g238d613911f_0_0"/>
              <p:cNvSpPr/>
              <p:nvPr/>
            </p:nvSpPr>
            <p:spPr>
              <a:xfrm>
                <a:off x="5901531" y="3503302"/>
                <a:ext cx="839788" cy="2055813"/>
              </a:xfrm>
              <a:custGeom>
                <a:rect b="b" l="l" r="r" t="t"/>
                <a:pathLst>
                  <a:path extrusionOk="0" h="1295" w="529">
                    <a:moveTo>
                      <a:pt x="529" y="0"/>
                    </a:moveTo>
                    <a:lnTo>
                      <a:pt x="529" y="0"/>
                    </a:lnTo>
                    <a:lnTo>
                      <a:pt x="417" y="332"/>
                    </a:lnTo>
                    <a:lnTo>
                      <a:pt x="333" y="576"/>
                    </a:lnTo>
                    <a:lnTo>
                      <a:pt x="283" y="719"/>
                    </a:lnTo>
                    <a:lnTo>
                      <a:pt x="264" y="764"/>
                    </a:lnTo>
                    <a:lnTo>
                      <a:pt x="229" y="840"/>
                    </a:lnTo>
                    <a:lnTo>
                      <a:pt x="132" y="1034"/>
                    </a:lnTo>
                    <a:lnTo>
                      <a:pt x="0" y="1295"/>
                    </a:lnTo>
                    <a:lnTo>
                      <a:pt x="141" y="1040"/>
                    </a:lnTo>
                    <a:lnTo>
                      <a:pt x="247" y="849"/>
                    </a:lnTo>
                    <a:lnTo>
                      <a:pt x="288" y="773"/>
                    </a:lnTo>
                    <a:lnTo>
                      <a:pt x="312" y="728"/>
                    </a:lnTo>
                    <a:lnTo>
                      <a:pt x="321" y="707"/>
                    </a:lnTo>
                    <a:lnTo>
                      <a:pt x="332" y="675"/>
                    </a:lnTo>
                    <a:lnTo>
                      <a:pt x="362" y="581"/>
                    </a:lnTo>
                    <a:lnTo>
                      <a:pt x="397" y="464"/>
                    </a:lnTo>
                    <a:lnTo>
                      <a:pt x="435" y="335"/>
                    </a:lnTo>
                    <a:lnTo>
                      <a:pt x="500" y="103"/>
                    </a:lnTo>
                    <a:lnTo>
                      <a:pt x="52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g238d613911f_0_0"/>
              <p:cNvSpPr/>
              <p:nvPr/>
            </p:nvSpPr>
            <p:spPr>
              <a:xfrm>
                <a:off x="7022306" y="3217552"/>
                <a:ext cx="347663" cy="849313"/>
              </a:xfrm>
              <a:custGeom>
                <a:rect b="b" l="l" r="r" t="t"/>
                <a:pathLst>
                  <a:path extrusionOk="0" h="535" w="219">
                    <a:moveTo>
                      <a:pt x="219" y="0"/>
                    </a:moveTo>
                    <a:lnTo>
                      <a:pt x="219" y="0"/>
                    </a:lnTo>
                    <a:lnTo>
                      <a:pt x="190" y="74"/>
                    </a:lnTo>
                    <a:lnTo>
                      <a:pt x="125" y="242"/>
                    </a:lnTo>
                    <a:lnTo>
                      <a:pt x="87" y="336"/>
                    </a:lnTo>
                    <a:lnTo>
                      <a:pt x="52" y="423"/>
                    </a:lnTo>
                    <a:lnTo>
                      <a:pt x="22" y="492"/>
                    </a:lnTo>
                    <a:lnTo>
                      <a:pt x="10" y="518"/>
                    </a:lnTo>
                    <a:lnTo>
                      <a:pt x="0" y="535"/>
                    </a:lnTo>
                    <a:lnTo>
                      <a:pt x="31" y="477"/>
                    </a:lnTo>
                    <a:lnTo>
                      <a:pt x="63" y="415"/>
                    </a:lnTo>
                    <a:lnTo>
                      <a:pt x="99" y="336"/>
                    </a:lnTo>
                    <a:lnTo>
                      <a:pt x="137" y="250"/>
                    </a:lnTo>
                    <a:lnTo>
                      <a:pt x="155" y="206"/>
                    </a:lnTo>
                    <a:lnTo>
                      <a:pt x="173" y="160"/>
                    </a:lnTo>
                    <a:lnTo>
                      <a:pt x="188" y="118"/>
                    </a:lnTo>
                    <a:lnTo>
                      <a:pt x="201" y="75"/>
                    </a:lnTo>
                    <a:lnTo>
                      <a:pt x="211" y="36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247B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g238d613911f_0_0"/>
              <p:cNvSpPr/>
              <p:nvPr/>
            </p:nvSpPr>
            <p:spPr>
              <a:xfrm>
                <a:off x="7022306" y="3217552"/>
                <a:ext cx="347663" cy="849313"/>
              </a:xfrm>
              <a:custGeom>
                <a:rect b="b" l="l" r="r" t="t"/>
                <a:pathLst>
                  <a:path extrusionOk="0" h="535" w="219">
                    <a:moveTo>
                      <a:pt x="219" y="0"/>
                    </a:moveTo>
                    <a:lnTo>
                      <a:pt x="219" y="0"/>
                    </a:lnTo>
                    <a:lnTo>
                      <a:pt x="190" y="74"/>
                    </a:lnTo>
                    <a:lnTo>
                      <a:pt x="125" y="242"/>
                    </a:lnTo>
                    <a:lnTo>
                      <a:pt x="87" y="336"/>
                    </a:lnTo>
                    <a:lnTo>
                      <a:pt x="52" y="423"/>
                    </a:lnTo>
                    <a:lnTo>
                      <a:pt x="22" y="492"/>
                    </a:lnTo>
                    <a:lnTo>
                      <a:pt x="10" y="518"/>
                    </a:lnTo>
                    <a:lnTo>
                      <a:pt x="0" y="535"/>
                    </a:lnTo>
                    <a:lnTo>
                      <a:pt x="31" y="477"/>
                    </a:lnTo>
                    <a:lnTo>
                      <a:pt x="63" y="415"/>
                    </a:lnTo>
                    <a:lnTo>
                      <a:pt x="99" y="336"/>
                    </a:lnTo>
                    <a:lnTo>
                      <a:pt x="137" y="250"/>
                    </a:lnTo>
                    <a:lnTo>
                      <a:pt x="155" y="206"/>
                    </a:lnTo>
                    <a:lnTo>
                      <a:pt x="173" y="160"/>
                    </a:lnTo>
                    <a:lnTo>
                      <a:pt x="188" y="118"/>
                    </a:lnTo>
                    <a:lnTo>
                      <a:pt x="201" y="75"/>
                    </a:lnTo>
                    <a:lnTo>
                      <a:pt x="211" y="36"/>
                    </a:lnTo>
                    <a:lnTo>
                      <a:pt x="21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g238d613911f_0_0"/>
              <p:cNvSpPr/>
              <p:nvPr/>
            </p:nvSpPr>
            <p:spPr>
              <a:xfrm>
                <a:off x="4129881" y="2622240"/>
                <a:ext cx="3932238" cy="1627188"/>
              </a:xfrm>
              <a:custGeom>
                <a:rect b="b" l="l" r="r" t="t"/>
                <a:pathLst>
                  <a:path extrusionOk="0" h="1025" w="2477">
                    <a:moveTo>
                      <a:pt x="27" y="235"/>
                    </a:moveTo>
                    <a:lnTo>
                      <a:pt x="27" y="235"/>
                    </a:lnTo>
                    <a:lnTo>
                      <a:pt x="537" y="250"/>
                    </a:lnTo>
                    <a:lnTo>
                      <a:pt x="913" y="262"/>
                    </a:lnTo>
                    <a:lnTo>
                      <a:pt x="1054" y="269"/>
                    </a:lnTo>
                    <a:lnTo>
                      <a:pt x="1134" y="273"/>
                    </a:lnTo>
                    <a:lnTo>
                      <a:pt x="1145" y="273"/>
                    </a:lnTo>
                    <a:lnTo>
                      <a:pt x="1160" y="272"/>
                    </a:lnTo>
                    <a:lnTo>
                      <a:pt x="1193" y="267"/>
                    </a:lnTo>
                    <a:lnTo>
                      <a:pt x="1234" y="256"/>
                    </a:lnTo>
                    <a:lnTo>
                      <a:pt x="1281" y="241"/>
                    </a:lnTo>
                    <a:lnTo>
                      <a:pt x="1333" y="225"/>
                    </a:lnTo>
                    <a:lnTo>
                      <a:pt x="1387" y="205"/>
                    </a:lnTo>
                    <a:lnTo>
                      <a:pt x="1501" y="162"/>
                    </a:lnTo>
                    <a:lnTo>
                      <a:pt x="1712" y="77"/>
                    </a:lnTo>
                    <a:lnTo>
                      <a:pt x="1791" y="47"/>
                    </a:lnTo>
                    <a:lnTo>
                      <a:pt x="1819" y="38"/>
                    </a:lnTo>
                    <a:lnTo>
                      <a:pt x="1839" y="34"/>
                    </a:lnTo>
                    <a:lnTo>
                      <a:pt x="1880" y="29"/>
                    </a:lnTo>
                    <a:lnTo>
                      <a:pt x="1939" y="23"/>
                    </a:lnTo>
                    <a:lnTo>
                      <a:pt x="2088" y="12"/>
                    </a:lnTo>
                    <a:lnTo>
                      <a:pt x="2279" y="0"/>
                    </a:lnTo>
                    <a:lnTo>
                      <a:pt x="2308" y="20"/>
                    </a:lnTo>
                    <a:lnTo>
                      <a:pt x="2374" y="62"/>
                    </a:lnTo>
                    <a:lnTo>
                      <a:pt x="2443" y="108"/>
                    </a:lnTo>
                    <a:lnTo>
                      <a:pt x="2467" y="126"/>
                    </a:lnTo>
                    <a:lnTo>
                      <a:pt x="2474" y="132"/>
                    </a:lnTo>
                    <a:lnTo>
                      <a:pt x="2477" y="137"/>
                    </a:lnTo>
                    <a:lnTo>
                      <a:pt x="2476" y="140"/>
                    </a:lnTo>
                    <a:lnTo>
                      <a:pt x="2470" y="144"/>
                    </a:lnTo>
                    <a:lnTo>
                      <a:pt x="2446" y="158"/>
                    </a:lnTo>
                    <a:lnTo>
                      <a:pt x="2408" y="178"/>
                    </a:lnTo>
                    <a:lnTo>
                      <a:pt x="2359" y="202"/>
                    </a:lnTo>
                    <a:lnTo>
                      <a:pt x="2232" y="262"/>
                    </a:lnTo>
                    <a:lnTo>
                      <a:pt x="2085" y="332"/>
                    </a:lnTo>
                    <a:lnTo>
                      <a:pt x="1935" y="403"/>
                    </a:lnTo>
                    <a:lnTo>
                      <a:pt x="1800" y="470"/>
                    </a:lnTo>
                    <a:lnTo>
                      <a:pt x="1744" y="498"/>
                    </a:lnTo>
                    <a:lnTo>
                      <a:pt x="1697" y="522"/>
                    </a:lnTo>
                    <a:lnTo>
                      <a:pt x="1663" y="541"/>
                    </a:lnTo>
                    <a:lnTo>
                      <a:pt x="1653" y="549"/>
                    </a:lnTo>
                    <a:lnTo>
                      <a:pt x="1645" y="555"/>
                    </a:lnTo>
                    <a:lnTo>
                      <a:pt x="1553" y="646"/>
                    </a:lnTo>
                    <a:lnTo>
                      <a:pt x="1401" y="798"/>
                    </a:lnTo>
                    <a:lnTo>
                      <a:pt x="1322" y="875"/>
                    </a:lnTo>
                    <a:lnTo>
                      <a:pt x="1251" y="942"/>
                    </a:lnTo>
                    <a:lnTo>
                      <a:pt x="1196" y="992"/>
                    </a:lnTo>
                    <a:lnTo>
                      <a:pt x="1178" y="1009"/>
                    </a:lnTo>
                    <a:lnTo>
                      <a:pt x="1166" y="1016"/>
                    </a:lnTo>
                    <a:lnTo>
                      <a:pt x="1160" y="1018"/>
                    </a:lnTo>
                    <a:lnTo>
                      <a:pt x="1148" y="1019"/>
                    </a:lnTo>
                    <a:lnTo>
                      <a:pt x="1110" y="1022"/>
                    </a:lnTo>
                    <a:lnTo>
                      <a:pt x="1057" y="1024"/>
                    </a:lnTo>
                    <a:lnTo>
                      <a:pt x="990" y="1025"/>
                    </a:lnTo>
                    <a:lnTo>
                      <a:pt x="826" y="1025"/>
                    </a:lnTo>
                    <a:lnTo>
                      <a:pt x="641" y="1025"/>
                    </a:lnTo>
                    <a:lnTo>
                      <a:pt x="455" y="1022"/>
                    </a:lnTo>
                    <a:lnTo>
                      <a:pt x="288" y="1021"/>
                    </a:lnTo>
                    <a:lnTo>
                      <a:pt x="162" y="1018"/>
                    </a:lnTo>
                    <a:lnTo>
                      <a:pt x="100" y="1016"/>
                    </a:lnTo>
                    <a:lnTo>
                      <a:pt x="97" y="1015"/>
                    </a:lnTo>
                    <a:lnTo>
                      <a:pt x="94" y="1013"/>
                    </a:lnTo>
                    <a:lnTo>
                      <a:pt x="88" y="1007"/>
                    </a:lnTo>
                    <a:lnTo>
                      <a:pt x="82" y="996"/>
                    </a:lnTo>
                    <a:lnTo>
                      <a:pt x="76" y="983"/>
                    </a:lnTo>
                    <a:lnTo>
                      <a:pt x="70" y="966"/>
                    </a:lnTo>
                    <a:lnTo>
                      <a:pt x="64" y="946"/>
                    </a:lnTo>
                    <a:lnTo>
                      <a:pt x="52" y="899"/>
                    </a:lnTo>
                    <a:lnTo>
                      <a:pt x="41" y="843"/>
                    </a:lnTo>
                    <a:lnTo>
                      <a:pt x="30" y="781"/>
                    </a:lnTo>
                    <a:lnTo>
                      <a:pt x="21" y="713"/>
                    </a:lnTo>
                    <a:lnTo>
                      <a:pt x="14" y="643"/>
                    </a:lnTo>
                    <a:lnTo>
                      <a:pt x="8" y="573"/>
                    </a:lnTo>
                    <a:lnTo>
                      <a:pt x="3" y="504"/>
                    </a:lnTo>
                    <a:lnTo>
                      <a:pt x="0" y="438"/>
                    </a:lnTo>
                    <a:lnTo>
                      <a:pt x="0" y="379"/>
                    </a:lnTo>
                    <a:lnTo>
                      <a:pt x="3" y="326"/>
                    </a:lnTo>
                    <a:lnTo>
                      <a:pt x="5" y="303"/>
                    </a:lnTo>
                    <a:lnTo>
                      <a:pt x="8" y="284"/>
                    </a:lnTo>
                    <a:lnTo>
                      <a:pt x="12" y="267"/>
                    </a:lnTo>
                    <a:lnTo>
                      <a:pt x="17" y="253"/>
                    </a:lnTo>
                    <a:lnTo>
                      <a:pt x="21" y="243"/>
                    </a:lnTo>
                    <a:lnTo>
                      <a:pt x="27" y="235"/>
                    </a:lnTo>
                    <a:close/>
                  </a:path>
                </a:pathLst>
              </a:custGeom>
              <a:solidFill>
                <a:srgbClr val="AFDFE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g238d613911f_0_0"/>
              <p:cNvSpPr/>
              <p:nvPr/>
            </p:nvSpPr>
            <p:spPr>
              <a:xfrm>
                <a:off x="4129881" y="2622240"/>
                <a:ext cx="3932238" cy="1627188"/>
              </a:xfrm>
              <a:custGeom>
                <a:rect b="b" l="l" r="r" t="t"/>
                <a:pathLst>
                  <a:path extrusionOk="0" h="1025" w="2477">
                    <a:moveTo>
                      <a:pt x="27" y="235"/>
                    </a:moveTo>
                    <a:lnTo>
                      <a:pt x="27" y="235"/>
                    </a:lnTo>
                    <a:lnTo>
                      <a:pt x="537" y="250"/>
                    </a:lnTo>
                    <a:lnTo>
                      <a:pt x="913" y="262"/>
                    </a:lnTo>
                    <a:lnTo>
                      <a:pt x="1054" y="269"/>
                    </a:lnTo>
                    <a:lnTo>
                      <a:pt x="1134" y="273"/>
                    </a:lnTo>
                    <a:lnTo>
                      <a:pt x="1145" y="273"/>
                    </a:lnTo>
                    <a:lnTo>
                      <a:pt x="1160" y="272"/>
                    </a:lnTo>
                    <a:lnTo>
                      <a:pt x="1193" y="267"/>
                    </a:lnTo>
                    <a:lnTo>
                      <a:pt x="1234" y="256"/>
                    </a:lnTo>
                    <a:lnTo>
                      <a:pt x="1281" y="241"/>
                    </a:lnTo>
                    <a:lnTo>
                      <a:pt x="1333" y="225"/>
                    </a:lnTo>
                    <a:lnTo>
                      <a:pt x="1387" y="205"/>
                    </a:lnTo>
                    <a:lnTo>
                      <a:pt x="1501" y="162"/>
                    </a:lnTo>
                    <a:lnTo>
                      <a:pt x="1712" y="77"/>
                    </a:lnTo>
                    <a:lnTo>
                      <a:pt x="1791" y="47"/>
                    </a:lnTo>
                    <a:lnTo>
                      <a:pt x="1819" y="38"/>
                    </a:lnTo>
                    <a:lnTo>
                      <a:pt x="1839" y="34"/>
                    </a:lnTo>
                    <a:lnTo>
                      <a:pt x="1880" y="29"/>
                    </a:lnTo>
                    <a:lnTo>
                      <a:pt x="1939" y="23"/>
                    </a:lnTo>
                    <a:lnTo>
                      <a:pt x="2088" y="12"/>
                    </a:lnTo>
                    <a:lnTo>
                      <a:pt x="2279" y="0"/>
                    </a:lnTo>
                    <a:lnTo>
                      <a:pt x="2308" y="20"/>
                    </a:lnTo>
                    <a:lnTo>
                      <a:pt x="2374" y="62"/>
                    </a:lnTo>
                    <a:lnTo>
                      <a:pt x="2443" y="108"/>
                    </a:lnTo>
                    <a:lnTo>
                      <a:pt x="2467" y="126"/>
                    </a:lnTo>
                    <a:lnTo>
                      <a:pt x="2474" y="132"/>
                    </a:lnTo>
                    <a:lnTo>
                      <a:pt x="2477" y="137"/>
                    </a:lnTo>
                    <a:lnTo>
                      <a:pt x="2476" y="140"/>
                    </a:lnTo>
                    <a:lnTo>
                      <a:pt x="2470" y="144"/>
                    </a:lnTo>
                    <a:lnTo>
                      <a:pt x="2446" y="158"/>
                    </a:lnTo>
                    <a:lnTo>
                      <a:pt x="2408" y="178"/>
                    </a:lnTo>
                    <a:lnTo>
                      <a:pt x="2359" y="202"/>
                    </a:lnTo>
                    <a:lnTo>
                      <a:pt x="2232" y="262"/>
                    </a:lnTo>
                    <a:lnTo>
                      <a:pt x="2085" y="332"/>
                    </a:lnTo>
                    <a:lnTo>
                      <a:pt x="1935" y="403"/>
                    </a:lnTo>
                    <a:lnTo>
                      <a:pt x="1800" y="470"/>
                    </a:lnTo>
                    <a:lnTo>
                      <a:pt x="1744" y="498"/>
                    </a:lnTo>
                    <a:lnTo>
                      <a:pt x="1697" y="522"/>
                    </a:lnTo>
                    <a:lnTo>
                      <a:pt x="1663" y="541"/>
                    </a:lnTo>
                    <a:lnTo>
                      <a:pt x="1653" y="549"/>
                    </a:lnTo>
                    <a:lnTo>
                      <a:pt x="1645" y="555"/>
                    </a:lnTo>
                    <a:lnTo>
                      <a:pt x="1553" y="646"/>
                    </a:lnTo>
                    <a:lnTo>
                      <a:pt x="1401" y="798"/>
                    </a:lnTo>
                    <a:lnTo>
                      <a:pt x="1322" y="875"/>
                    </a:lnTo>
                    <a:lnTo>
                      <a:pt x="1251" y="942"/>
                    </a:lnTo>
                    <a:lnTo>
                      <a:pt x="1196" y="992"/>
                    </a:lnTo>
                    <a:lnTo>
                      <a:pt x="1178" y="1009"/>
                    </a:lnTo>
                    <a:lnTo>
                      <a:pt x="1166" y="1016"/>
                    </a:lnTo>
                    <a:lnTo>
                      <a:pt x="1160" y="1018"/>
                    </a:lnTo>
                    <a:lnTo>
                      <a:pt x="1148" y="1019"/>
                    </a:lnTo>
                    <a:lnTo>
                      <a:pt x="1110" y="1022"/>
                    </a:lnTo>
                    <a:lnTo>
                      <a:pt x="1057" y="1024"/>
                    </a:lnTo>
                    <a:lnTo>
                      <a:pt x="990" y="1025"/>
                    </a:lnTo>
                    <a:lnTo>
                      <a:pt x="826" y="1025"/>
                    </a:lnTo>
                    <a:lnTo>
                      <a:pt x="641" y="1025"/>
                    </a:lnTo>
                    <a:lnTo>
                      <a:pt x="455" y="1022"/>
                    </a:lnTo>
                    <a:lnTo>
                      <a:pt x="288" y="1021"/>
                    </a:lnTo>
                    <a:lnTo>
                      <a:pt x="162" y="1018"/>
                    </a:lnTo>
                    <a:lnTo>
                      <a:pt x="100" y="1016"/>
                    </a:lnTo>
                    <a:lnTo>
                      <a:pt x="97" y="1015"/>
                    </a:lnTo>
                    <a:lnTo>
                      <a:pt x="94" y="1013"/>
                    </a:lnTo>
                    <a:lnTo>
                      <a:pt x="88" y="1007"/>
                    </a:lnTo>
                    <a:lnTo>
                      <a:pt x="82" y="996"/>
                    </a:lnTo>
                    <a:lnTo>
                      <a:pt x="76" y="983"/>
                    </a:lnTo>
                    <a:lnTo>
                      <a:pt x="70" y="966"/>
                    </a:lnTo>
                    <a:lnTo>
                      <a:pt x="64" y="946"/>
                    </a:lnTo>
                    <a:lnTo>
                      <a:pt x="52" y="899"/>
                    </a:lnTo>
                    <a:lnTo>
                      <a:pt x="41" y="843"/>
                    </a:lnTo>
                    <a:lnTo>
                      <a:pt x="30" y="781"/>
                    </a:lnTo>
                    <a:lnTo>
                      <a:pt x="21" y="713"/>
                    </a:lnTo>
                    <a:lnTo>
                      <a:pt x="14" y="643"/>
                    </a:lnTo>
                    <a:lnTo>
                      <a:pt x="8" y="573"/>
                    </a:lnTo>
                    <a:lnTo>
                      <a:pt x="3" y="504"/>
                    </a:lnTo>
                    <a:lnTo>
                      <a:pt x="0" y="438"/>
                    </a:lnTo>
                    <a:lnTo>
                      <a:pt x="0" y="379"/>
                    </a:lnTo>
                    <a:lnTo>
                      <a:pt x="3" y="326"/>
                    </a:lnTo>
                    <a:lnTo>
                      <a:pt x="5" y="303"/>
                    </a:lnTo>
                    <a:lnTo>
                      <a:pt x="8" y="284"/>
                    </a:lnTo>
                    <a:lnTo>
                      <a:pt x="12" y="267"/>
                    </a:lnTo>
                    <a:lnTo>
                      <a:pt x="17" y="253"/>
                    </a:lnTo>
                    <a:lnTo>
                      <a:pt x="21" y="243"/>
                    </a:lnTo>
                    <a:lnTo>
                      <a:pt x="27" y="2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g238d613911f_0_0"/>
              <p:cNvSpPr/>
              <p:nvPr/>
            </p:nvSpPr>
            <p:spPr>
              <a:xfrm>
                <a:off x="4922044" y="2676215"/>
                <a:ext cx="2962275" cy="914400"/>
              </a:xfrm>
              <a:custGeom>
                <a:rect b="b" l="l" r="r" t="t"/>
                <a:pathLst>
                  <a:path extrusionOk="0" h="576" w="1866">
                    <a:moveTo>
                      <a:pt x="1639" y="7"/>
                    </a:moveTo>
                    <a:lnTo>
                      <a:pt x="1639" y="7"/>
                    </a:lnTo>
                    <a:lnTo>
                      <a:pt x="1621" y="9"/>
                    </a:lnTo>
                    <a:lnTo>
                      <a:pt x="1602" y="12"/>
                    </a:lnTo>
                    <a:lnTo>
                      <a:pt x="1558" y="22"/>
                    </a:lnTo>
                    <a:lnTo>
                      <a:pt x="1510" y="36"/>
                    </a:lnTo>
                    <a:lnTo>
                      <a:pt x="1455" y="53"/>
                    </a:lnTo>
                    <a:lnTo>
                      <a:pt x="1398" y="72"/>
                    </a:lnTo>
                    <a:lnTo>
                      <a:pt x="1337" y="94"/>
                    </a:lnTo>
                    <a:lnTo>
                      <a:pt x="1213" y="141"/>
                    </a:lnTo>
                    <a:lnTo>
                      <a:pt x="1088" y="186"/>
                    </a:lnTo>
                    <a:lnTo>
                      <a:pt x="973" y="227"/>
                    </a:lnTo>
                    <a:lnTo>
                      <a:pt x="923" y="244"/>
                    </a:lnTo>
                    <a:lnTo>
                      <a:pt x="878" y="257"/>
                    </a:lnTo>
                    <a:lnTo>
                      <a:pt x="838" y="266"/>
                    </a:lnTo>
                    <a:lnTo>
                      <a:pt x="823" y="269"/>
                    </a:lnTo>
                    <a:lnTo>
                      <a:pt x="808" y="271"/>
                    </a:lnTo>
                    <a:lnTo>
                      <a:pt x="735" y="274"/>
                    </a:lnTo>
                    <a:lnTo>
                      <a:pt x="635" y="275"/>
                    </a:lnTo>
                    <a:lnTo>
                      <a:pt x="515" y="279"/>
                    </a:lnTo>
                    <a:lnTo>
                      <a:pt x="388" y="282"/>
                    </a:lnTo>
                    <a:lnTo>
                      <a:pt x="324" y="285"/>
                    </a:lnTo>
                    <a:lnTo>
                      <a:pt x="264" y="289"/>
                    </a:lnTo>
                    <a:lnTo>
                      <a:pt x="206" y="294"/>
                    </a:lnTo>
                    <a:lnTo>
                      <a:pt x="153" y="300"/>
                    </a:lnTo>
                    <a:lnTo>
                      <a:pt x="106" y="309"/>
                    </a:lnTo>
                    <a:lnTo>
                      <a:pt x="67" y="318"/>
                    </a:lnTo>
                    <a:lnTo>
                      <a:pt x="50" y="322"/>
                    </a:lnTo>
                    <a:lnTo>
                      <a:pt x="36" y="329"/>
                    </a:lnTo>
                    <a:lnTo>
                      <a:pt x="24" y="335"/>
                    </a:lnTo>
                    <a:lnTo>
                      <a:pt x="15" y="341"/>
                    </a:lnTo>
                    <a:lnTo>
                      <a:pt x="9" y="348"/>
                    </a:lnTo>
                    <a:lnTo>
                      <a:pt x="4" y="356"/>
                    </a:lnTo>
                    <a:lnTo>
                      <a:pt x="1" y="365"/>
                    </a:lnTo>
                    <a:lnTo>
                      <a:pt x="0" y="373"/>
                    </a:lnTo>
                    <a:lnTo>
                      <a:pt x="0" y="383"/>
                    </a:lnTo>
                    <a:lnTo>
                      <a:pt x="1" y="392"/>
                    </a:lnTo>
                    <a:lnTo>
                      <a:pt x="4" y="403"/>
                    </a:lnTo>
                    <a:lnTo>
                      <a:pt x="7" y="412"/>
                    </a:lnTo>
                    <a:lnTo>
                      <a:pt x="13" y="423"/>
                    </a:lnTo>
                    <a:lnTo>
                      <a:pt x="21" y="433"/>
                    </a:lnTo>
                    <a:lnTo>
                      <a:pt x="30" y="445"/>
                    </a:lnTo>
                    <a:lnTo>
                      <a:pt x="39" y="456"/>
                    </a:lnTo>
                    <a:lnTo>
                      <a:pt x="50" y="467"/>
                    </a:lnTo>
                    <a:lnTo>
                      <a:pt x="62" y="477"/>
                    </a:lnTo>
                    <a:lnTo>
                      <a:pt x="91" y="497"/>
                    </a:lnTo>
                    <a:lnTo>
                      <a:pt x="123" y="517"/>
                    </a:lnTo>
                    <a:lnTo>
                      <a:pt x="159" y="533"/>
                    </a:lnTo>
                    <a:lnTo>
                      <a:pt x="179" y="541"/>
                    </a:lnTo>
                    <a:lnTo>
                      <a:pt x="200" y="548"/>
                    </a:lnTo>
                    <a:lnTo>
                      <a:pt x="221" y="554"/>
                    </a:lnTo>
                    <a:lnTo>
                      <a:pt x="244" y="561"/>
                    </a:lnTo>
                    <a:lnTo>
                      <a:pt x="267" y="565"/>
                    </a:lnTo>
                    <a:lnTo>
                      <a:pt x="291" y="570"/>
                    </a:lnTo>
                    <a:lnTo>
                      <a:pt x="315" y="573"/>
                    </a:lnTo>
                    <a:lnTo>
                      <a:pt x="341" y="574"/>
                    </a:lnTo>
                    <a:lnTo>
                      <a:pt x="367" y="576"/>
                    </a:lnTo>
                    <a:lnTo>
                      <a:pt x="393" y="576"/>
                    </a:lnTo>
                    <a:lnTo>
                      <a:pt x="420" y="574"/>
                    </a:lnTo>
                    <a:lnTo>
                      <a:pt x="447" y="571"/>
                    </a:lnTo>
                    <a:lnTo>
                      <a:pt x="503" y="564"/>
                    </a:lnTo>
                    <a:lnTo>
                      <a:pt x="562" y="551"/>
                    </a:lnTo>
                    <a:lnTo>
                      <a:pt x="621" y="539"/>
                    </a:lnTo>
                    <a:lnTo>
                      <a:pt x="682" y="524"/>
                    </a:lnTo>
                    <a:lnTo>
                      <a:pt x="743" y="507"/>
                    </a:lnTo>
                    <a:lnTo>
                      <a:pt x="802" y="491"/>
                    </a:lnTo>
                    <a:lnTo>
                      <a:pt x="919" y="454"/>
                    </a:lnTo>
                    <a:lnTo>
                      <a:pt x="1025" y="418"/>
                    </a:lnTo>
                    <a:lnTo>
                      <a:pt x="1119" y="385"/>
                    </a:lnTo>
                    <a:lnTo>
                      <a:pt x="1195" y="357"/>
                    </a:lnTo>
                    <a:lnTo>
                      <a:pt x="1248" y="341"/>
                    </a:lnTo>
                    <a:lnTo>
                      <a:pt x="1308" y="326"/>
                    </a:lnTo>
                    <a:lnTo>
                      <a:pt x="1401" y="304"/>
                    </a:lnTo>
                    <a:lnTo>
                      <a:pt x="1510" y="279"/>
                    </a:lnTo>
                    <a:lnTo>
                      <a:pt x="1568" y="263"/>
                    </a:lnTo>
                    <a:lnTo>
                      <a:pt x="1624" y="247"/>
                    </a:lnTo>
                    <a:lnTo>
                      <a:pt x="1678" y="228"/>
                    </a:lnTo>
                    <a:lnTo>
                      <a:pt x="1730" y="210"/>
                    </a:lnTo>
                    <a:lnTo>
                      <a:pt x="1775" y="192"/>
                    </a:lnTo>
                    <a:lnTo>
                      <a:pt x="1795" y="181"/>
                    </a:lnTo>
                    <a:lnTo>
                      <a:pt x="1813" y="172"/>
                    </a:lnTo>
                    <a:lnTo>
                      <a:pt x="1828" y="162"/>
                    </a:lnTo>
                    <a:lnTo>
                      <a:pt x="1842" y="153"/>
                    </a:lnTo>
                    <a:lnTo>
                      <a:pt x="1853" y="142"/>
                    </a:lnTo>
                    <a:lnTo>
                      <a:pt x="1860" y="131"/>
                    </a:lnTo>
                    <a:lnTo>
                      <a:pt x="1865" y="121"/>
                    </a:lnTo>
                    <a:lnTo>
                      <a:pt x="1866" y="110"/>
                    </a:lnTo>
                    <a:lnTo>
                      <a:pt x="1865" y="100"/>
                    </a:lnTo>
                    <a:lnTo>
                      <a:pt x="1859" y="89"/>
                    </a:lnTo>
                    <a:lnTo>
                      <a:pt x="1845" y="69"/>
                    </a:lnTo>
                    <a:lnTo>
                      <a:pt x="1830" y="53"/>
                    </a:lnTo>
                    <a:lnTo>
                      <a:pt x="1818" y="39"/>
                    </a:lnTo>
                    <a:lnTo>
                      <a:pt x="1804" y="27"/>
                    </a:lnTo>
                    <a:lnTo>
                      <a:pt x="1792" y="18"/>
                    </a:lnTo>
                    <a:lnTo>
                      <a:pt x="1780" y="12"/>
                    </a:lnTo>
                    <a:lnTo>
                      <a:pt x="1766" y="6"/>
                    </a:lnTo>
                    <a:lnTo>
                      <a:pt x="1754" y="3"/>
                    </a:lnTo>
                    <a:lnTo>
                      <a:pt x="1742" y="1"/>
                    </a:lnTo>
                    <a:lnTo>
                      <a:pt x="1730" y="0"/>
                    </a:lnTo>
                    <a:lnTo>
                      <a:pt x="1703" y="1"/>
                    </a:lnTo>
                    <a:lnTo>
                      <a:pt x="1639" y="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3" name="Google Shape;1393;g238d613911f_0_0"/>
            <p:cNvGrpSpPr/>
            <p:nvPr/>
          </p:nvGrpSpPr>
          <p:grpSpPr>
            <a:xfrm>
              <a:off x="1351421" y="3467308"/>
              <a:ext cx="1383112" cy="3005280"/>
              <a:chOff x="1763297" y="2003087"/>
              <a:chExt cx="1823964" cy="3963181"/>
            </a:xfrm>
          </p:grpSpPr>
          <p:sp>
            <p:nvSpPr>
              <p:cNvPr id="1394" name="Google Shape;1394;g238d613911f_0_0"/>
              <p:cNvSpPr/>
              <p:nvPr/>
            </p:nvSpPr>
            <p:spPr>
              <a:xfrm>
                <a:off x="1920924" y="3126176"/>
                <a:ext cx="367327" cy="292735"/>
              </a:xfrm>
              <a:custGeom>
                <a:rect b="b" l="l" r="r" t="t"/>
                <a:pathLst>
                  <a:path extrusionOk="0" h="208" w="261">
                    <a:moveTo>
                      <a:pt x="170" y="176"/>
                    </a:moveTo>
                    <a:lnTo>
                      <a:pt x="170" y="176"/>
                    </a:lnTo>
                    <a:lnTo>
                      <a:pt x="181" y="178"/>
                    </a:lnTo>
                    <a:lnTo>
                      <a:pt x="206" y="176"/>
                    </a:lnTo>
                    <a:lnTo>
                      <a:pt x="221" y="176"/>
                    </a:lnTo>
                    <a:lnTo>
                      <a:pt x="235" y="173"/>
                    </a:lnTo>
                    <a:lnTo>
                      <a:pt x="246" y="170"/>
                    </a:lnTo>
                    <a:lnTo>
                      <a:pt x="255" y="166"/>
                    </a:lnTo>
                    <a:lnTo>
                      <a:pt x="259" y="161"/>
                    </a:lnTo>
                    <a:lnTo>
                      <a:pt x="261" y="154"/>
                    </a:lnTo>
                    <a:lnTo>
                      <a:pt x="261" y="147"/>
                    </a:lnTo>
                    <a:lnTo>
                      <a:pt x="259" y="141"/>
                    </a:lnTo>
                    <a:lnTo>
                      <a:pt x="256" y="135"/>
                    </a:lnTo>
                    <a:lnTo>
                      <a:pt x="252" y="131"/>
                    </a:lnTo>
                    <a:lnTo>
                      <a:pt x="244" y="129"/>
                    </a:lnTo>
                    <a:lnTo>
                      <a:pt x="236" y="128"/>
                    </a:lnTo>
                    <a:lnTo>
                      <a:pt x="227" y="129"/>
                    </a:lnTo>
                    <a:lnTo>
                      <a:pt x="218" y="129"/>
                    </a:lnTo>
                    <a:lnTo>
                      <a:pt x="211" y="128"/>
                    </a:lnTo>
                    <a:lnTo>
                      <a:pt x="203" y="125"/>
                    </a:lnTo>
                    <a:lnTo>
                      <a:pt x="197" y="122"/>
                    </a:lnTo>
                    <a:lnTo>
                      <a:pt x="193" y="117"/>
                    </a:lnTo>
                    <a:lnTo>
                      <a:pt x="190" y="113"/>
                    </a:lnTo>
                    <a:lnTo>
                      <a:pt x="188" y="105"/>
                    </a:lnTo>
                    <a:lnTo>
                      <a:pt x="190" y="98"/>
                    </a:lnTo>
                    <a:lnTo>
                      <a:pt x="194" y="86"/>
                    </a:lnTo>
                    <a:lnTo>
                      <a:pt x="202" y="58"/>
                    </a:lnTo>
                    <a:lnTo>
                      <a:pt x="205" y="45"/>
                    </a:lnTo>
                    <a:lnTo>
                      <a:pt x="205" y="33"/>
                    </a:lnTo>
                    <a:lnTo>
                      <a:pt x="205" y="27"/>
                    </a:lnTo>
                    <a:lnTo>
                      <a:pt x="202" y="22"/>
                    </a:lnTo>
                    <a:lnTo>
                      <a:pt x="199" y="18"/>
                    </a:lnTo>
                    <a:lnTo>
                      <a:pt x="194" y="13"/>
                    </a:lnTo>
                    <a:lnTo>
                      <a:pt x="188" y="10"/>
                    </a:lnTo>
                    <a:lnTo>
                      <a:pt x="184" y="10"/>
                    </a:lnTo>
                    <a:lnTo>
                      <a:pt x="178" y="10"/>
                    </a:lnTo>
                    <a:lnTo>
                      <a:pt x="175" y="13"/>
                    </a:lnTo>
                    <a:lnTo>
                      <a:pt x="170" y="16"/>
                    </a:lnTo>
                    <a:lnTo>
                      <a:pt x="167" y="21"/>
                    </a:lnTo>
                    <a:lnTo>
                      <a:pt x="161" y="33"/>
                    </a:lnTo>
                    <a:lnTo>
                      <a:pt x="152" y="58"/>
                    </a:lnTo>
                    <a:lnTo>
                      <a:pt x="147" y="69"/>
                    </a:lnTo>
                    <a:lnTo>
                      <a:pt x="144" y="77"/>
                    </a:lnTo>
                    <a:lnTo>
                      <a:pt x="141" y="80"/>
                    </a:lnTo>
                    <a:lnTo>
                      <a:pt x="138" y="81"/>
                    </a:lnTo>
                    <a:lnTo>
                      <a:pt x="135" y="80"/>
                    </a:lnTo>
                    <a:lnTo>
                      <a:pt x="134" y="78"/>
                    </a:lnTo>
                    <a:lnTo>
                      <a:pt x="131" y="66"/>
                    </a:lnTo>
                    <a:lnTo>
                      <a:pt x="126" y="45"/>
                    </a:lnTo>
                    <a:lnTo>
                      <a:pt x="122" y="24"/>
                    </a:lnTo>
                    <a:lnTo>
                      <a:pt x="119" y="16"/>
                    </a:lnTo>
                    <a:lnTo>
                      <a:pt x="116" y="10"/>
                    </a:lnTo>
                    <a:lnTo>
                      <a:pt x="111" y="6"/>
                    </a:lnTo>
                    <a:lnTo>
                      <a:pt x="107" y="3"/>
                    </a:lnTo>
                    <a:lnTo>
                      <a:pt x="99" y="1"/>
                    </a:lnTo>
                    <a:lnTo>
                      <a:pt x="90" y="0"/>
                    </a:lnTo>
                    <a:lnTo>
                      <a:pt x="86" y="1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7" y="7"/>
                    </a:lnTo>
                    <a:lnTo>
                      <a:pt x="72" y="15"/>
                    </a:lnTo>
                    <a:lnTo>
                      <a:pt x="71" y="24"/>
                    </a:lnTo>
                    <a:lnTo>
                      <a:pt x="71" y="34"/>
                    </a:lnTo>
                    <a:lnTo>
                      <a:pt x="71" y="46"/>
                    </a:lnTo>
                    <a:lnTo>
                      <a:pt x="75" y="68"/>
                    </a:lnTo>
                    <a:lnTo>
                      <a:pt x="80" y="83"/>
                    </a:lnTo>
                    <a:lnTo>
                      <a:pt x="80" y="92"/>
                    </a:lnTo>
                    <a:lnTo>
                      <a:pt x="80" y="95"/>
                    </a:lnTo>
                    <a:lnTo>
                      <a:pt x="77" y="96"/>
                    </a:lnTo>
                    <a:lnTo>
                      <a:pt x="71" y="98"/>
                    </a:lnTo>
                    <a:lnTo>
                      <a:pt x="69" y="96"/>
                    </a:lnTo>
                    <a:lnTo>
                      <a:pt x="68" y="95"/>
                    </a:lnTo>
                    <a:lnTo>
                      <a:pt x="63" y="87"/>
                    </a:lnTo>
                    <a:lnTo>
                      <a:pt x="52" y="65"/>
                    </a:lnTo>
                    <a:lnTo>
                      <a:pt x="46" y="54"/>
                    </a:lnTo>
                    <a:lnTo>
                      <a:pt x="42" y="49"/>
                    </a:lnTo>
                    <a:lnTo>
                      <a:pt x="37" y="45"/>
                    </a:lnTo>
                    <a:lnTo>
                      <a:pt x="33" y="43"/>
                    </a:lnTo>
                    <a:lnTo>
                      <a:pt x="28" y="42"/>
                    </a:lnTo>
                    <a:lnTo>
                      <a:pt x="22" y="42"/>
                    </a:lnTo>
                    <a:lnTo>
                      <a:pt x="15" y="43"/>
                    </a:lnTo>
                    <a:lnTo>
                      <a:pt x="9" y="46"/>
                    </a:lnTo>
                    <a:lnTo>
                      <a:pt x="4" y="49"/>
                    </a:lnTo>
                    <a:lnTo>
                      <a:pt x="3" y="54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69"/>
                    </a:lnTo>
                    <a:lnTo>
                      <a:pt x="4" y="81"/>
                    </a:lnTo>
                    <a:lnTo>
                      <a:pt x="10" y="95"/>
                    </a:lnTo>
                    <a:lnTo>
                      <a:pt x="18" y="107"/>
                    </a:lnTo>
                    <a:lnTo>
                      <a:pt x="25" y="120"/>
                    </a:lnTo>
                    <a:lnTo>
                      <a:pt x="33" y="134"/>
                    </a:lnTo>
                    <a:lnTo>
                      <a:pt x="43" y="160"/>
                    </a:lnTo>
                    <a:lnTo>
                      <a:pt x="51" y="181"/>
                    </a:lnTo>
                    <a:lnTo>
                      <a:pt x="57" y="197"/>
                    </a:lnTo>
                    <a:lnTo>
                      <a:pt x="60" y="203"/>
                    </a:lnTo>
                    <a:lnTo>
                      <a:pt x="63" y="208"/>
                    </a:lnTo>
                    <a:lnTo>
                      <a:pt x="66" y="208"/>
                    </a:lnTo>
                    <a:lnTo>
                      <a:pt x="69" y="208"/>
                    </a:lnTo>
                    <a:lnTo>
                      <a:pt x="81" y="206"/>
                    </a:lnTo>
                    <a:lnTo>
                      <a:pt x="98" y="203"/>
                    </a:lnTo>
                    <a:lnTo>
                      <a:pt x="114" y="199"/>
                    </a:lnTo>
                    <a:lnTo>
                      <a:pt x="149" y="188"/>
                    </a:lnTo>
                    <a:lnTo>
                      <a:pt x="163" y="182"/>
                    </a:lnTo>
                    <a:lnTo>
                      <a:pt x="170" y="176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g238d613911f_0_0"/>
              <p:cNvSpPr/>
              <p:nvPr/>
            </p:nvSpPr>
            <p:spPr>
              <a:xfrm>
                <a:off x="1920924" y="3126176"/>
                <a:ext cx="367327" cy="292735"/>
              </a:xfrm>
              <a:custGeom>
                <a:rect b="b" l="l" r="r" t="t"/>
                <a:pathLst>
                  <a:path extrusionOk="0" h="208" w="261">
                    <a:moveTo>
                      <a:pt x="170" y="176"/>
                    </a:moveTo>
                    <a:lnTo>
                      <a:pt x="170" y="176"/>
                    </a:lnTo>
                    <a:lnTo>
                      <a:pt x="181" y="178"/>
                    </a:lnTo>
                    <a:lnTo>
                      <a:pt x="206" y="176"/>
                    </a:lnTo>
                    <a:lnTo>
                      <a:pt x="221" y="176"/>
                    </a:lnTo>
                    <a:lnTo>
                      <a:pt x="235" y="173"/>
                    </a:lnTo>
                    <a:lnTo>
                      <a:pt x="246" y="170"/>
                    </a:lnTo>
                    <a:lnTo>
                      <a:pt x="255" y="166"/>
                    </a:lnTo>
                    <a:lnTo>
                      <a:pt x="259" y="161"/>
                    </a:lnTo>
                    <a:lnTo>
                      <a:pt x="261" y="154"/>
                    </a:lnTo>
                    <a:lnTo>
                      <a:pt x="261" y="147"/>
                    </a:lnTo>
                    <a:lnTo>
                      <a:pt x="259" y="141"/>
                    </a:lnTo>
                    <a:lnTo>
                      <a:pt x="256" y="135"/>
                    </a:lnTo>
                    <a:lnTo>
                      <a:pt x="252" y="131"/>
                    </a:lnTo>
                    <a:lnTo>
                      <a:pt x="244" y="129"/>
                    </a:lnTo>
                    <a:lnTo>
                      <a:pt x="236" y="128"/>
                    </a:lnTo>
                    <a:lnTo>
                      <a:pt x="227" y="129"/>
                    </a:lnTo>
                    <a:lnTo>
                      <a:pt x="218" y="129"/>
                    </a:lnTo>
                    <a:lnTo>
                      <a:pt x="211" y="128"/>
                    </a:lnTo>
                    <a:lnTo>
                      <a:pt x="203" y="125"/>
                    </a:lnTo>
                    <a:lnTo>
                      <a:pt x="197" y="122"/>
                    </a:lnTo>
                    <a:lnTo>
                      <a:pt x="193" y="117"/>
                    </a:lnTo>
                    <a:lnTo>
                      <a:pt x="190" y="113"/>
                    </a:lnTo>
                    <a:lnTo>
                      <a:pt x="188" y="105"/>
                    </a:lnTo>
                    <a:lnTo>
                      <a:pt x="190" y="98"/>
                    </a:lnTo>
                    <a:lnTo>
                      <a:pt x="194" y="86"/>
                    </a:lnTo>
                    <a:lnTo>
                      <a:pt x="202" y="58"/>
                    </a:lnTo>
                    <a:lnTo>
                      <a:pt x="205" y="45"/>
                    </a:lnTo>
                    <a:lnTo>
                      <a:pt x="205" y="33"/>
                    </a:lnTo>
                    <a:lnTo>
                      <a:pt x="205" y="27"/>
                    </a:lnTo>
                    <a:lnTo>
                      <a:pt x="202" y="22"/>
                    </a:lnTo>
                    <a:lnTo>
                      <a:pt x="199" y="18"/>
                    </a:lnTo>
                    <a:lnTo>
                      <a:pt x="194" y="13"/>
                    </a:lnTo>
                    <a:lnTo>
                      <a:pt x="188" y="10"/>
                    </a:lnTo>
                    <a:lnTo>
                      <a:pt x="184" y="10"/>
                    </a:lnTo>
                    <a:lnTo>
                      <a:pt x="178" y="10"/>
                    </a:lnTo>
                    <a:lnTo>
                      <a:pt x="175" y="13"/>
                    </a:lnTo>
                    <a:lnTo>
                      <a:pt x="170" y="16"/>
                    </a:lnTo>
                    <a:lnTo>
                      <a:pt x="167" y="21"/>
                    </a:lnTo>
                    <a:lnTo>
                      <a:pt x="161" y="33"/>
                    </a:lnTo>
                    <a:lnTo>
                      <a:pt x="152" y="58"/>
                    </a:lnTo>
                    <a:lnTo>
                      <a:pt x="147" y="69"/>
                    </a:lnTo>
                    <a:lnTo>
                      <a:pt x="144" y="77"/>
                    </a:lnTo>
                    <a:lnTo>
                      <a:pt x="141" y="80"/>
                    </a:lnTo>
                    <a:lnTo>
                      <a:pt x="138" y="81"/>
                    </a:lnTo>
                    <a:lnTo>
                      <a:pt x="135" y="80"/>
                    </a:lnTo>
                    <a:lnTo>
                      <a:pt x="134" y="78"/>
                    </a:lnTo>
                    <a:lnTo>
                      <a:pt x="131" y="66"/>
                    </a:lnTo>
                    <a:lnTo>
                      <a:pt x="126" y="45"/>
                    </a:lnTo>
                    <a:lnTo>
                      <a:pt x="122" y="24"/>
                    </a:lnTo>
                    <a:lnTo>
                      <a:pt x="119" y="16"/>
                    </a:lnTo>
                    <a:lnTo>
                      <a:pt x="116" y="10"/>
                    </a:lnTo>
                    <a:lnTo>
                      <a:pt x="111" y="6"/>
                    </a:lnTo>
                    <a:lnTo>
                      <a:pt x="107" y="3"/>
                    </a:lnTo>
                    <a:lnTo>
                      <a:pt x="99" y="1"/>
                    </a:lnTo>
                    <a:lnTo>
                      <a:pt x="90" y="0"/>
                    </a:lnTo>
                    <a:lnTo>
                      <a:pt x="86" y="1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7" y="7"/>
                    </a:lnTo>
                    <a:lnTo>
                      <a:pt x="72" y="15"/>
                    </a:lnTo>
                    <a:lnTo>
                      <a:pt x="71" y="24"/>
                    </a:lnTo>
                    <a:lnTo>
                      <a:pt x="71" y="34"/>
                    </a:lnTo>
                    <a:lnTo>
                      <a:pt x="71" y="46"/>
                    </a:lnTo>
                    <a:lnTo>
                      <a:pt x="75" y="68"/>
                    </a:lnTo>
                    <a:lnTo>
                      <a:pt x="80" y="83"/>
                    </a:lnTo>
                    <a:lnTo>
                      <a:pt x="80" y="92"/>
                    </a:lnTo>
                    <a:lnTo>
                      <a:pt x="80" y="95"/>
                    </a:lnTo>
                    <a:lnTo>
                      <a:pt x="77" y="96"/>
                    </a:lnTo>
                    <a:lnTo>
                      <a:pt x="71" y="98"/>
                    </a:lnTo>
                    <a:lnTo>
                      <a:pt x="69" y="96"/>
                    </a:lnTo>
                    <a:lnTo>
                      <a:pt x="68" y="95"/>
                    </a:lnTo>
                    <a:lnTo>
                      <a:pt x="63" y="87"/>
                    </a:lnTo>
                    <a:lnTo>
                      <a:pt x="52" y="65"/>
                    </a:lnTo>
                    <a:lnTo>
                      <a:pt x="46" y="54"/>
                    </a:lnTo>
                    <a:lnTo>
                      <a:pt x="42" y="49"/>
                    </a:lnTo>
                    <a:lnTo>
                      <a:pt x="37" y="45"/>
                    </a:lnTo>
                    <a:lnTo>
                      <a:pt x="33" y="43"/>
                    </a:lnTo>
                    <a:lnTo>
                      <a:pt x="28" y="42"/>
                    </a:lnTo>
                    <a:lnTo>
                      <a:pt x="22" y="42"/>
                    </a:lnTo>
                    <a:lnTo>
                      <a:pt x="15" y="43"/>
                    </a:lnTo>
                    <a:lnTo>
                      <a:pt x="9" y="46"/>
                    </a:lnTo>
                    <a:lnTo>
                      <a:pt x="4" y="49"/>
                    </a:lnTo>
                    <a:lnTo>
                      <a:pt x="3" y="54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69"/>
                    </a:lnTo>
                    <a:lnTo>
                      <a:pt x="4" y="81"/>
                    </a:lnTo>
                    <a:lnTo>
                      <a:pt x="10" y="95"/>
                    </a:lnTo>
                    <a:lnTo>
                      <a:pt x="18" y="107"/>
                    </a:lnTo>
                    <a:lnTo>
                      <a:pt x="25" y="120"/>
                    </a:lnTo>
                    <a:lnTo>
                      <a:pt x="33" y="134"/>
                    </a:lnTo>
                    <a:lnTo>
                      <a:pt x="43" y="160"/>
                    </a:lnTo>
                    <a:lnTo>
                      <a:pt x="51" y="181"/>
                    </a:lnTo>
                    <a:lnTo>
                      <a:pt x="57" y="197"/>
                    </a:lnTo>
                    <a:lnTo>
                      <a:pt x="60" y="203"/>
                    </a:lnTo>
                    <a:lnTo>
                      <a:pt x="63" y="208"/>
                    </a:lnTo>
                    <a:lnTo>
                      <a:pt x="66" y="208"/>
                    </a:lnTo>
                    <a:lnTo>
                      <a:pt x="69" y="208"/>
                    </a:lnTo>
                    <a:lnTo>
                      <a:pt x="81" y="206"/>
                    </a:lnTo>
                    <a:lnTo>
                      <a:pt x="98" y="203"/>
                    </a:lnTo>
                    <a:lnTo>
                      <a:pt x="114" y="199"/>
                    </a:lnTo>
                    <a:lnTo>
                      <a:pt x="149" y="188"/>
                    </a:lnTo>
                    <a:lnTo>
                      <a:pt x="163" y="182"/>
                    </a:lnTo>
                    <a:lnTo>
                      <a:pt x="170" y="1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g238d613911f_0_0"/>
              <p:cNvSpPr/>
              <p:nvPr/>
            </p:nvSpPr>
            <p:spPr>
              <a:xfrm>
                <a:off x="1988478" y="3364023"/>
                <a:ext cx="809244" cy="496805"/>
              </a:xfrm>
              <a:custGeom>
                <a:rect b="b" l="l" r="r" t="t"/>
                <a:pathLst>
                  <a:path extrusionOk="0" h="353" w="575">
                    <a:moveTo>
                      <a:pt x="545" y="155"/>
                    </a:moveTo>
                    <a:lnTo>
                      <a:pt x="545" y="155"/>
                    </a:lnTo>
                    <a:lnTo>
                      <a:pt x="534" y="158"/>
                    </a:lnTo>
                    <a:lnTo>
                      <a:pt x="522" y="163"/>
                    </a:lnTo>
                    <a:lnTo>
                      <a:pt x="510" y="172"/>
                    </a:lnTo>
                    <a:lnTo>
                      <a:pt x="495" y="182"/>
                    </a:lnTo>
                    <a:lnTo>
                      <a:pt x="463" y="206"/>
                    </a:lnTo>
                    <a:lnTo>
                      <a:pt x="425" y="232"/>
                    </a:lnTo>
                    <a:lnTo>
                      <a:pt x="406" y="244"/>
                    </a:lnTo>
                    <a:lnTo>
                      <a:pt x="386" y="256"/>
                    </a:lnTo>
                    <a:lnTo>
                      <a:pt x="365" y="265"/>
                    </a:lnTo>
                    <a:lnTo>
                      <a:pt x="344" y="274"/>
                    </a:lnTo>
                    <a:lnTo>
                      <a:pt x="321" y="279"/>
                    </a:lnTo>
                    <a:lnTo>
                      <a:pt x="300" y="280"/>
                    </a:lnTo>
                    <a:lnTo>
                      <a:pt x="290" y="280"/>
                    </a:lnTo>
                    <a:lnTo>
                      <a:pt x="278" y="279"/>
                    </a:lnTo>
                    <a:lnTo>
                      <a:pt x="267" y="276"/>
                    </a:lnTo>
                    <a:lnTo>
                      <a:pt x="256" y="273"/>
                    </a:lnTo>
                    <a:lnTo>
                      <a:pt x="246" y="268"/>
                    </a:lnTo>
                    <a:lnTo>
                      <a:pt x="235" y="262"/>
                    </a:lnTo>
                    <a:lnTo>
                      <a:pt x="226" y="256"/>
                    </a:lnTo>
                    <a:lnTo>
                      <a:pt x="219" y="248"/>
                    </a:lnTo>
                    <a:lnTo>
                      <a:pt x="211" y="241"/>
                    </a:lnTo>
                    <a:lnTo>
                      <a:pt x="204" y="232"/>
                    </a:lnTo>
                    <a:lnTo>
                      <a:pt x="192" y="212"/>
                    </a:lnTo>
                    <a:lnTo>
                      <a:pt x="181" y="191"/>
                    </a:lnTo>
                    <a:lnTo>
                      <a:pt x="173" y="169"/>
                    </a:lnTo>
                    <a:lnTo>
                      <a:pt x="167" y="146"/>
                    </a:lnTo>
                    <a:lnTo>
                      <a:pt x="163" y="123"/>
                    </a:lnTo>
                    <a:lnTo>
                      <a:pt x="160" y="101"/>
                    </a:lnTo>
                    <a:lnTo>
                      <a:pt x="158" y="80"/>
                    </a:lnTo>
                    <a:lnTo>
                      <a:pt x="157" y="42"/>
                    </a:lnTo>
                    <a:lnTo>
                      <a:pt x="158" y="16"/>
                    </a:lnTo>
                    <a:lnTo>
                      <a:pt x="158" y="7"/>
                    </a:lnTo>
                    <a:lnTo>
                      <a:pt x="142" y="3"/>
                    </a:lnTo>
                    <a:lnTo>
                      <a:pt x="124" y="1"/>
                    </a:lnTo>
                    <a:lnTo>
                      <a:pt x="101" y="0"/>
                    </a:lnTo>
                    <a:lnTo>
                      <a:pt x="75" y="1"/>
                    </a:lnTo>
                    <a:lnTo>
                      <a:pt x="63" y="3"/>
                    </a:lnTo>
                    <a:lnTo>
                      <a:pt x="50" y="6"/>
                    </a:lnTo>
                    <a:lnTo>
                      <a:pt x="36" y="10"/>
                    </a:lnTo>
                    <a:lnTo>
                      <a:pt x="24" y="16"/>
                    </a:lnTo>
                    <a:lnTo>
                      <a:pt x="12" y="24"/>
                    </a:lnTo>
                    <a:lnTo>
                      <a:pt x="0" y="33"/>
                    </a:lnTo>
                    <a:lnTo>
                      <a:pt x="1" y="45"/>
                    </a:lnTo>
                    <a:lnTo>
                      <a:pt x="9" y="78"/>
                    </a:lnTo>
                    <a:lnTo>
                      <a:pt x="15" y="101"/>
                    </a:lnTo>
                    <a:lnTo>
                      <a:pt x="23" y="126"/>
                    </a:lnTo>
                    <a:lnTo>
                      <a:pt x="32" y="153"/>
                    </a:lnTo>
                    <a:lnTo>
                      <a:pt x="44" y="182"/>
                    </a:lnTo>
                    <a:lnTo>
                      <a:pt x="57" y="211"/>
                    </a:lnTo>
                    <a:lnTo>
                      <a:pt x="74" y="239"/>
                    </a:lnTo>
                    <a:lnTo>
                      <a:pt x="93" y="267"/>
                    </a:lnTo>
                    <a:lnTo>
                      <a:pt x="103" y="279"/>
                    </a:lnTo>
                    <a:lnTo>
                      <a:pt x="115" y="291"/>
                    </a:lnTo>
                    <a:lnTo>
                      <a:pt x="127" y="301"/>
                    </a:lnTo>
                    <a:lnTo>
                      <a:pt x="139" y="312"/>
                    </a:lnTo>
                    <a:lnTo>
                      <a:pt x="152" y="321"/>
                    </a:lnTo>
                    <a:lnTo>
                      <a:pt x="166" y="330"/>
                    </a:lnTo>
                    <a:lnTo>
                      <a:pt x="181" y="336"/>
                    </a:lnTo>
                    <a:lnTo>
                      <a:pt x="196" y="342"/>
                    </a:lnTo>
                    <a:lnTo>
                      <a:pt x="213" y="347"/>
                    </a:lnTo>
                    <a:lnTo>
                      <a:pt x="231" y="350"/>
                    </a:lnTo>
                    <a:lnTo>
                      <a:pt x="265" y="353"/>
                    </a:lnTo>
                    <a:lnTo>
                      <a:pt x="299" y="351"/>
                    </a:lnTo>
                    <a:lnTo>
                      <a:pt x="330" y="348"/>
                    </a:lnTo>
                    <a:lnTo>
                      <a:pt x="360" y="342"/>
                    </a:lnTo>
                    <a:lnTo>
                      <a:pt x="389" y="334"/>
                    </a:lnTo>
                    <a:lnTo>
                      <a:pt x="415" y="325"/>
                    </a:lnTo>
                    <a:lnTo>
                      <a:pt x="439" y="313"/>
                    </a:lnTo>
                    <a:lnTo>
                      <a:pt x="462" y="303"/>
                    </a:lnTo>
                    <a:lnTo>
                      <a:pt x="483" y="289"/>
                    </a:lnTo>
                    <a:lnTo>
                      <a:pt x="501" y="277"/>
                    </a:lnTo>
                    <a:lnTo>
                      <a:pt x="517" y="264"/>
                    </a:lnTo>
                    <a:lnTo>
                      <a:pt x="531" y="252"/>
                    </a:lnTo>
                    <a:lnTo>
                      <a:pt x="542" y="239"/>
                    </a:lnTo>
                    <a:lnTo>
                      <a:pt x="551" y="229"/>
                    </a:lnTo>
                    <a:lnTo>
                      <a:pt x="558" y="220"/>
                    </a:lnTo>
                    <a:lnTo>
                      <a:pt x="563" y="212"/>
                    </a:lnTo>
                    <a:lnTo>
                      <a:pt x="567" y="199"/>
                    </a:lnTo>
                    <a:lnTo>
                      <a:pt x="572" y="187"/>
                    </a:lnTo>
                    <a:lnTo>
                      <a:pt x="575" y="178"/>
                    </a:lnTo>
                    <a:lnTo>
                      <a:pt x="575" y="169"/>
                    </a:lnTo>
                    <a:lnTo>
                      <a:pt x="572" y="161"/>
                    </a:lnTo>
                    <a:lnTo>
                      <a:pt x="570" y="159"/>
                    </a:lnTo>
                    <a:lnTo>
                      <a:pt x="567" y="156"/>
                    </a:lnTo>
                    <a:lnTo>
                      <a:pt x="557" y="155"/>
                    </a:lnTo>
                    <a:lnTo>
                      <a:pt x="545" y="155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g238d613911f_0_0"/>
              <p:cNvSpPr/>
              <p:nvPr/>
            </p:nvSpPr>
            <p:spPr>
              <a:xfrm>
                <a:off x="1988478" y="3364023"/>
                <a:ext cx="809244" cy="496805"/>
              </a:xfrm>
              <a:custGeom>
                <a:rect b="b" l="l" r="r" t="t"/>
                <a:pathLst>
                  <a:path extrusionOk="0" h="353" w="575">
                    <a:moveTo>
                      <a:pt x="545" y="155"/>
                    </a:moveTo>
                    <a:lnTo>
                      <a:pt x="545" y="155"/>
                    </a:lnTo>
                    <a:lnTo>
                      <a:pt x="534" y="158"/>
                    </a:lnTo>
                    <a:lnTo>
                      <a:pt x="522" y="163"/>
                    </a:lnTo>
                    <a:lnTo>
                      <a:pt x="510" y="172"/>
                    </a:lnTo>
                    <a:lnTo>
                      <a:pt x="495" y="182"/>
                    </a:lnTo>
                    <a:lnTo>
                      <a:pt x="463" y="206"/>
                    </a:lnTo>
                    <a:lnTo>
                      <a:pt x="425" y="232"/>
                    </a:lnTo>
                    <a:lnTo>
                      <a:pt x="406" y="244"/>
                    </a:lnTo>
                    <a:lnTo>
                      <a:pt x="386" y="256"/>
                    </a:lnTo>
                    <a:lnTo>
                      <a:pt x="365" y="265"/>
                    </a:lnTo>
                    <a:lnTo>
                      <a:pt x="344" y="274"/>
                    </a:lnTo>
                    <a:lnTo>
                      <a:pt x="321" y="279"/>
                    </a:lnTo>
                    <a:lnTo>
                      <a:pt x="300" y="280"/>
                    </a:lnTo>
                    <a:lnTo>
                      <a:pt x="290" y="280"/>
                    </a:lnTo>
                    <a:lnTo>
                      <a:pt x="278" y="279"/>
                    </a:lnTo>
                    <a:lnTo>
                      <a:pt x="267" y="276"/>
                    </a:lnTo>
                    <a:lnTo>
                      <a:pt x="256" y="273"/>
                    </a:lnTo>
                    <a:lnTo>
                      <a:pt x="246" y="268"/>
                    </a:lnTo>
                    <a:lnTo>
                      <a:pt x="235" y="262"/>
                    </a:lnTo>
                    <a:lnTo>
                      <a:pt x="226" y="256"/>
                    </a:lnTo>
                    <a:lnTo>
                      <a:pt x="219" y="248"/>
                    </a:lnTo>
                    <a:lnTo>
                      <a:pt x="211" y="241"/>
                    </a:lnTo>
                    <a:lnTo>
                      <a:pt x="204" y="232"/>
                    </a:lnTo>
                    <a:lnTo>
                      <a:pt x="192" y="212"/>
                    </a:lnTo>
                    <a:lnTo>
                      <a:pt x="181" y="191"/>
                    </a:lnTo>
                    <a:lnTo>
                      <a:pt x="173" y="169"/>
                    </a:lnTo>
                    <a:lnTo>
                      <a:pt x="167" y="146"/>
                    </a:lnTo>
                    <a:lnTo>
                      <a:pt x="163" y="123"/>
                    </a:lnTo>
                    <a:lnTo>
                      <a:pt x="160" y="101"/>
                    </a:lnTo>
                    <a:lnTo>
                      <a:pt x="158" y="80"/>
                    </a:lnTo>
                    <a:lnTo>
                      <a:pt x="157" y="42"/>
                    </a:lnTo>
                    <a:lnTo>
                      <a:pt x="158" y="16"/>
                    </a:lnTo>
                    <a:lnTo>
                      <a:pt x="158" y="7"/>
                    </a:lnTo>
                    <a:lnTo>
                      <a:pt x="142" y="3"/>
                    </a:lnTo>
                    <a:lnTo>
                      <a:pt x="124" y="1"/>
                    </a:lnTo>
                    <a:lnTo>
                      <a:pt x="101" y="0"/>
                    </a:lnTo>
                    <a:lnTo>
                      <a:pt x="75" y="1"/>
                    </a:lnTo>
                    <a:lnTo>
                      <a:pt x="63" y="3"/>
                    </a:lnTo>
                    <a:lnTo>
                      <a:pt x="50" y="6"/>
                    </a:lnTo>
                    <a:lnTo>
                      <a:pt x="36" y="10"/>
                    </a:lnTo>
                    <a:lnTo>
                      <a:pt x="24" y="16"/>
                    </a:lnTo>
                    <a:lnTo>
                      <a:pt x="12" y="24"/>
                    </a:lnTo>
                    <a:lnTo>
                      <a:pt x="0" y="33"/>
                    </a:lnTo>
                    <a:lnTo>
                      <a:pt x="1" y="45"/>
                    </a:lnTo>
                    <a:lnTo>
                      <a:pt x="9" y="78"/>
                    </a:lnTo>
                    <a:lnTo>
                      <a:pt x="15" y="101"/>
                    </a:lnTo>
                    <a:lnTo>
                      <a:pt x="23" y="126"/>
                    </a:lnTo>
                    <a:lnTo>
                      <a:pt x="32" y="153"/>
                    </a:lnTo>
                    <a:lnTo>
                      <a:pt x="44" y="182"/>
                    </a:lnTo>
                    <a:lnTo>
                      <a:pt x="57" y="211"/>
                    </a:lnTo>
                    <a:lnTo>
                      <a:pt x="74" y="239"/>
                    </a:lnTo>
                    <a:lnTo>
                      <a:pt x="93" y="267"/>
                    </a:lnTo>
                    <a:lnTo>
                      <a:pt x="103" y="279"/>
                    </a:lnTo>
                    <a:lnTo>
                      <a:pt x="115" y="291"/>
                    </a:lnTo>
                    <a:lnTo>
                      <a:pt x="127" y="301"/>
                    </a:lnTo>
                    <a:lnTo>
                      <a:pt x="139" y="312"/>
                    </a:lnTo>
                    <a:lnTo>
                      <a:pt x="152" y="321"/>
                    </a:lnTo>
                    <a:lnTo>
                      <a:pt x="166" y="330"/>
                    </a:lnTo>
                    <a:lnTo>
                      <a:pt x="181" y="336"/>
                    </a:lnTo>
                    <a:lnTo>
                      <a:pt x="196" y="342"/>
                    </a:lnTo>
                    <a:lnTo>
                      <a:pt x="213" y="347"/>
                    </a:lnTo>
                    <a:lnTo>
                      <a:pt x="231" y="350"/>
                    </a:lnTo>
                    <a:lnTo>
                      <a:pt x="265" y="353"/>
                    </a:lnTo>
                    <a:lnTo>
                      <a:pt x="299" y="351"/>
                    </a:lnTo>
                    <a:lnTo>
                      <a:pt x="330" y="348"/>
                    </a:lnTo>
                    <a:lnTo>
                      <a:pt x="360" y="342"/>
                    </a:lnTo>
                    <a:lnTo>
                      <a:pt x="389" y="334"/>
                    </a:lnTo>
                    <a:lnTo>
                      <a:pt x="415" y="325"/>
                    </a:lnTo>
                    <a:lnTo>
                      <a:pt x="439" y="313"/>
                    </a:lnTo>
                    <a:lnTo>
                      <a:pt x="462" y="303"/>
                    </a:lnTo>
                    <a:lnTo>
                      <a:pt x="483" y="289"/>
                    </a:lnTo>
                    <a:lnTo>
                      <a:pt x="501" y="277"/>
                    </a:lnTo>
                    <a:lnTo>
                      <a:pt x="517" y="264"/>
                    </a:lnTo>
                    <a:lnTo>
                      <a:pt x="531" y="252"/>
                    </a:lnTo>
                    <a:lnTo>
                      <a:pt x="542" y="239"/>
                    </a:lnTo>
                    <a:lnTo>
                      <a:pt x="551" y="229"/>
                    </a:lnTo>
                    <a:lnTo>
                      <a:pt x="558" y="220"/>
                    </a:lnTo>
                    <a:lnTo>
                      <a:pt x="563" y="212"/>
                    </a:lnTo>
                    <a:lnTo>
                      <a:pt x="567" y="199"/>
                    </a:lnTo>
                    <a:lnTo>
                      <a:pt x="572" y="187"/>
                    </a:lnTo>
                    <a:lnTo>
                      <a:pt x="575" y="178"/>
                    </a:lnTo>
                    <a:lnTo>
                      <a:pt x="575" y="169"/>
                    </a:lnTo>
                    <a:lnTo>
                      <a:pt x="572" y="161"/>
                    </a:lnTo>
                    <a:lnTo>
                      <a:pt x="570" y="159"/>
                    </a:lnTo>
                    <a:lnTo>
                      <a:pt x="567" y="156"/>
                    </a:lnTo>
                    <a:lnTo>
                      <a:pt x="557" y="155"/>
                    </a:lnTo>
                    <a:lnTo>
                      <a:pt x="545" y="1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g238d613911f_0_0"/>
              <p:cNvSpPr/>
              <p:nvPr/>
            </p:nvSpPr>
            <p:spPr>
              <a:xfrm>
                <a:off x="1763297" y="4741848"/>
                <a:ext cx="437696" cy="143553"/>
              </a:xfrm>
              <a:custGeom>
                <a:rect b="b" l="l" r="r" t="t"/>
                <a:pathLst>
                  <a:path extrusionOk="0" h="102" w="311">
                    <a:moveTo>
                      <a:pt x="178" y="0"/>
                    </a:moveTo>
                    <a:lnTo>
                      <a:pt x="178" y="0"/>
                    </a:lnTo>
                    <a:lnTo>
                      <a:pt x="169" y="4"/>
                    </a:lnTo>
                    <a:lnTo>
                      <a:pt x="148" y="13"/>
                    </a:lnTo>
                    <a:lnTo>
                      <a:pt x="134" y="18"/>
                    </a:lnTo>
                    <a:lnTo>
                      <a:pt x="119" y="22"/>
                    </a:lnTo>
                    <a:lnTo>
                      <a:pt x="103" y="25"/>
                    </a:lnTo>
                    <a:lnTo>
                      <a:pt x="84" y="28"/>
                    </a:lnTo>
                    <a:lnTo>
                      <a:pt x="68" y="30"/>
                    </a:lnTo>
                    <a:lnTo>
                      <a:pt x="51" y="31"/>
                    </a:lnTo>
                    <a:lnTo>
                      <a:pt x="36" y="36"/>
                    </a:lnTo>
                    <a:lnTo>
                      <a:pt x="23" y="40"/>
                    </a:lnTo>
                    <a:lnTo>
                      <a:pt x="12" y="45"/>
                    </a:lnTo>
                    <a:lnTo>
                      <a:pt x="5" y="52"/>
                    </a:lnTo>
                    <a:lnTo>
                      <a:pt x="2" y="57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3" y="75"/>
                    </a:lnTo>
                    <a:lnTo>
                      <a:pt x="8" y="79"/>
                    </a:lnTo>
                    <a:lnTo>
                      <a:pt x="17" y="84"/>
                    </a:lnTo>
                    <a:lnTo>
                      <a:pt x="26" y="89"/>
                    </a:lnTo>
                    <a:lnTo>
                      <a:pt x="38" y="93"/>
                    </a:lnTo>
                    <a:lnTo>
                      <a:pt x="51" y="96"/>
                    </a:lnTo>
                    <a:lnTo>
                      <a:pt x="81" y="101"/>
                    </a:lnTo>
                    <a:lnTo>
                      <a:pt x="118" y="102"/>
                    </a:lnTo>
                    <a:lnTo>
                      <a:pt x="155" y="102"/>
                    </a:lnTo>
                    <a:lnTo>
                      <a:pt x="175" y="99"/>
                    </a:lnTo>
                    <a:lnTo>
                      <a:pt x="196" y="96"/>
                    </a:lnTo>
                    <a:lnTo>
                      <a:pt x="216" y="93"/>
                    </a:lnTo>
                    <a:lnTo>
                      <a:pt x="234" y="89"/>
                    </a:lnTo>
                    <a:lnTo>
                      <a:pt x="244" y="90"/>
                    </a:lnTo>
                    <a:lnTo>
                      <a:pt x="255" y="93"/>
                    </a:lnTo>
                    <a:lnTo>
                      <a:pt x="267" y="95"/>
                    </a:lnTo>
                    <a:lnTo>
                      <a:pt x="281" y="95"/>
                    </a:lnTo>
                    <a:lnTo>
                      <a:pt x="293" y="93"/>
                    </a:lnTo>
                    <a:lnTo>
                      <a:pt x="297" y="92"/>
                    </a:lnTo>
                    <a:lnTo>
                      <a:pt x="302" y="89"/>
                    </a:lnTo>
                    <a:lnTo>
                      <a:pt x="306" y="86"/>
                    </a:lnTo>
                    <a:lnTo>
                      <a:pt x="309" y="81"/>
                    </a:lnTo>
                    <a:lnTo>
                      <a:pt x="311" y="76"/>
                    </a:lnTo>
                    <a:lnTo>
                      <a:pt x="311" y="70"/>
                    </a:lnTo>
                    <a:lnTo>
                      <a:pt x="311" y="58"/>
                    </a:lnTo>
                    <a:lnTo>
                      <a:pt x="308" y="45"/>
                    </a:lnTo>
                    <a:lnTo>
                      <a:pt x="303" y="33"/>
                    </a:lnTo>
                    <a:lnTo>
                      <a:pt x="296" y="10"/>
                    </a:lnTo>
                    <a:lnTo>
                      <a:pt x="291" y="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2D1F1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g238d613911f_0_0"/>
              <p:cNvSpPr/>
              <p:nvPr/>
            </p:nvSpPr>
            <p:spPr>
              <a:xfrm>
                <a:off x="1895591" y="4159193"/>
                <a:ext cx="1245531" cy="1584710"/>
              </a:xfrm>
              <a:custGeom>
                <a:rect b="b" l="l" r="r" t="t"/>
                <a:pathLst>
                  <a:path extrusionOk="0" h="1126" w="885">
                    <a:moveTo>
                      <a:pt x="374" y="77"/>
                    </a:moveTo>
                    <a:lnTo>
                      <a:pt x="374" y="77"/>
                    </a:lnTo>
                    <a:lnTo>
                      <a:pt x="365" y="70"/>
                    </a:lnTo>
                    <a:lnTo>
                      <a:pt x="337" y="52"/>
                    </a:lnTo>
                    <a:lnTo>
                      <a:pt x="318" y="41"/>
                    </a:lnTo>
                    <a:lnTo>
                      <a:pt x="297" y="30"/>
                    </a:lnTo>
                    <a:lnTo>
                      <a:pt x="273" y="20"/>
                    </a:lnTo>
                    <a:lnTo>
                      <a:pt x="247" y="11"/>
                    </a:lnTo>
                    <a:lnTo>
                      <a:pt x="221" y="5"/>
                    </a:lnTo>
                    <a:lnTo>
                      <a:pt x="208" y="2"/>
                    </a:lnTo>
                    <a:lnTo>
                      <a:pt x="193" y="0"/>
                    </a:lnTo>
                    <a:lnTo>
                      <a:pt x="179" y="0"/>
                    </a:lnTo>
                    <a:lnTo>
                      <a:pt x="165" y="2"/>
                    </a:lnTo>
                    <a:lnTo>
                      <a:pt x="152" y="3"/>
                    </a:lnTo>
                    <a:lnTo>
                      <a:pt x="138" y="6"/>
                    </a:lnTo>
                    <a:lnTo>
                      <a:pt x="125" y="11"/>
                    </a:lnTo>
                    <a:lnTo>
                      <a:pt x="111" y="17"/>
                    </a:lnTo>
                    <a:lnTo>
                      <a:pt x="98" y="26"/>
                    </a:lnTo>
                    <a:lnTo>
                      <a:pt x="86" y="35"/>
                    </a:lnTo>
                    <a:lnTo>
                      <a:pt x="73" y="46"/>
                    </a:lnTo>
                    <a:lnTo>
                      <a:pt x="61" y="59"/>
                    </a:lnTo>
                    <a:lnTo>
                      <a:pt x="51" y="74"/>
                    </a:lnTo>
                    <a:lnTo>
                      <a:pt x="40" y="92"/>
                    </a:lnTo>
                    <a:lnTo>
                      <a:pt x="30" y="110"/>
                    </a:lnTo>
                    <a:lnTo>
                      <a:pt x="22" y="128"/>
                    </a:lnTo>
                    <a:lnTo>
                      <a:pt x="16" y="145"/>
                    </a:lnTo>
                    <a:lnTo>
                      <a:pt x="10" y="163"/>
                    </a:lnTo>
                    <a:lnTo>
                      <a:pt x="6" y="180"/>
                    </a:lnTo>
                    <a:lnTo>
                      <a:pt x="3" y="196"/>
                    </a:lnTo>
                    <a:lnTo>
                      <a:pt x="1" y="211"/>
                    </a:lnTo>
                    <a:lnTo>
                      <a:pt x="0" y="227"/>
                    </a:lnTo>
                    <a:lnTo>
                      <a:pt x="1" y="255"/>
                    </a:lnTo>
                    <a:lnTo>
                      <a:pt x="4" y="282"/>
                    </a:lnTo>
                    <a:lnTo>
                      <a:pt x="10" y="308"/>
                    </a:lnTo>
                    <a:lnTo>
                      <a:pt x="18" y="331"/>
                    </a:lnTo>
                    <a:lnTo>
                      <a:pt x="27" y="350"/>
                    </a:lnTo>
                    <a:lnTo>
                      <a:pt x="37" y="368"/>
                    </a:lnTo>
                    <a:lnTo>
                      <a:pt x="48" y="385"/>
                    </a:lnTo>
                    <a:lnTo>
                      <a:pt x="57" y="397"/>
                    </a:lnTo>
                    <a:lnTo>
                      <a:pt x="72" y="415"/>
                    </a:lnTo>
                    <a:lnTo>
                      <a:pt x="78" y="421"/>
                    </a:lnTo>
                    <a:lnTo>
                      <a:pt x="90" y="424"/>
                    </a:lnTo>
                    <a:lnTo>
                      <a:pt x="104" y="426"/>
                    </a:lnTo>
                    <a:lnTo>
                      <a:pt x="120" y="427"/>
                    </a:lnTo>
                    <a:lnTo>
                      <a:pt x="140" y="427"/>
                    </a:lnTo>
                    <a:lnTo>
                      <a:pt x="159" y="427"/>
                    </a:lnTo>
                    <a:lnTo>
                      <a:pt x="179" y="423"/>
                    </a:lnTo>
                    <a:lnTo>
                      <a:pt x="190" y="420"/>
                    </a:lnTo>
                    <a:lnTo>
                      <a:pt x="199" y="415"/>
                    </a:lnTo>
                    <a:lnTo>
                      <a:pt x="193" y="409"/>
                    </a:lnTo>
                    <a:lnTo>
                      <a:pt x="178" y="391"/>
                    </a:lnTo>
                    <a:lnTo>
                      <a:pt x="159" y="364"/>
                    </a:lnTo>
                    <a:lnTo>
                      <a:pt x="150" y="347"/>
                    </a:lnTo>
                    <a:lnTo>
                      <a:pt x="141" y="328"/>
                    </a:lnTo>
                    <a:lnTo>
                      <a:pt x="134" y="308"/>
                    </a:lnTo>
                    <a:lnTo>
                      <a:pt x="128" y="287"/>
                    </a:lnTo>
                    <a:lnTo>
                      <a:pt x="123" y="264"/>
                    </a:lnTo>
                    <a:lnTo>
                      <a:pt x="122" y="240"/>
                    </a:lnTo>
                    <a:lnTo>
                      <a:pt x="123" y="216"/>
                    </a:lnTo>
                    <a:lnTo>
                      <a:pt x="126" y="204"/>
                    </a:lnTo>
                    <a:lnTo>
                      <a:pt x="129" y="192"/>
                    </a:lnTo>
                    <a:lnTo>
                      <a:pt x="134" y="180"/>
                    </a:lnTo>
                    <a:lnTo>
                      <a:pt x="138" y="166"/>
                    </a:lnTo>
                    <a:lnTo>
                      <a:pt x="146" y="154"/>
                    </a:lnTo>
                    <a:lnTo>
                      <a:pt x="153" y="142"/>
                    </a:lnTo>
                    <a:lnTo>
                      <a:pt x="162" y="130"/>
                    </a:lnTo>
                    <a:lnTo>
                      <a:pt x="172" y="121"/>
                    </a:lnTo>
                    <a:lnTo>
                      <a:pt x="181" y="113"/>
                    </a:lnTo>
                    <a:lnTo>
                      <a:pt x="191" y="106"/>
                    </a:lnTo>
                    <a:lnTo>
                      <a:pt x="202" y="101"/>
                    </a:lnTo>
                    <a:lnTo>
                      <a:pt x="212" y="97"/>
                    </a:lnTo>
                    <a:lnTo>
                      <a:pt x="223" y="94"/>
                    </a:lnTo>
                    <a:lnTo>
                      <a:pt x="233" y="94"/>
                    </a:lnTo>
                    <a:lnTo>
                      <a:pt x="245" y="92"/>
                    </a:lnTo>
                    <a:lnTo>
                      <a:pt x="258" y="94"/>
                    </a:lnTo>
                    <a:lnTo>
                      <a:pt x="280" y="98"/>
                    </a:lnTo>
                    <a:lnTo>
                      <a:pt x="306" y="106"/>
                    </a:lnTo>
                    <a:lnTo>
                      <a:pt x="330" y="118"/>
                    </a:lnTo>
                    <a:lnTo>
                      <a:pt x="356" y="130"/>
                    </a:lnTo>
                    <a:lnTo>
                      <a:pt x="381" y="144"/>
                    </a:lnTo>
                    <a:lnTo>
                      <a:pt x="433" y="175"/>
                    </a:lnTo>
                    <a:lnTo>
                      <a:pt x="482" y="204"/>
                    </a:lnTo>
                    <a:lnTo>
                      <a:pt x="506" y="216"/>
                    </a:lnTo>
                    <a:lnTo>
                      <a:pt x="529" y="227"/>
                    </a:lnTo>
                    <a:lnTo>
                      <a:pt x="675" y="282"/>
                    </a:lnTo>
                    <a:lnTo>
                      <a:pt x="730" y="303"/>
                    </a:lnTo>
                    <a:lnTo>
                      <a:pt x="737" y="322"/>
                    </a:lnTo>
                    <a:lnTo>
                      <a:pt x="743" y="344"/>
                    </a:lnTo>
                    <a:lnTo>
                      <a:pt x="751" y="374"/>
                    </a:lnTo>
                    <a:lnTo>
                      <a:pt x="758" y="411"/>
                    </a:lnTo>
                    <a:lnTo>
                      <a:pt x="764" y="454"/>
                    </a:lnTo>
                    <a:lnTo>
                      <a:pt x="769" y="503"/>
                    </a:lnTo>
                    <a:lnTo>
                      <a:pt x="770" y="528"/>
                    </a:lnTo>
                    <a:lnTo>
                      <a:pt x="770" y="557"/>
                    </a:lnTo>
                    <a:lnTo>
                      <a:pt x="769" y="584"/>
                    </a:lnTo>
                    <a:lnTo>
                      <a:pt x="767" y="614"/>
                    </a:lnTo>
                    <a:lnTo>
                      <a:pt x="763" y="644"/>
                    </a:lnTo>
                    <a:lnTo>
                      <a:pt x="758" y="674"/>
                    </a:lnTo>
                    <a:lnTo>
                      <a:pt x="752" y="706"/>
                    </a:lnTo>
                    <a:lnTo>
                      <a:pt x="745" y="738"/>
                    </a:lnTo>
                    <a:lnTo>
                      <a:pt x="734" y="771"/>
                    </a:lnTo>
                    <a:lnTo>
                      <a:pt x="724" y="804"/>
                    </a:lnTo>
                    <a:lnTo>
                      <a:pt x="710" y="837"/>
                    </a:lnTo>
                    <a:lnTo>
                      <a:pt x="694" y="871"/>
                    </a:lnTo>
                    <a:lnTo>
                      <a:pt x="675" y="905"/>
                    </a:lnTo>
                    <a:lnTo>
                      <a:pt x="656" y="938"/>
                    </a:lnTo>
                    <a:lnTo>
                      <a:pt x="632" y="972"/>
                    </a:lnTo>
                    <a:lnTo>
                      <a:pt x="606" y="1006"/>
                    </a:lnTo>
                    <a:lnTo>
                      <a:pt x="577" y="1040"/>
                    </a:lnTo>
                    <a:lnTo>
                      <a:pt x="547" y="1073"/>
                    </a:lnTo>
                    <a:lnTo>
                      <a:pt x="550" y="1076"/>
                    </a:lnTo>
                    <a:lnTo>
                      <a:pt x="561" y="1086"/>
                    </a:lnTo>
                    <a:lnTo>
                      <a:pt x="579" y="1098"/>
                    </a:lnTo>
                    <a:lnTo>
                      <a:pt x="589" y="1106"/>
                    </a:lnTo>
                    <a:lnTo>
                      <a:pt x="601" y="1112"/>
                    </a:lnTo>
                    <a:lnTo>
                      <a:pt x="615" y="1118"/>
                    </a:lnTo>
                    <a:lnTo>
                      <a:pt x="630" y="1122"/>
                    </a:lnTo>
                    <a:lnTo>
                      <a:pt x="645" y="1126"/>
                    </a:lnTo>
                    <a:lnTo>
                      <a:pt x="662" y="1126"/>
                    </a:lnTo>
                    <a:lnTo>
                      <a:pt x="680" y="1126"/>
                    </a:lnTo>
                    <a:lnTo>
                      <a:pt x="700" y="1122"/>
                    </a:lnTo>
                    <a:lnTo>
                      <a:pt x="719" y="1116"/>
                    </a:lnTo>
                    <a:lnTo>
                      <a:pt x="740" y="1106"/>
                    </a:lnTo>
                    <a:lnTo>
                      <a:pt x="749" y="1088"/>
                    </a:lnTo>
                    <a:lnTo>
                      <a:pt x="760" y="1065"/>
                    </a:lnTo>
                    <a:lnTo>
                      <a:pt x="773" y="1035"/>
                    </a:lnTo>
                    <a:lnTo>
                      <a:pt x="789" y="997"/>
                    </a:lnTo>
                    <a:lnTo>
                      <a:pt x="807" y="952"/>
                    </a:lnTo>
                    <a:lnTo>
                      <a:pt x="823" y="902"/>
                    </a:lnTo>
                    <a:lnTo>
                      <a:pt x="840" y="846"/>
                    </a:lnTo>
                    <a:lnTo>
                      <a:pt x="855" y="785"/>
                    </a:lnTo>
                    <a:lnTo>
                      <a:pt x="867" y="720"/>
                    </a:lnTo>
                    <a:lnTo>
                      <a:pt x="873" y="685"/>
                    </a:lnTo>
                    <a:lnTo>
                      <a:pt x="878" y="650"/>
                    </a:lnTo>
                    <a:lnTo>
                      <a:pt x="881" y="616"/>
                    </a:lnTo>
                    <a:lnTo>
                      <a:pt x="884" y="578"/>
                    </a:lnTo>
                    <a:lnTo>
                      <a:pt x="885" y="542"/>
                    </a:lnTo>
                    <a:lnTo>
                      <a:pt x="885" y="504"/>
                    </a:lnTo>
                    <a:lnTo>
                      <a:pt x="884" y="466"/>
                    </a:lnTo>
                    <a:lnTo>
                      <a:pt x="881" y="427"/>
                    </a:lnTo>
                    <a:lnTo>
                      <a:pt x="876" y="389"/>
                    </a:lnTo>
                    <a:lnTo>
                      <a:pt x="870" y="350"/>
                    </a:lnTo>
                    <a:lnTo>
                      <a:pt x="862" y="311"/>
                    </a:lnTo>
                    <a:lnTo>
                      <a:pt x="852" y="272"/>
                    </a:lnTo>
                    <a:lnTo>
                      <a:pt x="847" y="258"/>
                    </a:lnTo>
                    <a:lnTo>
                      <a:pt x="840" y="245"/>
                    </a:lnTo>
                    <a:lnTo>
                      <a:pt x="831" y="231"/>
                    </a:lnTo>
                    <a:lnTo>
                      <a:pt x="819" y="219"/>
                    </a:lnTo>
                    <a:lnTo>
                      <a:pt x="807" y="207"/>
                    </a:lnTo>
                    <a:lnTo>
                      <a:pt x="792" y="196"/>
                    </a:lnTo>
                    <a:lnTo>
                      <a:pt x="776" y="186"/>
                    </a:lnTo>
                    <a:lnTo>
                      <a:pt x="758" y="175"/>
                    </a:lnTo>
                    <a:lnTo>
                      <a:pt x="740" y="166"/>
                    </a:lnTo>
                    <a:lnTo>
                      <a:pt x="722" y="157"/>
                    </a:lnTo>
                    <a:lnTo>
                      <a:pt x="681" y="142"/>
                    </a:lnTo>
                    <a:lnTo>
                      <a:pt x="639" y="128"/>
                    </a:lnTo>
                    <a:lnTo>
                      <a:pt x="597" y="116"/>
                    </a:lnTo>
                    <a:lnTo>
                      <a:pt x="555" y="106"/>
                    </a:lnTo>
                    <a:lnTo>
                      <a:pt x="514" y="98"/>
                    </a:lnTo>
                    <a:lnTo>
                      <a:pt x="443" y="86"/>
                    </a:lnTo>
                    <a:lnTo>
                      <a:pt x="393" y="79"/>
                    </a:lnTo>
                    <a:lnTo>
                      <a:pt x="374" y="77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g238d613911f_0_0"/>
              <p:cNvSpPr/>
              <p:nvPr/>
            </p:nvSpPr>
            <p:spPr>
              <a:xfrm>
                <a:off x="1895591" y="4159193"/>
                <a:ext cx="1245531" cy="1584710"/>
              </a:xfrm>
              <a:custGeom>
                <a:rect b="b" l="l" r="r" t="t"/>
                <a:pathLst>
                  <a:path extrusionOk="0" h="1126" w="885">
                    <a:moveTo>
                      <a:pt x="374" y="77"/>
                    </a:moveTo>
                    <a:lnTo>
                      <a:pt x="374" y="77"/>
                    </a:lnTo>
                    <a:lnTo>
                      <a:pt x="365" y="70"/>
                    </a:lnTo>
                    <a:lnTo>
                      <a:pt x="337" y="52"/>
                    </a:lnTo>
                    <a:lnTo>
                      <a:pt x="318" y="41"/>
                    </a:lnTo>
                    <a:lnTo>
                      <a:pt x="297" y="30"/>
                    </a:lnTo>
                    <a:lnTo>
                      <a:pt x="273" y="20"/>
                    </a:lnTo>
                    <a:lnTo>
                      <a:pt x="247" y="11"/>
                    </a:lnTo>
                    <a:lnTo>
                      <a:pt x="221" y="5"/>
                    </a:lnTo>
                    <a:lnTo>
                      <a:pt x="208" y="2"/>
                    </a:lnTo>
                    <a:lnTo>
                      <a:pt x="193" y="0"/>
                    </a:lnTo>
                    <a:lnTo>
                      <a:pt x="179" y="0"/>
                    </a:lnTo>
                    <a:lnTo>
                      <a:pt x="165" y="2"/>
                    </a:lnTo>
                    <a:lnTo>
                      <a:pt x="152" y="3"/>
                    </a:lnTo>
                    <a:lnTo>
                      <a:pt x="138" y="6"/>
                    </a:lnTo>
                    <a:lnTo>
                      <a:pt x="125" y="11"/>
                    </a:lnTo>
                    <a:lnTo>
                      <a:pt x="111" y="17"/>
                    </a:lnTo>
                    <a:lnTo>
                      <a:pt x="98" y="26"/>
                    </a:lnTo>
                    <a:lnTo>
                      <a:pt x="86" y="35"/>
                    </a:lnTo>
                    <a:lnTo>
                      <a:pt x="73" y="46"/>
                    </a:lnTo>
                    <a:lnTo>
                      <a:pt x="61" y="59"/>
                    </a:lnTo>
                    <a:lnTo>
                      <a:pt x="51" y="74"/>
                    </a:lnTo>
                    <a:lnTo>
                      <a:pt x="40" y="92"/>
                    </a:lnTo>
                    <a:lnTo>
                      <a:pt x="30" y="110"/>
                    </a:lnTo>
                    <a:lnTo>
                      <a:pt x="22" y="128"/>
                    </a:lnTo>
                    <a:lnTo>
                      <a:pt x="16" y="145"/>
                    </a:lnTo>
                    <a:lnTo>
                      <a:pt x="10" y="163"/>
                    </a:lnTo>
                    <a:lnTo>
                      <a:pt x="6" y="180"/>
                    </a:lnTo>
                    <a:lnTo>
                      <a:pt x="3" y="196"/>
                    </a:lnTo>
                    <a:lnTo>
                      <a:pt x="1" y="211"/>
                    </a:lnTo>
                    <a:lnTo>
                      <a:pt x="0" y="227"/>
                    </a:lnTo>
                    <a:lnTo>
                      <a:pt x="1" y="255"/>
                    </a:lnTo>
                    <a:lnTo>
                      <a:pt x="4" y="282"/>
                    </a:lnTo>
                    <a:lnTo>
                      <a:pt x="10" y="308"/>
                    </a:lnTo>
                    <a:lnTo>
                      <a:pt x="18" y="331"/>
                    </a:lnTo>
                    <a:lnTo>
                      <a:pt x="27" y="350"/>
                    </a:lnTo>
                    <a:lnTo>
                      <a:pt x="37" y="368"/>
                    </a:lnTo>
                    <a:lnTo>
                      <a:pt x="48" y="385"/>
                    </a:lnTo>
                    <a:lnTo>
                      <a:pt x="57" y="397"/>
                    </a:lnTo>
                    <a:lnTo>
                      <a:pt x="72" y="415"/>
                    </a:lnTo>
                    <a:lnTo>
                      <a:pt x="78" y="421"/>
                    </a:lnTo>
                    <a:lnTo>
                      <a:pt x="90" y="424"/>
                    </a:lnTo>
                    <a:lnTo>
                      <a:pt x="104" y="426"/>
                    </a:lnTo>
                    <a:lnTo>
                      <a:pt x="120" y="427"/>
                    </a:lnTo>
                    <a:lnTo>
                      <a:pt x="140" y="427"/>
                    </a:lnTo>
                    <a:lnTo>
                      <a:pt x="159" y="427"/>
                    </a:lnTo>
                    <a:lnTo>
                      <a:pt x="179" y="423"/>
                    </a:lnTo>
                    <a:lnTo>
                      <a:pt x="190" y="420"/>
                    </a:lnTo>
                    <a:lnTo>
                      <a:pt x="199" y="415"/>
                    </a:lnTo>
                    <a:lnTo>
                      <a:pt x="193" y="409"/>
                    </a:lnTo>
                    <a:lnTo>
                      <a:pt x="178" y="391"/>
                    </a:lnTo>
                    <a:lnTo>
                      <a:pt x="159" y="364"/>
                    </a:lnTo>
                    <a:lnTo>
                      <a:pt x="150" y="347"/>
                    </a:lnTo>
                    <a:lnTo>
                      <a:pt x="141" y="328"/>
                    </a:lnTo>
                    <a:lnTo>
                      <a:pt x="134" y="308"/>
                    </a:lnTo>
                    <a:lnTo>
                      <a:pt x="128" y="287"/>
                    </a:lnTo>
                    <a:lnTo>
                      <a:pt x="123" y="264"/>
                    </a:lnTo>
                    <a:lnTo>
                      <a:pt x="122" y="240"/>
                    </a:lnTo>
                    <a:lnTo>
                      <a:pt x="123" y="216"/>
                    </a:lnTo>
                    <a:lnTo>
                      <a:pt x="126" y="204"/>
                    </a:lnTo>
                    <a:lnTo>
                      <a:pt x="129" y="192"/>
                    </a:lnTo>
                    <a:lnTo>
                      <a:pt x="134" y="180"/>
                    </a:lnTo>
                    <a:lnTo>
                      <a:pt x="138" y="166"/>
                    </a:lnTo>
                    <a:lnTo>
                      <a:pt x="146" y="154"/>
                    </a:lnTo>
                    <a:lnTo>
                      <a:pt x="153" y="142"/>
                    </a:lnTo>
                    <a:lnTo>
                      <a:pt x="162" y="130"/>
                    </a:lnTo>
                    <a:lnTo>
                      <a:pt x="172" y="121"/>
                    </a:lnTo>
                    <a:lnTo>
                      <a:pt x="181" y="113"/>
                    </a:lnTo>
                    <a:lnTo>
                      <a:pt x="191" y="106"/>
                    </a:lnTo>
                    <a:lnTo>
                      <a:pt x="202" y="101"/>
                    </a:lnTo>
                    <a:lnTo>
                      <a:pt x="212" y="97"/>
                    </a:lnTo>
                    <a:lnTo>
                      <a:pt x="223" y="94"/>
                    </a:lnTo>
                    <a:lnTo>
                      <a:pt x="233" y="94"/>
                    </a:lnTo>
                    <a:lnTo>
                      <a:pt x="245" y="92"/>
                    </a:lnTo>
                    <a:lnTo>
                      <a:pt x="258" y="94"/>
                    </a:lnTo>
                    <a:lnTo>
                      <a:pt x="280" y="98"/>
                    </a:lnTo>
                    <a:lnTo>
                      <a:pt x="306" y="106"/>
                    </a:lnTo>
                    <a:lnTo>
                      <a:pt x="330" y="118"/>
                    </a:lnTo>
                    <a:lnTo>
                      <a:pt x="356" y="130"/>
                    </a:lnTo>
                    <a:lnTo>
                      <a:pt x="381" y="144"/>
                    </a:lnTo>
                    <a:lnTo>
                      <a:pt x="433" y="175"/>
                    </a:lnTo>
                    <a:lnTo>
                      <a:pt x="482" y="204"/>
                    </a:lnTo>
                    <a:lnTo>
                      <a:pt x="506" y="216"/>
                    </a:lnTo>
                    <a:lnTo>
                      <a:pt x="529" y="227"/>
                    </a:lnTo>
                    <a:lnTo>
                      <a:pt x="675" y="282"/>
                    </a:lnTo>
                    <a:lnTo>
                      <a:pt x="730" y="303"/>
                    </a:lnTo>
                    <a:lnTo>
                      <a:pt x="737" y="322"/>
                    </a:lnTo>
                    <a:lnTo>
                      <a:pt x="743" y="344"/>
                    </a:lnTo>
                    <a:lnTo>
                      <a:pt x="751" y="374"/>
                    </a:lnTo>
                    <a:lnTo>
                      <a:pt x="758" y="411"/>
                    </a:lnTo>
                    <a:lnTo>
                      <a:pt x="764" y="454"/>
                    </a:lnTo>
                    <a:lnTo>
                      <a:pt x="769" y="503"/>
                    </a:lnTo>
                    <a:lnTo>
                      <a:pt x="770" y="528"/>
                    </a:lnTo>
                    <a:lnTo>
                      <a:pt x="770" y="557"/>
                    </a:lnTo>
                    <a:lnTo>
                      <a:pt x="769" y="584"/>
                    </a:lnTo>
                    <a:lnTo>
                      <a:pt x="767" y="614"/>
                    </a:lnTo>
                    <a:lnTo>
                      <a:pt x="763" y="644"/>
                    </a:lnTo>
                    <a:lnTo>
                      <a:pt x="758" y="674"/>
                    </a:lnTo>
                    <a:lnTo>
                      <a:pt x="752" y="706"/>
                    </a:lnTo>
                    <a:lnTo>
                      <a:pt x="745" y="738"/>
                    </a:lnTo>
                    <a:lnTo>
                      <a:pt x="734" y="771"/>
                    </a:lnTo>
                    <a:lnTo>
                      <a:pt x="724" y="804"/>
                    </a:lnTo>
                    <a:lnTo>
                      <a:pt x="710" y="837"/>
                    </a:lnTo>
                    <a:lnTo>
                      <a:pt x="694" y="871"/>
                    </a:lnTo>
                    <a:lnTo>
                      <a:pt x="675" y="905"/>
                    </a:lnTo>
                    <a:lnTo>
                      <a:pt x="656" y="938"/>
                    </a:lnTo>
                    <a:lnTo>
                      <a:pt x="632" y="972"/>
                    </a:lnTo>
                    <a:lnTo>
                      <a:pt x="606" y="1006"/>
                    </a:lnTo>
                    <a:lnTo>
                      <a:pt x="577" y="1040"/>
                    </a:lnTo>
                    <a:lnTo>
                      <a:pt x="547" y="1073"/>
                    </a:lnTo>
                    <a:lnTo>
                      <a:pt x="550" y="1076"/>
                    </a:lnTo>
                    <a:lnTo>
                      <a:pt x="561" y="1086"/>
                    </a:lnTo>
                    <a:lnTo>
                      <a:pt x="579" y="1098"/>
                    </a:lnTo>
                    <a:lnTo>
                      <a:pt x="589" y="1106"/>
                    </a:lnTo>
                    <a:lnTo>
                      <a:pt x="601" y="1112"/>
                    </a:lnTo>
                    <a:lnTo>
                      <a:pt x="615" y="1118"/>
                    </a:lnTo>
                    <a:lnTo>
                      <a:pt x="630" y="1122"/>
                    </a:lnTo>
                    <a:lnTo>
                      <a:pt x="645" y="1126"/>
                    </a:lnTo>
                    <a:lnTo>
                      <a:pt x="662" y="1126"/>
                    </a:lnTo>
                    <a:lnTo>
                      <a:pt x="680" y="1126"/>
                    </a:lnTo>
                    <a:lnTo>
                      <a:pt x="700" y="1122"/>
                    </a:lnTo>
                    <a:lnTo>
                      <a:pt x="719" y="1116"/>
                    </a:lnTo>
                    <a:lnTo>
                      <a:pt x="740" y="1106"/>
                    </a:lnTo>
                    <a:lnTo>
                      <a:pt x="749" y="1088"/>
                    </a:lnTo>
                    <a:lnTo>
                      <a:pt x="760" y="1065"/>
                    </a:lnTo>
                    <a:lnTo>
                      <a:pt x="773" y="1035"/>
                    </a:lnTo>
                    <a:lnTo>
                      <a:pt x="789" y="997"/>
                    </a:lnTo>
                    <a:lnTo>
                      <a:pt x="807" y="952"/>
                    </a:lnTo>
                    <a:lnTo>
                      <a:pt x="823" y="902"/>
                    </a:lnTo>
                    <a:lnTo>
                      <a:pt x="840" y="846"/>
                    </a:lnTo>
                    <a:lnTo>
                      <a:pt x="855" y="785"/>
                    </a:lnTo>
                    <a:lnTo>
                      <a:pt x="867" y="720"/>
                    </a:lnTo>
                    <a:lnTo>
                      <a:pt x="873" y="685"/>
                    </a:lnTo>
                    <a:lnTo>
                      <a:pt x="878" y="650"/>
                    </a:lnTo>
                    <a:lnTo>
                      <a:pt x="881" y="616"/>
                    </a:lnTo>
                    <a:lnTo>
                      <a:pt x="884" y="578"/>
                    </a:lnTo>
                    <a:lnTo>
                      <a:pt x="885" y="542"/>
                    </a:lnTo>
                    <a:lnTo>
                      <a:pt x="885" y="504"/>
                    </a:lnTo>
                    <a:lnTo>
                      <a:pt x="884" y="466"/>
                    </a:lnTo>
                    <a:lnTo>
                      <a:pt x="881" y="427"/>
                    </a:lnTo>
                    <a:lnTo>
                      <a:pt x="876" y="389"/>
                    </a:lnTo>
                    <a:lnTo>
                      <a:pt x="870" y="350"/>
                    </a:lnTo>
                    <a:lnTo>
                      <a:pt x="862" y="311"/>
                    </a:lnTo>
                    <a:lnTo>
                      <a:pt x="852" y="272"/>
                    </a:lnTo>
                    <a:lnTo>
                      <a:pt x="847" y="258"/>
                    </a:lnTo>
                    <a:lnTo>
                      <a:pt x="840" y="245"/>
                    </a:lnTo>
                    <a:lnTo>
                      <a:pt x="831" y="231"/>
                    </a:lnTo>
                    <a:lnTo>
                      <a:pt x="819" y="219"/>
                    </a:lnTo>
                    <a:lnTo>
                      <a:pt x="807" y="207"/>
                    </a:lnTo>
                    <a:lnTo>
                      <a:pt x="792" y="196"/>
                    </a:lnTo>
                    <a:lnTo>
                      <a:pt x="776" y="186"/>
                    </a:lnTo>
                    <a:lnTo>
                      <a:pt x="758" y="175"/>
                    </a:lnTo>
                    <a:lnTo>
                      <a:pt x="740" y="166"/>
                    </a:lnTo>
                    <a:lnTo>
                      <a:pt x="722" y="157"/>
                    </a:lnTo>
                    <a:lnTo>
                      <a:pt x="681" y="142"/>
                    </a:lnTo>
                    <a:lnTo>
                      <a:pt x="639" y="128"/>
                    </a:lnTo>
                    <a:lnTo>
                      <a:pt x="597" y="116"/>
                    </a:lnTo>
                    <a:lnTo>
                      <a:pt x="555" y="106"/>
                    </a:lnTo>
                    <a:lnTo>
                      <a:pt x="514" y="98"/>
                    </a:lnTo>
                    <a:lnTo>
                      <a:pt x="443" y="86"/>
                    </a:lnTo>
                    <a:lnTo>
                      <a:pt x="393" y="79"/>
                    </a:lnTo>
                    <a:lnTo>
                      <a:pt x="374" y="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g238d613911f_0_0"/>
              <p:cNvSpPr/>
              <p:nvPr/>
            </p:nvSpPr>
            <p:spPr>
              <a:xfrm>
                <a:off x="2647131" y="5649607"/>
                <a:ext cx="501027" cy="316661"/>
              </a:xfrm>
              <a:custGeom>
                <a:rect b="b" l="l" r="r" t="t"/>
                <a:pathLst>
                  <a:path extrusionOk="0" h="225" w="356">
                    <a:moveTo>
                      <a:pt x="164" y="33"/>
                    </a:moveTo>
                    <a:lnTo>
                      <a:pt x="164" y="33"/>
                    </a:lnTo>
                    <a:lnTo>
                      <a:pt x="172" y="42"/>
                    </a:lnTo>
                    <a:lnTo>
                      <a:pt x="179" y="54"/>
                    </a:lnTo>
                    <a:lnTo>
                      <a:pt x="194" y="85"/>
                    </a:lnTo>
                    <a:lnTo>
                      <a:pt x="208" y="113"/>
                    </a:lnTo>
                    <a:lnTo>
                      <a:pt x="217" y="127"/>
                    </a:lnTo>
                    <a:lnTo>
                      <a:pt x="224" y="137"/>
                    </a:lnTo>
                    <a:lnTo>
                      <a:pt x="239" y="142"/>
                    </a:lnTo>
                    <a:lnTo>
                      <a:pt x="256" y="146"/>
                    </a:lnTo>
                    <a:lnTo>
                      <a:pt x="295" y="154"/>
                    </a:lnTo>
                    <a:lnTo>
                      <a:pt x="313" y="157"/>
                    </a:lnTo>
                    <a:lnTo>
                      <a:pt x="328" y="162"/>
                    </a:lnTo>
                    <a:lnTo>
                      <a:pt x="335" y="165"/>
                    </a:lnTo>
                    <a:lnTo>
                      <a:pt x="339" y="168"/>
                    </a:lnTo>
                    <a:lnTo>
                      <a:pt x="342" y="171"/>
                    </a:lnTo>
                    <a:lnTo>
                      <a:pt x="344" y="175"/>
                    </a:lnTo>
                    <a:lnTo>
                      <a:pt x="351" y="207"/>
                    </a:lnTo>
                    <a:lnTo>
                      <a:pt x="356" y="220"/>
                    </a:lnTo>
                    <a:lnTo>
                      <a:pt x="319" y="222"/>
                    </a:lnTo>
                    <a:lnTo>
                      <a:pt x="239" y="225"/>
                    </a:lnTo>
                    <a:lnTo>
                      <a:pt x="194" y="225"/>
                    </a:lnTo>
                    <a:lnTo>
                      <a:pt x="152" y="225"/>
                    </a:lnTo>
                    <a:lnTo>
                      <a:pt x="134" y="223"/>
                    </a:lnTo>
                    <a:lnTo>
                      <a:pt x="117" y="220"/>
                    </a:lnTo>
                    <a:lnTo>
                      <a:pt x="105" y="217"/>
                    </a:lnTo>
                    <a:lnTo>
                      <a:pt x="98" y="214"/>
                    </a:lnTo>
                    <a:lnTo>
                      <a:pt x="84" y="196"/>
                    </a:lnTo>
                    <a:lnTo>
                      <a:pt x="52" y="154"/>
                    </a:lnTo>
                    <a:lnTo>
                      <a:pt x="34" y="128"/>
                    </a:lnTo>
                    <a:lnTo>
                      <a:pt x="19" y="104"/>
                    </a:lnTo>
                    <a:lnTo>
                      <a:pt x="6" y="80"/>
                    </a:lnTo>
                    <a:lnTo>
                      <a:pt x="3" y="70"/>
                    </a:lnTo>
                    <a:lnTo>
                      <a:pt x="0" y="60"/>
                    </a:lnTo>
                    <a:lnTo>
                      <a:pt x="3" y="54"/>
                    </a:lnTo>
                    <a:lnTo>
                      <a:pt x="10" y="38"/>
                    </a:lnTo>
                    <a:lnTo>
                      <a:pt x="16" y="29"/>
                    </a:lnTo>
                    <a:lnTo>
                      <a:pt x="22" y="20"/>
                    </a:lnTo>
                    <a:lnTo>
                      <a:pt x="31" y="11"/>
                    </a:lnTo>
                    <a:lnTo>
                      <a:pt x="40" y="5"/>
                    </a:lnTo>
                    <a:lnTo>
                      <a:pt x="45" y="3"/>
                    </a:lnTo>
                    <a:lnTo>
                      <a:pt x="51" y="2"/>
                    </a:lnTo>
                    <a:lnTo>
                      <a:pt x="66" y="0"/>
                    </a:lnTo>
                    <a:lnTo>
                      <a:pt x="84" y="2"/>
                    </a:lnTo>
                    <a:lnTo>
                      <a:pt x="104" y="6"/>
                    </a:lnTo>
                    <a:lnTo>
                      <a:pt x="122" y="11"/>
                    </a:lnTo>
                    <a:lnTo>
                      <a:pt x="140" y="17"/>
                    </a:lnTo>
                    <a:lnTo>
                      <a:pt x="153" y="24"/>
                    </a:lnTo>
                    <a:lnTo>
                      <a:pt x="164" y="33"/>
                    </a:lnTo>
                    <a:close/>
                  </a:path>
                </a:pathLst>
              </a:custGeom>
              <a:solidFill>
                <a:srgbClr val="2D1F1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g238d613911f_0_0"/>
              <p:cNvSpPr/>
              <p:nvPr/>
            </p:nvSpPr>
            <p:spPr>
              <a:xfrm>
                <a:off x="2647131" y="5649607"/>
                <a:ext cx="501027" cy="316661"/>
              </a:xfrm>
              <a:custGeom>
                <a:rect b="b" l="l" r="r" t="t"/>
                <a:pathLst>
                  <a:path extrusionOk="0" h="225" w="356">
                    <a:moveTo>
                      <a:pt x="164" y="33"/>
                    </a:moveTo>
                    <a:lnTo>
                      <a:pt x="164" y="33"/>
                    </a:lnTo>
                    <a:lnTo>
                      <a:pt x="172" y="42"/>
                    </a:lnTo>
                    <a:lnTo>
                      <a:pt x="179" y="54"/>
                    </a:lnTo>
                    <a:lnTo>
                      <a:pt x="194" y="85"/>
                    </a:lnTo>
                    <a:lnTo>
                      <a:pt x="208" y="113"/>
                    </a:lnTo>
                    <a:lnTo>
                      <a:pt x="217" y="127"/>
                    </a:lnTo>
                    <a:lnTo>
                      <a:pt x="224" y="137"/>
                    </a:lnTo>
                    <a:lnTo>
                      <a:pt x="239" y="142"/>
                    </a:lnTo>
                    <a:lnTo>
                      <a:pt x="256" y="146"/>
                    </a:lnTo>
                    <a:lnTo>
                      <a:pt x="295" y="154"/>
                    </a:lnTo>
                    <a:lnTo>
                      <a:pt x="313" y="157"/>
                    </a:lnTo>
                    <a:lnTo>
                      <a:pt x="328" y="162"/>
                    </a:lnTo>
                    <a:lnTo>
                      <a:pt x="335" y="165"/>
                    </a:lnTo>
                    <a:lnTo>
                      <a:pt x="339" y="168"/>
                    </a:lnTo>
                    <a:lnTo>
                      <a:pt x="342" y="171"/>
                    </a:lnTo>
                    <a:lnTo>
                      <a:pt x="344" y="175"/>
                    </a:lnTo>
                    <a:lnTo>
                      <a:pt x="351" y="207"/>
                    </a:lnTo>
                    <a:lnTo>
                      <a:pt x="356" y="220"/>
                    </a:lnTo>
                    <a:lnTo>
                      <a:pt x="319" y="222"/>
                    </a:lnTo>
                    <a:lnTo>
                      <a:pt x="239" y="225"/>
                    </a:lnTo>
                    <a:lnTo>
                      <a:pt x="194" y="225"/>
                    </a:lnTo>
                    <a:lnTo>
                      <a:pt x="152" y="225"/>
                    </a:lnTo>
                    <a:lnTo>
                      <a:pt x="134" y="223"/>
                    </a:lnTo>
                    <a:lnTo>
                      <a:pt x="117" y="220"/>
                    </a:lnTo>
                    <a:lnTo>
                      <a:pt x="105" y="217"/>
                    </a:lnTo>
                    <a:lnTo>
                      <a:pt x="98" y="214"/>
                    </a:lnTo>
                    <a:lnTo>
                      <a:pt x="84" y="196"/>
                    </a:lnTo>
                    <a:lnTo>
                      <a:pt x="52" y="154"/>
                    </a:lnTo>
                    <a:lnTo>
                      <a:pt x="34" y="128"/>
                    </a:lnTo>
                    <a:lnTo>
                      <a:pt x="19" y="104"/>
                    </a:lnTo>
                    <a:lnTo>
                      <a:pt x="6" y="80"/>
                    </a:lnTo>
                    <a:lnTo>
                      <a:pt x="3" y="70"/>
                    </a:lnTo>
                    <a:lnTo>
                      <a:pt x="0" y="60"/>
                    </a:lnTo>
                    <a:lnTo>
                      <a:pt x="3" y="54"/>
                    </a:lnTo>
                    <a:lnTo>
                      <a:pt x="10" y="38"/>
                    </a:lnTo>
                    <a:lnTo>
                      <a:pt x="16" y="29"/>
                    </a:lnTo>
                    <a:lnTo>
                      <a:pt x="22" y="20"/>
                    </a:lnTo>
                    <a:lnTo>
                      <a:pt x="31" y="11"/>
                    </a:lnTo>
                    <a:lnTo>
                      <a:pt x="40" y="5"/>
                    </a:lnTo>
                    <a:lnTo>
                      <a:pt x="45" y="3"/>
                    </a:lnTo>
                    <a:lnTo>
                      <a:pt x="51" y="2"/>
                    </a:lnTo>
                    <a:lnTo>
                      <a:pt x="66" y="0"/>
                    </a:lnTo>
                    <a:lnTo>
                      <a:pt x="84" y="2"/>
                    </a:lnTo>
                    <a:lnTo>
                      <a:pt x="104" y="6"/>
                    </a:lnTo>
                    <a:lnTo>
                      <a:pt x="122" y="11"/>
                    </a:lnTo>
                    <a:lnTo>
                      <a:pt x="140" y="17"/>
                    </a:lnTo>
                    <a:lnTo>
                      <a:pt x="153" y="24"/>
                    </a:lnTo>
                    <a:lnTo>
                      <a:pt x="164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g238d613911f_0_0"/>
              <p:cNvSpPr/>
              <p:nvPr/>
            </p:nvSpPr>
            <p:spPr>
              <a:xfrm>
                <a:off x="2906089" y="3299283"/>
                <a:ext cx="173108" cy="303994"/>
              </a:xfrm>
              <a:custGeom>
                <a:rect b="b" l="l" r="r" t="t"/>
                <a:pathLst>
                  <a:path extrusionOk="0" h="216" w="123">
                    <a:moveTo>
                      <a:pt x="123" y="44"/>
                    </a:moveTo>
                    <a:lnTo>
                      <a:pt x="123" y="44"/>
                    </a:lnTo>
                    <a:lnTo>
                      <a:pt x="114" y="118"/>
                    </a:lnTo>
                    <a:lnTo>
                      <a:pt x="110" y="175"/>
                    </a:lnTo>
                    <a:lnTo>
                      <a:pt x="110" y="198"/>
                    </a:lnTo>
                    <a:lnTo>
                      <a:pt x="111" y="213"/>
                    </a:lnTo>
                    <a:lnTo>
                      <a:pt x="98" y="215"/>
                    </a:lnTo>
                    <a:lnTo>
                      <a:pt x="69" y="216"/>
                    </a:lnTo>
                    <a:lnTo>
                      <a:pt x="51" y="216"/>
                    </a:lnTo>
                    <a:lnTo>
                      <a:pt x="34" y="215"/>
                    </a:lnTo>
                    <a:lnTo>
                      <a:pt x="19" y="212"/>
                    </a:lnTo>
                    <a:lnTo>
                      <a:pt x="12" y="209"/>
                    </a:lnTo>
                    <a:lnTo>
                      <a:pt x="7" y="204"/>
                    </a:lnTo>
                    <a:lnTo>
                      <a:pt x="4" y="144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43" y="2"/>
                    </a:lnTo>
                    <a:lnTo>
                      <a:pt x="52" y="3"/>
                    </a:lnTo>
                    <a:lnTo>
                      <a:pt x="63" y="6"/>
                    </a:lnTo>
                    <a:lnTo>
                      <a:pt x="74" y="11"/>
                    </a:lnTo>
                    <a:lnTo>
                      <a:pt x="84" y="15"/>
                    </a:lnTo>
                    <a:lnTo>
                      <a:pt x="95" y="21"/>
                    </a:lnTo>
                    <a:lnTo>
                      <a:pt x="104" y="29"/>
                    </a:lnTo>
                    <a:lnTo>
                      <a:pt x="114" y="37"/>
                    </a:lnTo>
                    <a:lnTo>
                      <a:pt x="123" y="44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g238d613911f_0_0"/>
              <p:cNvSpPr/>
              <p:nvPr/>
            </p:nvSpPr>
            <p:spPr>
              <a:xfrm>
                <a:off x="2906089" y="3299283"/>
                <a:ext cx="173108" cy="303994"/>
              </a:xfrm>
              <a:custGeom>
                <a:rect b="b" l="l" r="r" t="t"/>
                <a:pathLst>
                  <a:path extrusionOk="0" h="216" w="123">
                    <a:moveTo>
                      <a:pt x="123" y="44"/>
                    </a:moveTo>
                    <a:lnTo>
                      <a:pt x="123" y="44"/>
                    </a:lnTo>
                    <a:lnTo>
                      <a:pt x="114" y="118"/>
                    </a:lnTo>
                    <a:lnTo>
                      <a:pt x="110" y="175"/>
                    </a:lnTo>
                    <a:lnTo>
                      <a:pt x="110" y="198"/>
                    </a:lnTo>
                    <a:lnTo>
                      <a:pt x="111" y="213"/>
                    </a:lnTo>
                    <a:lnTo>
                      <a:pt x="98" y="215"/>
                    </a:lnTo>
                    <a:lnTo>
                      <a:pt x="69" y="216"/>
                    </a:lnTo>
                    <a:lnTo>
                      <a:pt x="51" y="216"/>
                    </a:lnTo>
                    <a:lnTo>
                      <a:pt x="34" y="215"/>
                    </a:lnTo>
                    <a:lnTo>
                      <a:pt x="19" y="212"/>
                    </a:lnTo>
                    <a:lnTo>
                      <a:pt x="12" y="209"/>
                    </a:lnTo>
                    <a:lnTo>
                      <a:pt x="7" y="204"/>
                    </a:lnTo>
                    <a:lnTo>
                      <a:pt x="4" y="144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43" y="2"/>
                    </a:lnTo>
                    <a:lnTo>
                      <a:pt x="52" y="3"/>
                    </a:lnTo>
                    <a:lnTo>
                      <a:pt x="63" y="6"/>
                    </a:lnTo>
                    <a:lnTo>
                      <a:pt x="74" y="11"/>
                    </a:lnTo>
                    <a:lnTo>
                      <a:pt x="84" y="15"/>
                    </a:lnTo>
                    <a:lnTo>
                      <a:pt x="95" y="21"/>
                    </a:lnTo>
                    <a:lnTo>
                      <a:pt x="104" y="29"/>
                    </a:lnTo>
                    <a:lnTo>
                      <a:pt x="114" y="37"/>
                    </a:lnTo>
                    <a:lnTo>
                      <a:pt x="123" y="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g238d613911f_0_0"/>
              <p:cNvSpPr/>
              <p:nvPr/>
            </p:nvSpPr>
            <p:spPr>
              <a:xfrm>
                <a:off x="2763944" y="2667370"/>
                <a:ext cx="536212" cy="693840"/>
              </a:xfrm>
              <a:custGeom>
                <a:rect b="b" l="l" r="r" t="t"/>
                <a:pathLst>
                  <a:path extrusionOk="0" h="493" w="381">
                    <a:moveTo>
                      <a:pt x="324" y="196"/>
                    </a:moveTo>
                    <a:lnTo>
                      <a:pt x="324" y="196"/>
                    </a:lnTo>
                    <a:lnTo>
                      <a:pt x="339" y="182"/>
                    </a:lnTo>
                    <a:lnTo>
                      <a:pt x="344" y="175"/>
                    </a:lnTo>
                    <a:lnTo>
                      <a:pt x="347" y="170"/>
                    </a:lnTo>
                    <a:lnTo>
                      <a:pt x="348" y="166"/>
                    </a:lnTo>
                    <a:lnTo>
                      <a:pt x="350" y="161"/>
                    </a:lnTo>
                    <a:lnTo>
                      <a:pt x="350" y="157"/>
                    </a:lnTo>
                    <a:lnTo>
                      <a:pt x="348" y="154"/>
                    </a:lnTo>
                    <a:lnTo>
                      <a:pt x="344" y="149"/>
                    </a:lnTo>
                    <a:lnTo>
                      <a:pt x="338" y="146"/>
                    </a:lnTo>
                    <a:lnTo>
                      <a:pt x="331" y="146"/>
                    </a:lnTo>
                    <a:lnTo>
                      <a:pt x="327" y="148"/>
                    </a:lnTo>
                    <a:lnTo>
                      <a:pt x="310" y="157"/>
                    </a:lnTo>
                    <a:lnTo>
                      <a:pt x="303" y="160"/>
                    </a:lnTo>
                    <a:lnTo>
                      <a:pt x="298" y="160"/>
                    </a:lnTo>
                    <a:lnTo>
                      <a:pt x="297" y="158"/>
                    </a:lnTo>
                    <a:lnTo>
                      <a:pt x="270" y="127"/>
                    </a:lnTo>
                    <a:lnTo>
                      <a:pt x="244" y="98"/>
                    </a:lnTo>
                    <a:lnTo>
                      <a:pt x="221" y="77"/>
                    </a:lnTo>
                    <a:lnTo>
                      <a:pt x="202" y="57"/>
                    </a:lnTo>
                    <a:lnTo>
                      <a:pt x="166" y="27"/>
                    </a:lnTo>
                    <a:lnTo>
                      <a:pt x="140" y="7"/>
                    </a:lnTo>
                    <a:lnTo>
                      <a:pt x="131" y="0"/>
                    </a:lnTo>
                    <a:lnTo>
                      <a:pt x="126" y="1"/>
                    </a:lnTo>
                    <a:lnTo>
                      <a:pt x="117" y="6"/>
                    </a:lnTo>
                    <a:lnTo>
                      <a:pt x="104" y="15"/>
                    </a:lnTo>
                    <a:lnTo>
                      <a:pt x="87" y="29"/>
                    </a:lnTo>
                    <a:lnTo>
                      <a:pt x="78" y="39"/>
                    </a:lnTo>
                    <a:lnTo>
                      <a:pt x="67" y="50"/>
                    </a:lnTo>
                    <a:lnTo>
                      <a:pt x="58" y="63"/>
                    </a:lnTo>
                    <a:lnTo>
                      <a:pt x="49" y="78"/>
                    </a:lnTo>
                    <a:lnTo>
                      <a:pt x="40" y="95"/>
                    </a:lnTo>
                    <a:lnTo>
                      <a:pt x="33" y="114"/>
                    </a:lnTo>
                    <a:lnTo>
                      <a:pt x="24" y="137"/>
                    </a:lnTo>
                    <a:lnTo>
                      <a:pt x="18" y="161"/>
                    </a:lnTo>
                    <a:lnTo>
                      <a:pt x="7" y="211"/>
                    </a:lnTo>
                    <a:lnTo>
                      <a:pt x="3" y="234"/>
                    </a:lnTo>
                    <a:lnTo>
                      <a:pt x="1" y="255"/>
                    </a:lnTo>
                    <a:lnTo>
                      <a:pt x="0" y="276"/>
                    </a:lnTo>
                    <a:lnTo>
                      <a:pt x="0" y="297"/>
                    </a:lnTo>
                    <a:lnTo>
                      <a:pt x="1" y="317"/>
                    </a:lnTo>
                    <a:lnTo>
                      <a:pt x="4" y="335"/>
                    </a:lnTo>
                    <a:lnTo>
                      <a:pt x="10" y="353"/>
                    </a:lnTo>
                    <a:lnTo>
                      <a:pt x="16" y="369"/>
                    </a:lnTo>
                    <a:lnTo>
                      <a:pt x="25" y="386"/>
                    </a:lnTo>
                    <a:lnTo>
                      <a:pt x="36" y="403"/>
                    </a:lnTo>
                    <a:lnTo>
                      <a:pt x="49" y="418"/>
                    </a:lnTo>
                    <a:lnTo>
                      <a:pt x="64" y="431"/>
                    </a:lnTo>
                    <a:lnTo>
                      <a:pt x="81" y="446"/>
                    </a:lnTo>
                    <a:lnTo>
                      <a:pt x="101" y="460"/>
                    </a:lnTo>
                    <a:lnTo>
                      <a:pt x="122" y="472"/>
                    </a:lnTo>
                    <a:lnTo>
                      <a:pt x="144" y="481"/>
                    </a:lnTo>
                    <a:lnTo>
                      <a:pt x="166" y="487"/>
                    </a:lnTo>
                    <a:lnTo>
                      <a:pt x="187" y="492"/>
                    </a:lnTo>
                    <a:lnTo>
                      <a:pt x="208" y="493"/>
                    </a:lnTo>
                    <a:lnTo>
                      <a:pt x="229" y="493"/>
                    </a:lnTo>
                    <a:lnTo>
                      <a:pt x="248" y="492"/>
                    </a:lnTo>
                    <a:lnTo>
                      <a:pt x="267" y="490"/>
                    </a:lnTo>
                    <a:lnTo>
                      <a:pt x="285" y="487"/>
                    </a:lnTo>
                    <a:lnTo>
                      <a:pt x="300" y="483"/>
                    </a:lnTo>
                    <a:lnTo>
                      <a:pt x="327" y="475"/>
                    </a:lnTo>
                    <a:lnTo>
                      <a:pt x="344" y="467"/>
                    </a:lnTo>
                    <a:lnTo>
                      <a:pt x="350" y="466"/>
                    </a:lnTo>
                    <a:lnTo>
                      <a:pt x="359" y="454"/>
                    </a:lnTo>
                    <a:lnTo>
                      <a:pt x="368" y="442"/>
                    </a:lnTo>
                    <a:lnTo>
                      <a:pt x="374" y="427"/>
                    </a:lnTo>
                    <a:lnTo>
                      <a:pt x="378" y="412"/>
                    </a:lnTo>
                    <a:lnTo>
                      <a:pt x="380" y="395"/>
                    </a:lnTo>
                    <a:lnTo>
                      <a:pt x="381" y="378"/>
                    </a:lnTo>
                    <a:lnTo>
                      <a:pt x="381" y="360"/>
                    </a:lnTo>
                    <a:lnTo>
                      <a:pt x="378" y="341"/>
                    </a:lnTo>
                    <a:lnTo>
                      <a:pt x="375" y="323"/>
                    </a:lnTo>
                    <a:lnTo>
                      <a:pt x="371" y="303"/>
                    </a:lnTo>
                    <a:lnTo>
                      <a:pt x="366" y="283"/>
                    </a:lnTo>
                    <a:lnTo>
                      <a:pt x="359" y="265"/>
                    </a:lnTo>
                    <a:lnTo>
                      <a:pt x="351" y="247"/>
                    </a:lnTo>
                    <a:lnTo>
                      <a:pt x="344" y="229"/>
                    </a:lnTo>
                    <a:lnTo>
                      <a:pt x="334" y="213"/>
                    </a:lnTo>
                    <a:lnTo>
                      <a:pt x="324" y="196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g238d613911f_0_0"/>
              <p:cNvSpPr/>
              <p:nvPr/>
            </p:nvSpPr>
            <p:spPr>
              <a:xfrm>
                <a:off x="2763944" y="2667370"/>
                <a:ext cx="536212" cy="693840"/>
              </a:xfrm>
              <a:custGeom>
                <a:rect b="b" l="l" r="r" t="t"/>
                <a:pathLst>
                  <a:path extrusionOk="0" h="493" w="381">
                    <a:moveTo>
                      <a:pt x="324" y="196"/>
                    </a:moveTo>
                    <a:lnTo>
                      <a:pt x="324" y="196"/>
                    </a:lnTo>
                    <a:lnTo>
                      <a:pt x="339" y="182"/>
                    </a:lnTo>
                    <a:lnTo>
                      <a:pt x="344" y="175"/>
                    </a:lnTo>
                    <a:lnTo>
                      <a:pt x="347" y="170"/>
                    </a:lnTo>
                    <a:lnTo>
                      <a:pt x="348" y="166"/>
                    </a:lnTo>
                    <a:lnTo>
                      <a:pt x="350" y="161"/>
                    </a:lnTo>
                    <a:lnTo>
                      <a:pt x="350" y="157"/>
                    </a:lnTo>
                    <a:lnTo>
                      <a:pt x="348" y="154"/>
                    </a:lnTo>
                    <a:lnTo>
                      <a:pt x="344" y="149"/>
                    </a:lnTo>
                    <a:lnTo>
                      <a:pt x="338" y="146"/>
                    </a:lnTo>
                    <a:lnTo>
                      <a:pt x="331" y="146"/>
                    </a:lnTo>
                    <a:lnTo>
                      <a:pt x="327" y="148"/>
                    </a:lnTo>
                    <a:lnTo>
                      <a:pt x="310" y="157"/>
                    </a:lnTo>
                    <a:lnTo>
                      <a:pt x="303" y="160"/>
                    </a:lnTo>
                    <a:lnTo>
                      <a:pt x="298" y="160"/>
                    </a:lnTo>
                    <a:lnTo>
                      <a:pt x="297" y="158"/>
                    </a:lnTo>
                    <a:lnTo>
                      <a:pt x="270" y="127"/>
                    </a:lnTo>
                    <a:lnTo>
                      <a:pt x="244" y="98"/>
                    </a:lnTo>
                    <a:lnTo>
                      <a:pt x="221" y="77"/>
                    </a:lnTo>
                    <a:lnTo>
                      <a:pt x="202" y="57"/>
                    </a:lnTo>
                    <a:lnTo>
                      <a:pt x="166" y="27"/>
                    </a:lnTo>
                    <a:lnTo>
                      <a:pt x="140" y="7"/>
                    </a:lnTo>
                    <a:lnTo>
                      <a:pt x="131" y="0"/>
                    </a:lnTo>
                    <a:lnTo>
                      <a:pt x="126" y="1"/>
                    </a:lnTo>
                    <a:lnTo>
                      <a:pt x="117" y="6"/>
                    </a:lnTo>
                    <a:lnTo>
                      <a:pt x="104" y="15"/>
                    </a:lnTo>
                    <a:lnTo>
                      <a:pt x="87" y="29"/>
                    </a:lnTo>
                    <a:lnTo>
                      <a:pt x="78" y="39"/>
                    </a:lnTo>
                    <a:lnTo>
                      <a:pt x="67" y="50"/>
                    </a:lnTo>
                    <a:lnTo>
                      <a:pt x="58" y="63"/>
                    </a:lnTo>
                    <a:lnTo>
                      <a:pt x="49" y="78"/>
                    </a:lnTo>
                    <a:lnTo>
                      <a:pt x="40" y="95"/>
                    </a:lnTo>
                    <a:lnTo>
                      <a:pt x="33" y="114"/>
                    </a:lnTo>
                    <a:lnTo>
                      <a:pt x="24" y="137"/>
                    </a:lnTo>
                    <a:lnTo>
                      <a:pt x="18" y="161"/>
                    </a:lnTo>
                    <a:lnTo>
                      <a:pt x="7" y="211"/>
                    </a:lnTo>
                    <a:lnTo>
                      <a:pt x="3" y="234"/>
                    </a:lnTo>
                    <a:lnTo>
                      <a:pt x="1" y="255"/>
                    </a:lnTo>
                    <a:lnTo>
                      <a:pt x="0" y="276"/>
                    </a:lnTo>
                    <a:lnTo>
                      <a:pt x="0" y="297"/>
                    </a:lnTo>
                    <a:lnTo>
                      <a:pt x="1" y="317"/>
                    </a:lnTo>
                    <a:lnTo>
                      <a:pt x="4" y="335"/>
                    </a:lnTo>
                    <a:lnTo>
                      <a:pt x="10" y="353"/>
                    </a:lnTo>
                    <a:lnTo>
                      <a:pt x="16" y="369"/>
                    </a:lnTo>
                    <a:lnTo>
                      <a:pt x="25" y="386"/>
                    </a:lnTo>
                    <a:lnTo>
                      <a:pt x="36" y="403"/>
                    </a:lnTo>
                    <a:lnTo>
                      <a:pt x="49" y="418"/>
                    </a:lnTo>
                    <a:lnTo>
                      <a:pt x="64" y="431"/>
                    </a:lnTo>
                    <a:lnTo>
                      <a:pt x="81" y="446"/>
                    </a:lnTo>
                    <a:lnTo>
                      <a:pt x="101" y="460"/>
                    </a:lnTo>
                    <a:lnTo>
                      <a:pt x="122" y="472"/>
                    </a:lnTo>
                    <a:lnTo>
                      <a:pt x="144" y="481"/>
                    </a:lnTo>
                    <a:lnTo>
                      <a:pt x="166" y="487"/>
                    </a:lnTo>
                    <a:lnTo>
                      <a:pt x="187" y="492"/>
                    </a:lnTo>
                    <a:lnTo>
                      <a:pt x="208" y="493"/>
                    </a:lnTo>
                    <a:lnTo>
                      <a:pt x="229" y="493"/>
                    </a:lnTo>
                    <a:lnTo>
                      <a:pt x="248" y="492"/>
                    </a:lnTo>
                    <a:lnTo>
                      <a:pt x="267" y="490"/>
                    </a:lnTo>
                    <a:lnTo>
                      <a:pt x="285" y="487"/>
                    </a:lnTo>
                    <a:lnTo>
                      <a:pt x="300" y="483"/>
                    </a:lnTo>
                    <a:lnTo>
                      <a:pt x="327" y="475"/>
                    </a:lnTo>
                    <a:lnTo>
                      <a:pt x="344" y="467"/>
                    </a:lnTo>
                    <a:lnTo>
                      <a:pt x="350" y="466"/>
                    </a:lnTo>
                    <a:lnTo>
                      <a:pt x="359" y="454"/>
                    </a:lnTo>
                    <a:lnTo>
                      <a:pt x="368" y="442"/>
                    </a:lnTo>
                    <a:lnTo>
                      <a:pt x="374" y="427"/>
                    </a:lnTo>
                    <a:lnTo>
                      <a:pt x="378" y="412"/>
                    </a:lnTo>
                    <a:lnTo>
                      <a:pt x="380" y="395"/>
                    </a:lnTo>
                    <a:lnTo>
                      <a:pt x="381" y="378"/>
                    </a:lnTo>
                    <a:lnTo>
                      <a:pt x="381" y="360"/>
                    </a:lnTo>
                    <a:lnTo>
                      <a:pt x="378" y="341"/>
                    </a:lnTo>
                    <a:lnTo>
                      <a:pt x="375" y="323"/>
                    </a:lnTo>
                    <a:lnTo>
                      <a:pt x="371" y="303"/>
                    </a:lnTo>
                    <a:lnTo>
                      <a:pt x="366" y="283"/>
                    </a:lnTo>
                    <a:lnTo>
                      <a:pt x="359" y="265"/>
                    </a:lnTo>
                    <a:lnTo>
                      <a:pt x="351" y="247"/>
                    </a:lnTo>
                    <a:lnTo>
                      <a:pt x="344" y="229"/>
                    </a:lnTo>
                    <a:lnTo>
                      <a:pt x="334" y="213"/>
                    </a:lnTo>
                    <a:lnTo>
                      <a:pt x="324" y="1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g238d613911f_0_0"/>
              <p:cNvSpPr/>
              <p:nvPr/>
            </p:nvSpPr>
            <p:spPr>
              <a:xfrm>
                <a:off x="3111567" y="3026252"/>
                <a:ext cx="170293" cy="220959"/>
              </a:xfrm>
              <a:custGeom>
                <a:rect b="b" l="l" r="r" t="t"/>
                <a:pathLst>
                  <a:path extrusionOk="0" h="157" w="121">
                    <a:moveTo>
                      <a:pt x="121" y="75"/>
                    </a:moveTo>
                    <a:lnTo>
                      <a:pt x="121" y="75"/>
                    </a:lnTo>
                    <a:lnTo>
                      <a:pt x="121" y="92"/>
                    </a:lnTo>
                    <a:lnTo>
                      <a:pt x="118" y="107"/>
                    </a:lnTo>
                    <a:lnTo>
                      <a:pt x="113" y="120"/>
                    </a:lnTo>
                    <a:lnTo>
                      <a:pt x="106" y="131"/>
                    </a:lnTo>
                    <a:lnTo>
                      <a:pt x="97" y="142"/>
                    </a:lnTo>
                    <a:lnTo>
                      <a:pt x="87" y="149"/>
                    </a:lnTo>
                    <a:lnTo>
                      <a:pt x="75" y="154"/>
                    </a:lnTo>
                    <a:lnTo>
                      <a:pt x="63" y="157"/>
                    </a:lnTo>
                    <a:lnTo>
                      <a:pt x="51" y="155"/>
                    </a:lnTo>
                    <a:lnTo>
                      <a:pt x="39" y="151"/>
                    </a:lnTo>
                    <a:lnTo>
                      <a:pt x="29" y="145"/>
                    </a:lnTo>
                    <a:lnTo>
                      <a:pt x="20" y="136"/>
                    </a:lnTo>
                    <a:lnTo>
                      <a:pt x="12" y="123"/>
                    </a:lnTo>
                    <a:lnTo>
                      <a:pt x="6" y="111"/>
                    </a:lnTo>
                    <a:lnTo>
                      <a:pt x="1" y="96"/>
                    </a:lnTo>
                    <a:lnTo>
                      <a:pt x="0" y="81"/>
                    </a:lnTo>
                    <a:lnTo>
                      <a:pt x="0" y="65"/>
                    </a:lnTo>
                    <a:lnTo>
                      <a:pt x="3" y="51"/>
                    </a:lnTo>
                    <a:lnTo>
                      <a:pt x="8" y="37"/>
                    </a:lnTo>
                    <a:lnTo>
                      <a:pt x="15" y="25"/>
                    </a:lnTo>
                    <a:lnTo>
                      <a:pt x="23" y="15"/>
                    </a:lnTo>
                    <a:lnTo>
                      <a:pt x="33" y="7"/>
                    </a:lnTo>
                    <a:lnTo>
                      <a:pt x="44" y="3"/>
                    </a:lnTo>
                    <a:lnTo>
                      <a:pt x="57" y="0"/>
                    </a:lnTo>
                    <a:lnTo>
                      <a:pt x="69" y="1"/>
                    </a:lnTo>
                    <a:lnTo>
                      <a:pt x="80" y="6"/>
                    </a:lnTo>
                    <a:lnTo>
                      <a:pt x="91" y="12"/>
                    </a:lnTo>
                    <a:lnTo>
                      <a:pt x="101" y="21"/>
                    </a:lnTo>
                    <a:lnTo>
                      <a:pt x="109" y="33"/>
                    </a:lnTo>
                    <a:lnTo>
                      <a:pt x="115" y="45"/>
                    </a:lnTo>
                    <a:lnTo>
                      <a:pt x="119" y="60"/>
                    </a:lnTo>
                    <a:lnTo>
                      <a:pt x="121" y="75"/>
                    </a:lnTo>
                    <a:close/>
                  </a:path>
                </a:pathLst>
              </a:custGeom>
              <a:solidFill>
                <a:srgbClr val="7635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g238d613911f_0_0"/>
              <p:cNvSpPr/>
              <p:nvPr/>
            </p:nvSpPr>
            <p:spPr>
              <a:xfrm>
                <a:off x="3111567" y="3026252"/>
                <a:ext cx="170293" cy="220959"/>
              </a:xfrm>
              <a:custGeom>
                <a:rect b="b" l="l" r="r" t="t"/>
                <a:pathLst>
                  <a:path extrusionOk="0" h="157" w="121">
                    <a:moveTo>
                      <a:pt x="121" y="75"/>
                    </a:moveTo>
                    <a:lnTo>
                      <a:pt x="121" y="75"/>
                    </a:lnTo>
                    <a:lnTo>
                      <a:pt x="121" y="92"/>
                    </a:lnTo>
                    <a:lnTo>
                      <a:pt x="118" y="107"/>
                    </a:lnTo>
                    <a:lnTo>
                      <a:pt x="113" y="120"/>
                    </a:lnTo>
                    <a:lnTo>
                      <a:pt x="106" y="131"/>
                    </a:lnTo>
                    <a:lnTo>
                      <a:pt x="97" y="142"/>
                    </a:lnTo>
                    <a:lnTo>
                      <a:pt x="87" y="149"/>
                    </a:lnTo>
                    <a:lnTo>
                      <a:pt x="75" y="154"/>
                    </a:lnTo>
                    <a:lnTo>
                      <a:pt x="63" y="157"/>
                    </a:lnTo>
                    <a:lnTo>
                      <a:pt x="51" y="155"/>
                    </a:lnTo>
                    <a:lnTo>
                      <a:pt x="39" y="151"/>
                    </a:lnTo>
                    <a:lnTo>
                      <a:pt x="29" y="145"/>
                    </a:lnTo>
                    <a:lnTo>
                      <a:pt x="20" y="136"/>
                    </a:lnTo>
                    <a:lnTo>
                      <a:pt x="12" y="123"/>
                    </a:lnTo>
                    <a:lnTo>
                      <a:pt x="6" y="111"/>
                    </a:lnTo>
                    <a:lnTo>
                      <a:pt x="1" y="96"/>
                    </a:lnTo>
                    <a:lnTo>
                      <a:pt x="0" y="81"/>
                    </a:lnTo>
                    <a:lnTo>
                      <a:pt x="0" y="65"/>
                    </a:lnTo>
                    <a:lnTo>
                      <a:pt x="3" y="51"/>
                    </a:lnTo>
                    <a:lnTo>
                      <a:pt x="8" y="37"/>
                    </a:lnTo>
                    <a:lnTo>
                      <a:pt x="15" y="25"/>
                    </a:lnTo>
                    <a:lnTo>
                      <a:pt x="23" y="15"/>
                    </a:lnTo>
                    <a:lnTo>
                      <a:pt x="33" y="7"/>
                    </a:lnTo>
                    <a:lnTo>
                      <a:pt x="44" y="3"/>
                    </a:lnTo>
                    <a:lnTo>
                      <a:pt x="57" y="0"/>
                    </a:lnTo>
                    <a:lnTo>
                      <a:pt x="69" y="1"/>
                    </a:lnTo>
                    <a:lnTo>
                      <a:pt x="80" y="6"/>
                    </a:lnTo>
                    <a:lnTo>
                      <a:pt x="91" y="12"/>
                    </a:lnTo>
                    <a:lnTo>
                      <a:pt x="101" y="21"/>
                    </a:lnTo>
                    <a:lnTo>
                      <a:pt x="109" y="33"/>
                    </a:lnTo>
                    <a:lnTo>
                      <a:pt x="115" y="45"/>
                    </a:lnTo>
                    <a:lnTo>
                      <a:pt x="119" y="60"/>
                    </a:lnTo>
                    <a:lnTo>
                      <a:pt x="121" y="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g238d613911f_0_0"/>
              <p:cNvSpPr/>
              <p:nvPr/>
            </p:nvSpPr>
            <p:spPr>
              <a:xfrm>
                <a:off x="3007421" y="2875662"/>
                <a:ext cx="61925" cy="63333"/>
              </a:xfrm>
              <a:custGeom>
                <a:rect b="b" l="l" r="r" t="t"/>
                <a:pathLst>
                  <a:path extrusionOk="0" h="45" w="44">
                    <a:moveTo>
                      <a:pt x="35" y="10"/>
                    </a:moveTo>
                    <a:lnTo>
                      <a:pt x="35" y="10"/>
                    </a:lnTo>
                    <a:lnTo>
                      <a:pt x="41" y="18"/>
                    </a:lnTo>
                    <a:lnTo>
                      <a:pt x="44" y="27"/>
                    </a:lnTo>
                    <a:lnTo>
                      <a:pt x="44" y="36"/>
                    </a:lnTo>
                    <a:lnTo>
                      <a:pt x="44" y="39"/>
                    </a:lnTo>
                    <a:lnTo>
                      <a:pt x="41" y="42"/>
                    </a:lnTo>
                    <a:lnTo>
                      <a:pt x="38" y="43"/>
                    </a:lnTo>
                    <a:lnTo>
                      <a:pt x="35" y="45"/>
                    </a:lnTo>
                    <a:lnTo>
                      <a:pt x="27" y="43"/>
                    </a:lnTo>
                    <a:lnTo>
                      <a:pt x="18" y="40"/>
                    </a:lnTo>
                    <a:lnTo>
                      <a:pt x="9" y="33"/>
                    </a:lnTo>
                    <a:lnTo>
                      <a:pt x="3" y="25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7" y="3"/>
                    </a:lnTo>
                    <a:lnTo>
                      <a:pt x="35" y="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g238d613911f_0_0"/>
              <p:cNvSpPr/>
              <p:nvPr/>
            </p:nvSpPr>
            <p:spPr>
              <a:xfrm>
                <a:off x="2300916" y="2412634"/>
                <a:ext cx="769837" cy="1056942"/>
              </a:xfrm>
              <a:custGeom>
                <a:rect b="b" l="l" r="r" t="t"/>
                <a:pathLst>
                  <a:path extrusionOk="0" h="751" w="547">
                    <a:moveTo>
                      <a:pt x="522" y="75"/>
                    </a:moveTo>
                    <a:lnTo>
                      <a:pt x="522" y="75"/>
                    </a:lnTo>
                    <a:lnTo>
                      <a:pt x="528" y="86"/>
                    </a:lnTo>
                    <a:lnTo>
                      <a:pt x="534" y="98"/>
                    </a:lnTo>
                    <a:lnTo>
                      <a:pt x="538" y="111"/>
                    </a:lnTo>
                    <a:lnTo>
                      <a:pt x="543" y="127"/>
                    </a:lnTo>
                    <a:lnTo>
                      <a:pt x="544" y="140"/>
                    </a:lnTo>
                    <a:lnTo>
                      <a:pt x="546" y="155"/>
                    </a:lnTo>
                    <a:lnTo>
                      <a:pt x="547" y="169"/>
                    </a:lnTo>
                    <a:lnTo>
                      <a:pt x="546" y="181"/>
                    </a:lnTo>
                    <a:lnTo>
                      <a:pt x="544" y="191"/>
                    </a:lnTo>
                    <a:lnTo>
                      <a:pt x="543" y="202"/>
                    </a:lnTo>
                    <a:lnTo>
                      <a:pt x="538" y="208"/>
                    </a:lnTo>
                    <a:lnTo>
                      <a:pt x="534" y="213"/>
                    </a:lnTo>
                    <a:lnTo>
                      <a:pt x="531" y="214"/>
                    </a:lnTo>
                    <a:lnTo>
                      <a:pt x="528" y="214"/>
                    </a:lnTo>
                    <a:lnTo>
                      <a:pt x="522" y="211"/>
                    </a:lnTo>
                    <a:lnTo>
                      <a:pt x="513" y="203"/>
                    </a:lnTo>
                    <a:lnTo>
                      <a:pt x="504" y="191"/>
                    </a:lnTo>
                    <a:lnTo>
                      <a:pt x="498" y="213"/>
                    </a:lnTo>
                    <a:lnTo>
                      <a:pt x="492" y="232"/>
                    </a:lnTo>
                    <a:lnTo>
                      <a:pt x="482" y="255"/>
                    </a:lnTo>
                    <a:lnTo>
                      <a:pt x="473" y="277"/>
                    </a:lnTo>
                    <a:lnTo>
                      <a:pt x="461" y="297"/>
                    </a:lnTo>
                    <a:lnTo>
                      <a:pt x="457" y="305"/>
                    </a:lnTo>
                    <a:lnTo>
                      <a:pt x="451" y="311"/>
                    </a:lnTo>
                    <a:lnTo>
                      <a:pt x="445" y="314"/>
                    </a:lnTo>
                    <a:lnTo>
                      <a:pt x="439" y="314"/>
                    </a:lnTo>
                    <a:lnTo>
                      <a:pt x="433" y="312"/>
                    </a:lnTo>
                    <a:lnTo>
                      <a:pt x="428" y="311"/>
                    </a:lnTo>
                    <a:lnTo>
                      <a:pt x="422" y="305"/>
                    </a:lnTo>
                    <a:lnTo>
                      <a:pt x="418" y="299"/>
                    </a:lnTo>
                    <a:lnTo>
                      <a:pt x="415" y="291"/>
                    </a:lnTo>
                    <a:lnTo>
                      <a:pt x="413" y="283"/>
                    </a:lnTo>
                    <a:lnTo>
                      <a:pt x="413" y="276"/>
                    </a:lnTo>
                    <a:lnTo>
                      <a:pt x="415" y="270"/>
                    </a:lnTo>
                    <a:lnTo>
                      <a:pt x="413" y="291"/>
                    </a:lnTo>
                    <a:lnTo>
                      <a:pt x="410" y="315"/>
                    </a:lnTo>
                    <a:lnTo>
                      <a:pt x="406" y="344"/>
                    </a:lnTo>
                    <a:lnTo>
                      <a:pt x="399" y="377"/>
                    </a:lnTo>
                    <a:lnTo>
                      <a:pt x="390" y="412"/>
                    </a:lnTo>
                    <a:lnTo>
                      <a:pt x="380" y="446"/>
                    </a:lnTo>
                    <a:lnTo>
                      <a:pt x="374" y="463"/>
                    </a:lnTo>
                    <a:lnTo>
                      <a:pt x="366" y="478"/>
                    </a:lnTo>
                    <a:lnTo>
                      <a:pt x="383" y="553"/>
                    </a:lnTo>
                    <a:lnTo>
                      <a:pt x="399" y="575"/>
                    </a:lnTo>
                    <a:lnTo>
                      <a:pt x="418" y="597"/>
                    </a:lnTo>
                    <a:lnTo>
                      <a:pt x="437" y="623"/>
                    </a:lnTo>
                    <a:lnTo>
                      <a:pt x="455" y="653"/>
                    </a:lnTo>
                    <a:lnTo>
                      <a:pt x="463" y="668"/>
                    </a:lnTo>
                    <a:lnTo>
                      <a:pt x="469" y="683"/>
                    </a:lnTo>
                    <a:lnTo>
                      <a:pt x="473" y="697"/>
                    </a:lnTo>
                    <a:lnTo>
                      <a:pt x="475" y="710"/>
                    </a:lnTo>
                    <a:lnTo>
                      <a:pt x="475" y="722"/>
                    </a:lnTo>
                    <a:lnTo>
                      <a:pt x="472" y="733"/>
                    </a:lnTo>
                    <a:lnTo>
                      <a:pt x="470" y="734"/>
                    </a:lnTo>
                    <a:lnTo>
                      <a:pt x="466" y="734"/>
                    </a:lnTo>
                    <a:lnTo>
                      <a:pt x="461" y="734"/>
                    </a:lnTo>
                    <a:lnTo>
                      <a:pt x="455" y="731"/>
                    </a:lnTo>
                    <a:lnTo>
                      <a:pt x="448" y="725"/>
                    </a:lnTo>
                    <a:lnTo>
                      <a:pt x="439" y="715"/>
                    </a:lnTo>
                    <a:lnTo>
                      <a:pt x="430" y="701"/>
                    </a:lnTo>
                    <a:lnTo>
                      <a:pt x="431" y="707"/>
                    </a:lnTo>
                    <a:lnTo>
                      <a:pt x="433" y="713"/>
                    </a:lnTo>
                    <a:lnTo>
                      <a:pt x="434" y="722"/>
                    </a:lnTo>
                    <a:lnTo>
                      <a:pt x="434" y="730"/>
                    </a:lnTo>
                    <a:lnTo>
                      <a:pt x="433" y="737"/>
                    </a:lnTo>
                    <a:lnTo>
                      <a:pt x="428" y="745"/>
                    </a:lnTo>
                    <a:lnTo>
                      <a:pt x="424" y="747"/>
                    </a:lnTo>
                    <a:lnTo>
                      <a:pt x="419" y="750"/>
                    </a:lnTo>
                    <a:lnTo>
                      <a:pt x="409" y="751"/>
                    </a:lnTo>
                    <a:lnTo>
                      <a:pt x="396" y="750"/>
                    </a:lnTo>
                    <a:lnTo>
                      <a:pt x="383" y="747"/>
                    </a:lnTo>
                    <a:lnTo>
                      <a:pt x="368" y="740"/>
                    </a:lnTo>
                    <a:lnTo>
                      <a:pt x="354" y="733"/>
                    </a:lnTo>
                    <a:lnTo>
                      <a:pt x="342" y="724"/>
                    </a:lnTo>
                    <a:lnTo>
                      <a:pt x="332" y="713"/>
                    </a:lnTo>
                    <a:lnTo>
                      <a:pt x="324" y="701"/>
                    </a:lnTo>
                    <a:lnTo>
                      <a:pt x="324" y="706"/>
                    </a:lnTo>
                    <a:lnTo>
                      <a:pt x="324" y="716"/>
                    </a:lnTo>
                    <a:lnTo>
                      <a:pt x="323" y="721"/>
                    </a:lnTo>
                    <a:lnTo>
                      <a:pt x="320" y="727"/>
                    </a:lnTo>
                    <a:lnTo>
                      <a:pt x="315" y="730"/>
                    </a:lnTo>
                    <a:lnTo>
                      <a:pt x="310" y="733"/>
                    </a:lnTo>
                    <a:lnTo>
                      <a:pt x="306" y="733"/>
                    </a:lnTo>
                    <a:lnTo>
                      <a:pt x="301" y="733"/>
                    </a:lnTo>
                    <a:lnTo>
                      <a:pt x="286" y="728"/>
                    </a:lnTo>
                    <a:lnTo>
                      <a:pt x="268" y="721"/>
                    </a:lnTo>
                    <a:lnTo>
                      <a:pt x="246" y="709"/>
                    </a:lnTo>
                    <a:lnTo>
                      <a:pt x="223" y="694"/>
                    </a:lnTo>
                    <a:lnTo>
                      <a:pt x="200" y="676"/>
                    </a:lnTo>
                    <a:lnTo>
                      <a:pt x="178" y="654"/>
                    </a:lnTo>
                    <a:lnTo>
                      <a:pt x="167" y="642"/>
                    </a:lnTo>
                    <a:lnTo>
                      <a:pt x="157" y="629"/>
                    </a:lnTo>
                    <a:lnTo>
                      <a:pt x="140" y="605"/>
                    </a:lnTo>
                    <a:lnTo>
                      <a:pt x="126" y="582"/>
                    </a:lnTo>
                    <a:lnTo>
                      <a:pt x="116" y="564"/>
                    </a:lnTo>
                    <a:lnTo>
                      <a:pt x="108" y="549"/>
                    </a:lnTo>
                    <a:lnTo>
                      <a:pt x="99" y="528"/>
                    </a:lnTo>
                    <a:lnTo>
                      <a:pt x="96" y="522"/>
                    </a:lnTo>
                    <a:lnTo>
                      <a:pt x="86" y="529"/>
                    </a:lnTo>
                    <a:lnTo>
                      <a:pt x="75" y="535"/>
                    </a:lnTo>
                    <a:lnTo>
                      <a:pt x="62" y="541"/>
                    </a:lnTo>
                    <a:lnTo>
                      <a:pt x="46" y="546"/>
                    </a:lnTo>
                    <a:lnTo>
                      <a:pt x="39" y="547"/>
                    </a:lnTo>
                    <a:lnTo>
                      <a:pt x="31" y="547"/>
                    </a:lnTo>
                    <a:lnTo>
                      <a:pt x="25" y="546"/>
                    </a:lnTo>
                    <a:lnTo>
                      <a:pt x="19" y="543"/>
                    </a:lnTo>
                    <a:lnTo>
                      <a:pt x="13" y="537"/>
                    </a:lnTo>
                    <a:lnTo>
                      <a:pt x="9" y="531"/>
                    </a:lnTo>
                    <a:lnTo>
                      <a:pt x="6" y="523"/>
                    </a:lnTo>
                    <a:lnTo>
                      <a:pt x="4" y="517"/>
                    </a:lnTo>
                    <a:lnTo>
                      <a:pt x="6" y="511"/>
                    </a:lnTo>
                    <a:lnTo>
                      <a:pt x="7" y="507"/>
                    </a:lnTo>
                    <a:lnTo>
                      <a:pt x="9" y="504"/>
                    </a:lnTo>
                    <a:lnTo>
                      <a:pt x="12" y="501"/>
                    </a:lnTo>
                    <a:lnTo>
                      <a:pt x="21" y="496"/>
                    </a:lnTo>
                    <a:lnTo>
                      <a:pt x="30" y="495"/>
                    </a:lnTo>
                    <a:lnTo>
                      <a:pt x="39" y="495"/>
                    </a:lnTo>
                    <a:lnTo>
                      <a:pt x="48" y="495"/>
                    </a:lnTo>
                    <a:lnTo>
                      <a:pt x="39" y="489"/>
                    </a:lnTo>
                    <a:lnTo>
                      <a:pt x="30" y="481"/>
                    </a:lnTo>
                    <a:lnTo>
                      <a:pt x="21" y="472"/>
                    </a:lnTo>
                    <a:lnTo>
                      <a:pt x="12" y="460"/>
                    </a:lnTo>
                    <a:lnTo>
                      <a:pt x="4" y="448"/>
                    </a:lnTo>
                    <a:lnTo>
                      <a:pt x="1" y="440"/>
                    </a:lnTo>
                    <a:lnTo>
                      <a:pt x="0" y="433"/>
                    </a:lnTo>
                    <a:lnTo>
                      <a:pt x="0" y="427"/>
                    </a:lnTo>
                    <a:lnTo>
                      <a:pt x="1" y="419"/>
                    </a:lnTo>
                    <a:lnTo>
                      <a:pt x="3" y="413"/>
                    </a:lnTo>
                    <a:lnTo>
                      <a:pt x="6" y="407"/>
                    </a:lnTo>
                    <a:lnTo>
                      <a:pt x="9" y="404"/>
                    </a:lnTo>
                    <a:lnTo>
                      <a:pt x="12" y="403"/>
                    </a:lnTo>
                    <a:lnTo>
                      <a:pt x="15" y="401"/>
                    </a:lnTo>
                    <a:lnTo>
                      <a:pt x="19" y="401"/>
                    </a:lnTo>
                    <a:lnTo>
                      <a:pt x="27" y="403"/>
                    </a:lnTo>
                    <a:lnTo>
                      <a:pt x="34" y="407"/>
                    </a:lnTo>
                    <a:lnTo>
                      <a:pt x="40" y="412"/>
                    </a:lnTo>
                    <a:lnTo>
                      <a:pt x="46" y="418"/>
                    </a:lnTo>
                    <a:lnTo>
                      <a:pt x="48" y="409"/>
                    </a:lnTo>
                    <a:lnTo>
                      <a:pt x="54" y="384"/>
                    </a:lnTo>
                    <a:lnTo>
                      <a:pt x="65" y="350"/>
                    </a:lnTo>
                    <a:lnTo>
                      <a:pt x="72" y="330"/>
                    </a:lnTo>
                    <a:lnTo>
                      <a:pt x="81" y="309"/>
                    </a:lnTo>
                    <a:lnTo>
                      <a:pt x="92" y="288"/>
                    </a:lnTo>
                    <a:lnTo>
                      <a:pt x="104" y="265"/>
                    </a:lnTo>
                    <a:lnTo>
                      <a:pt x="117" y="243"/>
                    </a:lnTo>
                    <a:lnTo>
                      <a:pt x="134" y="222"/>
                    </a:lnTo>
                    <a:lnTo>
                      <a:pt x="152" y="202"/>
                    </a:lnTo>
                    <a:lnTo>
                      <a:pt x="172" y="184"/>
                    </a:lnTo>
                    <a:lnTo>
                      <a:pt x="194" y="169"/>
                    </a:lnTo>
                    <a:lnTo>
                      <a:pt x="206" y="163"/>
                    </a:lnTo>
                    <a:lnTo>
                      <a:pt x="220" y="155"/>
                    </a:lnTo>
                    <a:lnTo>
                      <a:pt x="211" y="158"/>
                    </a:lnTo>
                    <a:lnTo>
                      <a:pt x="190" y="160"/>
                    </a:lnTo>
                    <a:lnTo>
                      <a:pt x="179" y="158"/>
                    </a:lnTo>
                    <a:lnTo>
                      <a:pt x="169" y="157"/>
                    </a:lnTo>
                    <a:lnTo>
                      <a:pt x="164" y="154"/>
                    </a:lnTo>
                    <a:lnTo>
                      <a:pt x="161" y="152"/>
                    </a:lnTo>
                    <a:lnTo>
                      <a:pt x="158" y="148"/>
                    </a:lnTo>
                    <a:lnTo>
                      <a:pt x="157" y="143"/>
                    </a:lnTo>
                    <a:lnTo>
                      <a:pt x="157" y="139"/>
                    </a:lnTo>
                    <a:lnTo>
                      <a:pt x="161" y="133"/>
                    </a:lnTo>
                    <a:lnTo>
                      <a:pt x="167" y="127"/>
                    </a:lnTo>
                    <a:lnTo>
                      <a:pt x="176" y="121"/>
                    </a:lnTo>
                    <a:lnTo>
                      <a:pt x="200" y="107"/>
                    </a:lnTo>
                    <a:lnTo>
                      <a:pt x="229" y="95"/>
                    </a:lnTo>
                    <a:lnTo>
                      <a:pt x="261" y="84"/>
                    </a:lnTo>
                    <a:lnTo>
                      <a:pt x="289" y="77"/>
                    </a:lnTo>
                    <a:lnTo>
                      <a:pt x="303" y="75"/>
                    </a:lnTo>
                    <a:lnTo>
                      <a:pt x="315" y="74"/>
                    </a:lnTo>
                    <a:lnTo>
                      <a:pt x="326" y="74"/>
                    </a:lnTo>
                    <a:lnTo>
                      <a:pt x="335" y="75"/>
                    </a:lnTo>
                    <a:lnTo>
                      <a:pt x="332" y="71"/>
                    </a:lnTo>
                    <a:lnTo>
                      <a:pt x="323" y="57"/>
                    </a:lnTo>
                    <a:lnTo>
                      <a:pt x="320" y="48"/>
                    </a:lnTo>
                    <a:lnTo>
                      <a:pt x="318" y="38"/>
                    </a:lnTo>
                    <a:lnTo>
                      <a:pt x="317" y="25"/>
                    </a:lnTo>
                    <a:lnTo>
                      <a:pt x="320" y="13"/>
                    </a:lnTo>
                    <a:lnTo>
                      <a:pt x="320" y="10"/>
                    </a:lnTo>
                    <a:lnTo>
                      <a:pt x="323" y="7"/>
                    </a:lnTo>
                    <a:lnTo>
                      <a:pt x="329" y="3"/>
                    </a:lnTo>
                    <a:lnTo>
                      <a:pt x="338" y="1"/>
                    </a:lnTo>
                    <a:lnTo>
                      <a:pt x="348" y="0"/>
                    </a:lnTo>
                    <a:lnTo>
                      <a:pt x="362" y="1"/>
                    </a:lnTo>
                    <a:lnTo>
                      <a:pt x="377" y="3"/>
                    </a:lnTo>
                    <a:lnTo>
                      <a:pt x="392" y="6"/>
                    </a:lnTo>
                    <a:lnTo>
                      <a:pt x="409" y="10"/>
                    </a:lnTo>
                    <a:lnTo>
                      <a:pt x="425" y="16"/>
                    </a:lnTo>
                    <a:lnTo>
                      <a:pt x="442" y="22"/>
                    </a:lnTo>
                    <a:lnTo>
                      <a:pt x="458" y="29"/>
                    </a:lnTo>
                    <a:lnTo>
                      <a:pt x="475" y="38"/>
                    </a:lnTo>
                    <a:lnTo>
                      <a:pt x="488" y="47"/>
                    </a:lnTo>
                    <a:lnTo>
                      <a:pt x="502" y="56"/>
                    </a:lnTo>
                    <a:lnTo>
                      <a:pt x="513" y="65"/>
                    </a:lnTo>
                    <a:lnTo>
                      <a:pt x="522" y="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g238d613911f_0_0"/>
              <p:cNvSpPr/>
              <p:nvPr/>
            </p:nvSpPr>
            <p:spPr>
              <a:xfrm>
                <a:off x="2974444" y="2826929"/>
                <a:ext cx="40814" cy="143553"/>
              </a:xfrm>
              <a:custGeom>
                <a:rect b="b" l="l" r="r" t="t"/>
                <a:pathLst>
                  <a:path extrusionOk="0" h="102" w="29">
                    <a:moveTo>
                      <a:pt x="29" y="0"/>
                    </a:moveTo>
                    <a:lnTo>
                      <a:pt x="29" y="0"/>
                    </a:lnTo>
                    <a:lnTo>
                      <a:pt x="23" y="9"/>
                    </a:lnTo>
                    <a:lnTo>
                      <a:pt x="17" y="19"/>
                    </a:lnTo>
                    <a:lnTo>
                      <a:pt x="12" y="33"/>
                    </a:lnTo>
                    <a:lnTo>
                      <a:pt x="8" y="48"/>
                    </a:lnTo>
                    <a:lnTo>
                      <a:pt x="6" y="65"/>
                    </a:lnTo>
                    <a:lnTo>
                      <a:pt x="8" y="74"/>
                    </a:lnTo>
                    <a:lnTo>
                      <a:pt x="9" y="83"/>
                    </a:lnTo>
                    <a:lnTo>
                      <a:pt x="12" y="93"/>
                    </a:lnTo>
                    <a:lnTo>
                      <a:pt x="17" y="102"/>
                    </a:lnTo>
                    <a:lnTo>
                      <a:pt x="11" y="90"/>
                    </a:lnTo>
                    <a:lnTo>
                      <a:pt x="5" y="78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1" y="13"/>
                    </a:lnTo>
                    <a:lnTo>
                      <a:pt x="18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3231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g238d613911f_0_0"/>
              <p:cNvSpPr/>
              <p:nvPr/>
            </p:nvSpPr>
            <p:spPr>
              <a:xfrm>
                <a:off x="2949718" y="2801071"/>
                <a:ext cx="40814" cy="143553"/>
              </a:xfrm>
              <a:custGeom>
                <a:rect b="b" l="l" r="r" t="t"/>
                <a:pathLst>
                  <a:path extrusionOk="0" h="102" w="29">
                    <a:moveTo>
                      <a:pt x="29" y="0"/>
                    </a:moveTo>
                    <a:lnTo>
                      <a:pt x="29" y="0"/>
                    </a:lnTo>
                    <a:lnTo>
                      <a:pt x="23" y="9"/>
                    </a:lnTo>
                    <a:lnTo>
                      <a:pt x="17" y="19"/>
                    </a:lnTo>
                    <a:lnTo>
                      <a:pt x="12" y="33"/>
                    </a:lnTo>
                    <a:lnTo>
                      <a:pt x="8" y="48"/>
                    </a:lnTo>
                    <a:lnTo>
                      <a:pt x="6" y="65"/>
                    </a:lnTo>
                    <a:lnTo>
                      <a:pt x="8" y="74"/>
                    </a:lnTo>
                    <a:lnTo>
                      <a:pt x="9" y="83"/>
                    </a:lnTo>
                    <a:lnTo>
                      <a:pt x="12" y="93"/>
                    </a:lnTo>
                    <a:lnTo>
                      <a:pt x="17" y="102"/>
                    </a:lnTo>
                    <a:lnTo>
                      <a:pt x="11" y="90"/>
                    </a:lnTo>
                    <a:lnTo>
                      <a:pt x="5" y="78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1" y="13"/>
                    </a:lnTo>
                    <a:lnTo>
                      <a:pt x="18" y="6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g238d613911f_0_0"/>
              <p:cNvSpPr/>
              <p:nvPr/>
            </p:nvSpPr>
            <p:spPr>
              <a:xfrm>
                <a:off x="2962384" y="3724312"/>
                <a:ext cx="384215" cy="575619"/>
              </a:xfrm>
              <a:custGeom>
                <a:rect b="b" l="l" r="r" t="t"/>
                <a:pathLst>
                  <a:path extrusionOk="0" h="409" w="273">
                    <a:moveTo>
                      <a:pt x="2" y="0"/>
                    </a:moveTo>
                    <a:lnTo>
                      <a:pt x="2" y="0"/>
                    </a:lnTo>
                    <a:lnTo>
                      <a:pt x="12" y="15"/>
                    </a:lnTo>
                    <a:lnTo>
                      <a:pt x="23" y="32"/>
                    </a:lnTo>
                    <a:lnTo>
                      <a:pt x="38" y="51"/>
                    </a:lnTo>
                    <a:lnTo>
                      <a:pt x="58" y="72"/>
                    </a:lnTo>
                    <a:lnTo>
                      <a:pt x="79" y="92"/>
                    </a:lnTo>
                    <a:lnTo>
                      <a:pt x="101" y="112"/>
                    </a:lnTo>
                    <a:lnTo>
                      <a:pt x="114" y="121"/>
                    </a:lnTo>
                    <a:lnTo>
                      <a:pt x="127" y="128"/>
                    </a:lnTo>
                    <a:lnTo>
                      <a:pt x="141" y="136"/>
                    </a:lnTo>
                    <a:lnTo>
                      <a:pt x="153" y="148"/>
                    </a:lnTo>
                    <a:lnTo>
                      <a:pt x="166" y="160"/>
                    </a:lnTo>
                    <a:lnTo>
                      <a:pt x="180" y="177"/>
                    </a:lnTo>
                    <a:lnTo>
                      <a:pt x="192" y="193"/>
                    </a:lnTo>
                    <a:lnTo>
                      <a:pt x="204" y="210"/>
                    </a:lnTo>
                    <a:lnTo>
                      <a:pt x="227" y="246"/>
                    </a:lnTo>
                    <a:lnTo>
                      <a:pt x="246" y="281"/>
                    </a:lnTo>
                    <a:lnTo>
                      <a:pt x="260" y="311"/>
                    </a:lnTo>
                    <a:lnTo>
                      <a:pt x="273" y="338"/>
                    </a:lnTo>
                    <a:lnTo>
                      <a:pt x="245" y="409"/>
                    </a:lnTo>
                    <a:lnTo>
                      <a:pt x="183" y="356"/>
                    </a:lnTo>
                    <a:lnTo>
                      <a:pt x="183" y="342"/>
                    </a:lnTo>
                    <a:lnTo>
                      <a:pt x="180" y="329"/>
                    </a:lnTo>
                    <a:lnTo>
                      <a:pt x="175" y="312"/>
                    </a:lnTo>
                    <a:lnTo>
                      <a:pt x="168" y="294"/>
                    </a:lnTo>
                    <a:lnTo>
                      <a:pt x="163" y="284"/>
                    </a:lnTo>
                    <a:lnTo>
                      <a:pt x="157" y="275"/>
                    </a:lnTo>
                    <a:lnTo>
                      <a:pt x="150" y="266"/>
                    </a:lnTo>
                    <a:lnTo>
                      <a:pt x="142" y="258"/>
                    </a:lnTo>
                    <a:lnTo>
                      <a:pt x="132" y="249"/>
                    </a:lnTo>
                    <a:lnTo>
                      <a:pt x="121" y="243"/>
                    </a:lnTo>
                    <a:lnTo>
                      <a:pt x="111" y="234"/>
                    </a:lnTo>
                    <a:lnTo>
                      <a:pt x="98" y="225"/>
                    </a:lnTo>
                    <a:lnTo>
                      <a:pt x="86" y="211"/>
                    </a:lnTo>
                    <a:lnTo>
                      <a:pt x="76" y="198"/>
                    </a:lnTo>
                    <a:lnTo>
                      <a:pt x="64" y="183"/>
                    </a:lnTo>
                    <a:lnTo>
                      <a:pt x="53" y="164"/>
                    </a:lnTo>
                    <a:lnTo>
                      <a:pt x="44" y="148"/>
                    </a:lnTo>
                    <a:lnTo>
                      <a:pt x="34" y="130"/>
                    </a:lnTo>
                    <a:lnTo>
                      <a:pt x="26" y="112"/>
                    </a:lnTo>
                    <a:lnTo>
                      <a:pt x="18" y="92"/>
                    </a:lnTo>
                    <a:lnTo>
                      <a:pt x="12" y="74"/>
                    </a:lnTo>
                    <a:lnTo>
                      <a:pt x="6" y="57"/>
                    </a:lnTo>
                    <a:lnTo>
                      <a:pt x="3" y="41"/>
                    </a:lnTo>
                    <a:lnTo>
                      <a:pt x="2" y="26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9120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g238d613911f_0_0"/>
              <p:cNvSpPr/>
              <p:nvPr/>
            </p:nvSpPr>
            <p:spPr>
              <a:xfrm>
                <a:off x="2962384" y="3724312"/>
                <a:ext cx="384215" cy="575619"/>
              </a:xfrm>
              <a:custGeom>
                <a:rect b="b" l="l" r="r" t="t"/>
                <a:pathLst>
                  <a:path extrusionOk="0" h="409" w="273">
                    <a:moveTo>
                      <a:pt x="2" y="0"/>
                    </a:moveTo>
                    <a:lnTo>
                      <a:pt x="2" y="0"/>
                    </a:lnTo>
                    <a:lnTo>
                      <a:pt x="12" y="15"/>
                    </a:lnTo>
                    <a:lnTo>
                      <a:pt x="23" y="32"/>
                    </a:lnTo>
                    <a:lnTo>
                      <a:pt x="38" y="51"/>
                    </a:lnTo>
                    <a:lnTo>
                      <a:pt x="58" y="72"/>
                    </a:lnTo>
                    <a:lnTo>
                      <a:pt x="79" y="92"/>
                    </a:lnTo>
                    <a:lnTo>
                      <a:pt x="101" y="112"/>
                    </a:lnTo>
                    <a:lnTo>
                      <a:pt x="114" y="121"/>
                    </a:lnTo>
                    <a:lnTo>
                      <a:pt x="127" y="128"/>
                    </a:lnTo>
                    <a:lnTo>
                      <a:pt x="141" y="136"/>
                    </a:lnTo>
                    <a:lnTo>
                      <a:pt x="153" y="148"/>
                    </a:lnTo>
                    <a:lnTo>
                      <a:pt x="166" y="160"/>
                    </a:lnTo>
                    <a:lnTo>
                      <a:pt x="180" y="177"/>
                    </a:lnTo>
                    <a:lnTo>
                      <a:pt x="192" y="193"/>
                    </a:lnTo>
                    <a:lnTo>
                      <a:pt x="204" y="210"/>
                    </a:lnTo>
                    <a:lnTo>
                      <a:pt x="227" y="246"/>
                    </a:lnTo>
                    <a:lnTo>
                      <a:pt x="246" y="281"/>
                    </a:lnTo>
                    <a:lnTo>
                      <a:pt x="260" y="311"/>
                    </a:lnTo>
                    <a:lnTo>
                      <a:pt x="273" y="338"/>
                    </a:lnTo>
                    <a:lnTo>
                      <a:pt x="245" y="409"/>
                    </a:lnTo>
                    <a:lnTo>
                      <a:pt x="183" y="356"/>
                    </a:lnTo>
                    <a:lnTo>
                      <a:pt x="183" y="342"/>
                    </a:lnTo>
                    <a:lnTo>
                      <a:pt x="180" y="329"/>
                    </a:lnTo>
                    <a:lnTo>
                      <a:pt x="175" y="312"/>
                    </a:lnTo>
                    <a:lnTo>
                      <a:pt x="168" y="294"/>
                    </a:lnTo>
                    <a:lnTo>
                      <a:pt x="163" y="284"/>
                    </a:lnTo>
                    <a:lnTo>
                      <a:pt x="157" y="275"/>
                    </a:lnTo>
                    <a:lnTo>
                      <a:pt x="150" y="266"/>
                    </a:lnTo>
                    <a:lnTo>
                      <a:pt x="142" y="258"/>
                    </a:lnTo>
                    <a:lnTo>
                      <a:pt x="132" y="249"/>
                    </a:lnTo>
                    <a:lnTo>
                      <a:pt x="121" y="243"/>
                    </a:lnTo>
                    <a:lnTo>
                      <a:pt x="111" y="234"/>
                    </a:lnTo>
                    <a:lnTo>
                      <a:pt x="98" y="225"/>
                    </a:lnTo>
                    <a:lnTo>
                      <a:pt x="86" y="211"/>
                    </a:lnTo>
                    <a:lnTo>
                      <a:pt x="76" y="198"/>
                    </a:lnTo>
                    <a:lnTo>
                      <a:pt x="64" y="183"/>
                    </a:lnTo>
                    <a:lnTo>
                      <a:pt x="53" y="164"/>
                    </a:lnTo>
                    <a:lnTo>
                      <a:pt x="44" y="148"/>
                    </a:lnTo>
                    <a:lnTo>
                      <a:pt x="34" y="130"/>
                    </a:lnTo>
                    <a:lnTo>
                      <a:pt x="26" y="112"/>
                    </a:lnTo>
                    <a:lnTo>
                      <a:pt x="18" y="92"/>
                    </a:lnTo>
                    <a:lnTo>
                      <a:pt x="12" y="74"/>
                    </a:lnTo>
                    <a:lnTo>
                      <a:pt x="6" y="57"/>
                    </a:lnTo>
                    <a:lnTo>
                      <a:pt x="3" y="41"/>
                    </a:lnTo>
                    <a:lnTo>
                      <a:pt x="2" y="26"/>
                    </a:lnTo>
                    <a:lnTo>
                      <a:pt x="0" y="1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g238d613911f_0_0"/>
              <p:cNvSpPr/>
              <p:nvPr/>
            </p:nvSpPr>
            <p:spPr>
              <a:xfrm>
                <a:off x="2862461" y="3506168"/>
                <a:ext cx="249107" cy="71777"/>
              </a:xfrm>
              <a:custGeom>
                <a:rect b="b" l="l" r="r" t="t"/>
                <a:pathLst>
                  <a:path extrusionOk="0" h="51" w="177">
                    <a:moveTo>
                      <a:pt x="0" y="51"/>
                    </a:moveTo>
                    <a:lnTo>
                      <a:pt x="13" y="15"/>
                    </a:lnTo>
                    <a:lnTo>
                      <a:pt x="28" y="12"/>
                    </a:lnTo>
                    <a:lnTo>
                      <a:pt x="44" y="7"/>
                    </a:lnTo>
                    <a:lnTo>
                      <a:pt x="65" y="4"/>
                    </a:lnTo>
                    <a:lnTo>
                      <a:pt x="89" y="1"/>
                    </a:lnTo>
                    <a:lnTo>
                      <a:pt x="114" y="0"/>
                    </a:lnTo>
                    <a:lnTo>
                      <a:pt x="126" y="1"/>
                    </a:lnTo>
                    <a:lnTo>
                      <a:pt x="138" y="3"/>
                    </a:lnTo>
                    <a:lnTo>
                      <a:pt x="148" y="6"/>
                    </a:lnTo>
                    <a:lnTo>
                      <a:pt x="159" y="9"/>
                    </a:lnTo>
                    <a:lnTo>
                      <a:pt x="177" y="42"/>
                    </a:lnTo>
                    <a:lnTo>
                      <a:pt x="159" y="40"/>
                    </a:lnTo>
                    <a:lnTo>
                      <a:pt x="139" y="39"/>
                    </a:lnTo>
                    <a:lnTo>
                      <a:pt x="114" y="37"/>
                    </a:lnTo>
                    <a:lnTo>
                      <a:pt x="86" y="37"/>
                    </a:lnTo>
                    <a:lnTo>
                      <a:pt x="56" y="39"/>
                    </a:lnTo>
                    <a:lnTo>
                      <a:pt x="28" y="43"/>
                    </a:lnTo>
                    <a:lnTo>
                      <a:pt x="14" y="4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E6F5F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g238d613911f_0_0"/>
              <p:cNvSpPr/>
              <p:nvPr/>
            </p:nvSpPr>
            <p:spPr>
              <a:xfrm>
                <a:off x="2862461" y="3506168"/>
                <a:ext cx="249107" cy="71777"/>
              </a:xfrm>
              <a:custGeom>
                <a:rect b="b" l="l" r="r" t="t"/>
                <a:pathLst>
                  <a:path extrusionOk="0" h="51" w="177">
                    <a:moveTo>
                      <a:pt x="0" y="51"/>
                    </a:moveTo>
                    <a:lnTo>
                      <a:pt x="13" y="15"/>
                    </a:lnTo>
                    <a:lnTo>
                      <a:pt x="28" y="12"/>
                    </a:lnTo>
                    <a:lnTo>
                      <a:pt x="44" y="7"/>
                    </a:lnTo>
                    <a:lnTo>
                      <a:pt x="65" y="4"/>
                    </a:lnTo>
                    <a:lnTo>
                      <a:pt x="89" y="1"/>
                    </a:lnTo>
                    <a:lnTo>
                      <a:pt x="114" y="0"/>
                    </a:lnTo>
                    <a:lnTo>
                      <a:pt x="126" y="1"/>
                    </a:lnTo>
                    <a:lnTo>
                      <a:pt x="138" y="3"/>
                    </a:lnTo>
                    <a:lnTo>
                      <a:pt x="148" y="6"/>
                    </a:lnTo>
                    <a:lnTo>
                      <a:pt x="159" y="9"/>
                    </a:lnTo>
                    <a:lnTo>
                      <a:pt x="177" y="42"/>
                    </a:lnTo>
                    <a:lnTo>
                      <a:pt x="159" y="40"/>
                    </a:lnTo>
                    <a:lnTo>
                      <a:pt x="139" y="39"/>
                    </a:lnTo>
                    <a:lnTo>
                      <a:pt x="114" y="37"/>
                    </a:lnTo>
                    <a:lnTo>
                      <a:pt x="86" y="37"/>
                    </a:lnTo>
                    <a:lnTo>
                      <a:pt x="56" y="39"/>
                    </a:lnTo>
                    <a:lnTo>
                      <a:pt x="28" y="43"/>
                    </a:lnTo>
                    <a:lnTo>
                      <a:pt x="14" y="46"/>
                    </a:lnTo>
                    <a:lnTo>
                      <a:pt x="0" y="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g238d613911f_0_0"/>
              <p:cNvSpPr/>
              <p:nvPr/>
            </p:nvSpPr>
            <p:spPr>
              <a:xfrm>
                <a:off x="2416657" y="3505069"/>
                <a:ext cx="797984" cy="1069609"/>
              </a:xfrm>
              <a:custGeom>
                <a:rect b="b" l="l" r="r" t="t"/>
                <a:pathLst>
                  <a:path extrusionOk="0" h="760" w="567">
                    <a:moveTo>
                      <a:pt x="252" y="54"/>
                    </a:moveTo>
                    <a:lnTo>
                      <a:pt x="252" y="54"/>
                    </a:lnTo>
                    <a:lnTo>
                      <a:pt x="283" y="51"/>
                    </a:lnTo>
                    <a:lnTo>
                      <a:pt x="318" y="46"/>
                    </a:lnTo>
                    <a:lnTo>
                      <a:pt x="360" y="40"/>
                    </a:lnTo>
                    <a:lnTo>
                      <a:pt x="407" y="34"/>
                    </a:lnTo>
                    <a:lnTo>
                      <a:pt x="455" y="24"/>
                    </a:lnTo>
                    <a:lnTo>
                      <a:pt x="499" y="13"/>
                    </a:lnTo>
                    <a:lnTo>
                      <a:pt x="520" y="7"/>
                    </a:lnTo>
                    <a:lnTo>
                      <a:pt x="538" y="0"/>
                    </a:lnTo>
                    <a:lnTo>
                      <a:pt x="541" y="21"/>
                    </a:lnTo>
                    <a:lnTo>
                      <a:pt x="547" y="78"/>
                    </a:lnTo>
                    <a:lnTo>
                      <a:pt x="556" y="164"/>
                    </a:lnTo>
                    <a:lnTo>
                      <a:pt x="564" y="273"/>
                    </a:lnTo>
                    <a:lnTo>
                      <a:pt x="565" y="332"/>
                    </a:lnTo>
                    <a:lnTo>
                      <a:pt x="567" y="393"/>
                    </a:lnTo>
                    <a:lnTo>
                      <a:pt x="567" y="457"/>
                    </a:lnTo>
                    <a:lnTo>
                      <a:pt x="565" y="520"/>
                    </a:lnTo>
                    <a:lnTo>
                      <a:pt x="562" y="583"/>
                    </a:lnTo>
                    <a:lnTo>
                      <a:pt x="556" y="645"/>
                    </a:lnTo>
                    <a:lnTo>
                      <a:pt x="547" y="704"/>
                    </a:lnTo>
                    <a:lnTo>
                      <a:pt x="543" y="733"/>
                    </a:lnTo>
                    <a:lnTo>
                      <a:pt x="537" y="760"/>
                    </a:lnTo>
                    <a:lnTo>
                      <a:pt x="519" y="757"/>
                    </a:lnTo>
                    <a:lnTo>
                      <a:pt x="470" y="746"/>
                    </a:lnTo>
                    <a:lnTo>
                      <a:pt x="399" y="730"/>
                    </a:lnTo>
                    <a:lnTo>
                      <a:pt x="359" y="719"/>
                    </a:lnTo>
                    <a:lnTo>
                      <a:pt x="315" y="706"/>
                    </a:lnTo>
                    <a:lnTo>
                      <a:pt x="270" y="691"/>
                    </a:lnTo>
                    <a:lnTo>
                      <a:pt x="224" y="674"/>
                    </a:lnTo>
                    <a:lnTo>
                      <a:pt x="179" y="654"/>
                    </a:lnTo>
                    <a:lnTo>
                      <a:pt x="137" y="632"/>
                    </a:lnTo>
                    <a:lnTo>
                      <a:pt x="116" y="621"/>
                    </a:lnTo>
                    <a:lnTo>
                      <a:pt x="96" y="609"/>
                    </a:lnTo>
                    <a:lnTo>
                      <a:pt x="77" y="595"/>
                    </a:lnTo>
                    <a:lnTo>
                      <a:pt x="58" y="582"/>
                    </a:lnTo>
                    <a:lnTo>
                      <a:pt x="42" y="568"/>
                    </a:lnTo>
                    <a:lnTo>
                      <a:pt x="27" y="553"/>
                    </a:lnTo>
                    <a:lnTo>
                      <a:pt x="12" y="538"/>
                    </a:lnTo>
                    <a:lnTo>
                      <a:pt x="0" y="523"/>
                    </a:lnTo>
                    <a:lnTo>
                      <a:pt x="12" y="517"/>
                    </a:lnTo>
                    <a:lnTo>
                      <a:pt x="24" y="510"/>
                    </a:lnTo>
                    <a:lnTo>
                      <a:pt x="40" y="499"/>
                    </a:lnTo>
                    <a:lnTo>
                      <a:pt x="60" y="485"/>
                    </a:lnTo>
                    <a:lnTo>
                      <a:pt x="83" y="467"/>
                    </a:lnTo>
                    <a:lnTo>
                      <a:pt x="107" y="446"/>
                    </a:lnTo>
                    <a:lnTo>
                      <a:pt x="131" y="421"/>
                    </a:lnTo>
                    <a:lnTo>
                      <a:pt x="153" y="390"/>
                    </a:lnTo>
                    <a:lnTo>
                      <a:pt x="166" y="374"/>
                    </a:lnTo>
                    <a:lnTo>
                      <a:pt x="178" y="357"/>
                    </a:lnTo>
                    <a:lnTo>
                      <a:pt x="188" y="338"/>
                    </a:lnTo>
                    <a:lnTo>
                      <a:pt x="199" y="318"/>
                    </a:lnTo>
                    <a:lnTo>
                      <a:pt x="208" y="297"/>
                    </a:lnTo>
                    <a:lnTo>
                      <a:pt x="217" y="276"/>
                    </a:lnTo>
                    <a:lnTo>
                      <a:pt x="226" y="252"/>
                    </a:lnTo>
                    <a:lnTo>
                      <a:pt x="232" y="227"/>
                    </a:lnTo>
                    <a:lnTo>
                      <a:pt x="239" y="202"/>
                    </a:lnTo>
                    <a:lnTo>
                      <a:pt x="244" y="175"/>
                    </a:lnTo>
                    <a:lnTo>
                      <a:pt x="249" y="146"/>
                    </a:lnTo>
                    <a:lnTo>
                      <a:pt x="250" y="117"/>
                    </a:lnTo>
                    <a:lnTo>
                      <a:pt x="252" y="86"/>
                    </a:lnTo>
                    <a:lnTo>
                      <a:pt x="252" y="54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g238d613911f_0_0"/>
              <p:cNvSpPr/>
              <p:nvPr/>
            </p:nvSpPr>
            <p:spPr>
              <a:xfrm>
                <a:off x="2400840" y="3506168"/>
                <a:ext cx="797984" cy="1069609"/>
              </a:xfrm>
              <a:custGeom>
                <a:rect b="b" l="l" r="r" t="t"/>
                <a:pathLst>
                  <a:path extrusionOk="0" h="760" w="567">
                    <a:moveTo>
                      <a:pt x="252" y="54"/>
                    </a:moveTo>
                    <a:lnTo>
                      <a:pt x="252" y="54"/>
                    </a:lnTo>
                    <a:lnTo>
                      <a:pt x="283" y="51"/>
                    </a:lnTo>
                    <a:lnTo>
                      <a:pt x="318" y="46"/>
                    </a:lnTo>
                    <a:lnTo>
                      <a:pt x="360" y="40"/>
                    </a:lnTo>
                    <a:lnTo>
                      <a:pt x="407" y="34"/>
                    </a:lnTo>
                    <a:lnTo>
                      <a:pt x="455" y="24"/>
                    </a:lnTo>
                    <a:lnTo>
                      <a:pt x="499" y="13"/>
                    </a:lnTo>
                    <a:lnTo>
                      <a:pt x="520" y="7"/>
                    </a:lnTo>
                    <a:lnTo>
                      <a:pt x="538" y="0"/>
                    </a:lnTo>
                    <a:lnTo>
                      <a:pt x="541" y="21"/>
                    </a:lnTo>
                    <a:lnTo>
                      <a:pt x="547" y="78"/>
                    </a:lnTo>
                    <a:lnTo>
                      <a:pt x="556" y="164"/>
                    </a:lnTo>
                    <a:lnTo>
                      <a:pt x="564" y="273"/>
                    </a:lnTo>
                    <a:lnTo>
                      <a:pt x="565" y="332"/>
                    </a:lnTo>
                    <a:lnTo>
                      <a:pt x="567" y="393"/>
                    </a:lnTo>
                    <a:lnTo>
                      <a:pt x="567" y="457"/>
                    </a:lnTo>
                    <a:lnTo>
                      <a:pt x="565" y="520"/>
                    </a:lnTo>
                    <a:lnTo>
                      <a:pt x="562" y="583"/>
                    </a:lnTo>
                    <a:lnTo>
                      <a:pt x="556" y="645"/>
                    </a:lnTo>
                    <a:lnTo>
                      <a:pt x="547" y="704"/>
                    </a:lnTo>
                    <a:lnTo>
                      <a:pt x="543" y="733"/>
                    </a:lnTo>
                    <a:lnTo>
                      <a:pt x="537" y="760"/>
                    </a:lnTo>
                    <a:lnTo>
                      <a:pt x="519" y="757"/>
                    </a:lnTo>
                    <a:lnTo>
                      <a:pt x="470" y="746"/>
                    </a:lnTo>
                    <a:lnTo>
                      <a:pt x="399" y="730"/>
                    </a:lnTo>
                    <a:lnTo>
                      <a:pt x="359" y="719"/>
                    </a:lnTo>
                    <a:lnTo>
                      <a:pt x="315" y="706"/>
                    </a:lnTo>
                    <a:lnTo>
                      <a:pt x="270" y="691"/>
                    </a:lnTo>
                    <a:lnTo>
                      <a:pt x="224" y="674"/>
                    </a:lnTo>
                    <a:lnTo>
                      <a:pt x="179" y="654"/>
                    </a:lnTo>
                    <a:lnTo>
                      <a:pt x="137" y="632"/>
                    </a:lnTo>
                    <a:lnTo>
                      <a:pt x="116" y="621"/>
                    </a:lnTo>
                    <a:lnTo>
                      <a:pt x="96" y="609"/>
                    </a:lnTo>
                    <a:lnTo>
                      <a:pt x="77" y="595"/>
                    </a:lnTo>
                    <a:lnTo>
                      <a:pt x="58" y="582"/>
                    </a:lnTo>
                    <a:lnTo>
                      <a:pt x="42" y="568"/>
                    </a:lnTo>
                    <a:lnTo>
                      <a:pt x="27" y="553"/>
                    </a:lnTo>
                    <a:lnTo>
                      <a:pt x="12" y="538"/>
                    </a:lnTo>
                    <a:lnTo>
                      <a:pt x="0" y="523"/>
                    </a:lnTo>
                    <a:lnTo>
                      <a:pt x="12" y="517"/>
                    </a:lnTo>
                    <a:lnTo>
                      <a:pt x="24" y="510"/>
                    </a:lnTo>
                    <a:lnTo>
                      <a:pt x="40" y="499"/>
                    </a:lnTo>
                    <a:lnTo>
                      <a:pt x="60" y="485"/>
                    </a:lnTo>
                    <a:lnTo>
                      <a:pt x="83" y="467"/>
                    </a:lnTo>
                    <a:lnTo>
                      <a:pt x="107" y="446"/>
                    </a:lnTo>
                    <a:lnTo>
                      <a:pt x="131" y="421"/>
                    </a:lnTo>
                    <a:lnTo>
                      <a:pt x="153" y="390"/>
                    </a:lnTo>
                    <a:lnTo>
                      <a:pt x="166" y="374"/>
                    </a:lnTo>
                    <a:lnTo>
                      <a:pt x="178" y="357"/>
                    </a:lnTo>
                    <a:lnTo>
                      <a:pt x="188" y="338"/>
                    </a:lnTo>
                    <a:lnTo>
                      <a:pt x="199" y="318"/>
                    </a:lnTo>
                    <a:lnTo>
                      <a:pt x="208" y="297"/>
                    </a:lnTo>
                    <a:lnTo>
                      <a:pt x="217" y="276"/>
                    </a:lnTo>
                    <a:lnTo>
                      <a:pt x="226" y="252"/>
                    </a:lnTo>
                    <a:lnTo>
                      <a:pt x="232" y="227"/>
                    </a:lnTo>
                    <a:lnTo>
                      <a:pt x="239" y="202"/>
                    </a:lnTo>
                    <a:lnTo>
                      <a:pt x="244" y="175"/>
                    </a:lnTo>
                    <a:lnTo>
                      <a:pt x="249" y="146"/>
                    </a:lnTo>
                    <a:lnTo>
                      <a:pt x="250" y="117"/>
                    </a:lnTo>
                    <a:lnTo>
                      <a:pt x="252" y="86"/>
                    </a:lnTo>
                    <a:lnTo>
                      <a:pt x="252" y="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g238d613911f_0_0"/>
              <p:cNvSpPr/>
              <p:nvPr/>
            </p:nvSpPr>
            <p:spPr>
              <a:xfrm>
                <a:off x="2827774" y="3521123"/>
                <a:ext cx="288513" cy="60518"/>
              </a:xfrm>
              <a:custGeom>
                <a:rect b="b" l="l" r="r" t="t"/>
                <a:pathLst>
                  <a:path extrusionOk="0" h="43" w="205">
                    <a:moveTo>
                      <a:pt x="0" y="43"/>
                    </a:moveTo>
                    <a:lnTo>
                      <a:pt x="0" y="43"/>
                    </a:lnTo>
                    <a:lnTo>
                      <a:pt x="23" y="34"/>
                    </a:lnTo>
                    <a:lnTo>
                      <a:pt x="47" y="25"/>
                    </a:lnTo>
                    <a:lnTo>
                      <a:pt x="79" y="15"/>
                    </a:lnTo>
                    <a:lnTo>
                      <a:pt x="112" y="7"/>
                    </a:lnTo>
                    <a:lnTo>
                      <a:pt x="129" y="4"/>
                    </a:lnTo>
                    <a:lnTo>
                      <a:pt x="147" y="1"/>
                    </a:lnTo>
                    <a:lnTo>
                      <a:pt x="163" y="0"/>
                    </a:lnTo>
                    <a:lnTo>
                      <a:pt x="178" y="1"/>
                    </a:lnTo>
                    <a:lnTo>
                      <a:pt x="193" y="3"/>
                    </a:lnTo>
                    <a:lnTo>
                      <a:pt x="205" y="7"/>
                    </a:lnTo>
                    <a:lnTo>
                      <a:pt x="184" y="13"/>
                    </a:lnTo>
                    <a:lnTo>
                      <a:pt x="133" y="27"/>
                    </a:lnTo>
                    <a:lnTo>
                      <a:pt x="100" y="34"/>
                    </a:lnTo>
                    <a:lnTo>
                      <a:pt x="65" y="40"/>
                    </a:lnTo>
                    <a:lnTo>
                      <a:pt x="32" y="43"/>
                    </a:lnTo>
                    <a:lnTo>
                      <a:pt x="15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6E6D6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g238d613911f_0_0"/>
              <p:cNvSpPr/>
              <p:nvPr/>
            </p:nvSpPr>
            <p:spPr>
              <a:xfrm>
                <a:off x="2816017" y="3514613"/>
                <a:ext cx="288513" cy="60518"/>
              </a:xfrm>
              <a:custGeom>
                <a:rect b="b" l="l" r="r" t="t"/>
                <a:pathLst>
                  <a:path extrusionOk="0" h="43" w="205">
                    <a:moveTo>
                      <a:pt x="0" y="43"/>
                    </a:moveTo>
                    <a:lnTo>
                      <a:pt x="0" y="43"/>
                    </a:lnTo>
                    <a:lnTo>
                      <a:pt x="23" y="34"/>
                    </a:lnTo>
                    <a:lnTo>
                      <a:pt x="47" y="25"/>
                    </a:lnTo>
                    <a:lnTo>
                      <a:pt x="79" y="15"/>
                    </a:lnTo>
                    <a:lnTo>
                      <a:pt x="112" y="7"/>
                    </a:lnTo>
                    <a:lnTo>
                      <a:pt x="129" y="4"/>
                    </a:lnTo>
                    <a:lnTo>
                      <a:pt x="147" y="1"/>
                    </a:lnTo>
                    <a:lnTo>
                      <a:pt x="163" y="0"/>
                    </a:lnTo>
                    <a:lnTo>
                      <a:pt x="178" y="1"/>
                    </a:lnTo>
                    <a:lnTo>
                      <a:pt x="193" y="3"/>
                    </a:lnTo>
                    <a:lnTo>
                      <a:pt x="205" y="7"/>
                    </a:lnTo>
                    <a:lnTo>
                      <a:pt x="184" y="13"/>
                    </a:lnTo>
                    <a:lnTo>
                      <a:pt x="133" y="27"/>
                    </a:lnTo>
                    <a:lnTo>
                      <a:pt x="100" y="34"/>
                    </a:lnTo>
                    <a:lnTo>
                      <a:pt x="65" y="40"/>
                    </a:lnTo>
                    <a:lnTo>
                      <a:pt x="32" y="43"/>
                    </a:lnTo>
                    <a:lnTo>
                      <a:pt x="15" y="43"/>
                    </a:lnTo>
                    <a:lnTo>
                      <a:pt x="0" y="4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g238d613911f_0_0"/>
              <p:cNvSpPr/>
              <p:nvPr/>
            </p:nvSpPr>
            <p:spPr>
              <a:xfrm>
                <a:off x="2509208" y="4343559"/>
                <a:ext cx="427843" cy="182959"/>
              </a:xfrm>
              <a:custGeom>
                <a:rect b="b" l="l" r="r" t="t"/>
                <a:pathLst>
                  <a:path extrusionOk="0" h="130" w="304">
                    <a:moveTo>
                      <a:pt x="0" y="0"/>
                    </a:moveTo>
                    <a:lnTo>
                      <a:pt x="0" y="0"/>
                    </a:lnTo>
                    <a:lnTo>
                      <a:pt x="52" y="26"/>
                    </a:lnTo>
                    <a:lnTo>
                      <a:pt x="96" y="46"/>
                    </a:lnTo>
                    <a:lnTo>
                      <a:pt x="128" y="61"/>
                    </a:lnTo>
                    <a:lnTo>
                      <a:pt x="152" y="31"/>
                    </a:lnTo>
                    <a:lnTo>
                      <a:pt x="167" y="76"/>
                    </a:lnTo>
                    <a:lnTo>
                      <a:pt x="181" y="82"/>
                    </a:lnTo>
                    <a:lnTo>
                      <a:pt x="215" y="97"/>
                    </a:lnTo>
                    <a:lnTo>
                      <a:pt x="259" y="115"/>
                    </a:lnTo>
                    <a:lnTo>
                      <a:pt x="283" y="124"/>
                    </a:lnTo>
                    <a:lnTo>
                      <a:pt x="304" y="130"/>
                    </a:lnTo>
                    <a:lnTo>
                      <a:pt x="232" y="111"/>
                    </a:lnTo>
                    <a:lnTo>
                      <a:pt x="181" y="96"/>
                    </a:lnTo>
                    <a:lnTo>
                      <a:pt x="161" y="89"/>
                    </a:lnTo>
                    <a:lnTo>
                      <a:pt x="149" y="85"/>
                    </a:lnTo>
                    <a:lnTo>
                      <a:pt x="147" y="62"/>
                    </a:lnTo>
                    <a:lnTo>
                      <a:pt x="131" y="79"/>
                    </a:lnTo>
                    <a:lnTo>
                      <a:pt x="72" y="44"/>
                    </a:lnTo>
                    <a:lnTo>
                      <a:pt x="27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g238d613911f_0_0"/>
              <p:cNvSpPr/>
              <p:nvPr/>
            </p:nvSpPr>
            <p:spPr>
              <a:xfrm>
                <a:off x="2509208" y="4343559"/>
                <a:ext cx="427843" cy="182959"/>
              </a:xfrm>
              <a:custGeom>
                <a:rect b="b" l="l" r="r" t="t"/>
                <a:pathLst>
                  <a:path extrusionOk="0" h="130" w="304">
                    <a:moveTo>
                      <a:pt x="0" y="0"/>
                    </a:moveTo>
                    <a:lnTo>
                      <a:pt x="0" y="0"/>
                    </a:lnTo>
                    <a:lnTo>
                      <a:pt x="52" y="26"/>
                    </a:lnTo>
                    <a:lnTo>
                      <a:pt x="96" y="46"/>
                    </a:lnTo>
                    <a:lnTo>
                      <a:pt x="128" y="61"/>
                    </a:lnTo>
                    <a:lnTo>
                      <a:pt x="152" y="31"/>
                    </a:lnTo>
                    <a:lnTo>
                      <a:pt x="167" y="76"/>
                    </a:lnTo>
                    <a:lnTo>
                      <a:pt x="181" y="82"/>
                    </a:lnTo>
                    <a:lnTo>
                      <a:pt x="215" y="97"/>
                    </a:lnTo>
                    <a:lnTo>
                      <a:pt x="259" y="115"/>
                    </a:lnTo>
                    <a:lnTo>
                      <a:pt x="283" y="124"/>
                    </a:lnTo>
                    <a:lnTo>
                      <a:pt x="304" y="130"/>
                    </a:lnTo>
                    <a:lnTo>
                      <a:pt x="232" y="111"/>
                    </a:lnTo>
                    <a:lnTo>
                      <a:pt x="181" y="96"/>
                    </a:lnTo>
                    <a:lnTo>
                      <a:pt x="161" y="89"/>
                    </a:lnTo>
                    <a:lnTo>
                      <a:pt x="149" y="85"/>
                    </a:lnTo>
                    <a:lnTo>
                      <a:pt x="147" y="62"/>
                    </a:lnTo>
                    <a:lnTo>
                      <a:pt x="131" y="79"/>
                    </a:lnTo>
                    <a:lnTo>
                      <a:pt x="72" y="44"/>
                    </a:lnTo>
                    <a:lnTo>
                      <a:pt x="27" y="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g238d613911f_0_0"/>
              <p:cNvSpPr/>
              <p:nvPr/>
            </p:nvSpPr>
            <p:spPr>
              <a:xfrm>
                <a:off x="2953940" y="2003087"/>
                <a:ext cx="391252" cy="381400"/>
              </a:xfrm>
              <a:custGeom>
                <a:rect b="b" l="l" r="r" t="t"/>
                <a:pathLst>
                  <a:path extrusionOk="0" h="271" w="278">
                    <a:moveTo>
                      <a:pt x="147" y="271"/>
                    </a:moveTo>
                    <a:lnTo>
                      <a:pt x="147" y="271"/>
                    </a:lnTo>
                    <a:lnTo>
                      <a:pt x="127" y="270"/>
                    </a:lnTo>
                    <a:lnTo>
                      <a:pt x="106" y="270"/>
                    </a:lnTo>
                    <a:lnTo>
                      <a:pt x="80" y="267"/>
                    </a:lnTo>
                    <a:lnTo>
                      <a:pt x="56" y="264"/>
                    </a:lnTo>
                    <a:lnTo>
                      <a:pt x="32" y="258"/>
                    </a:lnTo>
                    <a:lnTo>
                      <a:pt x="21" y="253"/>
                    </a:lnTo>
                    <a:lnTo>
                      <a:pt x="14" y="249"/>
                    </a:lnTo>
                    <a:lnTo>
                      <a:pt x="6" y="244"/>
                    </a:lnTo>
                    <a:lnTo>
                      <a:pt x="2" y="238"/>
                    </a:lnTo>
                    <a:lnTo>
                      <a:pt x="0" y="231"/>
                    </a:lnTo>
                    <a:lnTo>
                      <a:pt x="0" y="226"/>
                    </a:lnTo>
                    <a:lnTo>
                      <a:pt x="2" y="223"/>
                    </a:lnTo>
                    <a:lnTo>
                      <a:pt x="6" y="218"/>
                    </a:lnTo>
                    <a:lnTo>
                      <a:pt x="12" y="215"/>
                    </a:lnTo>
                    <a:lnTo>
                      <a:pt x="23" y="214"/>
                    </a:lnTo>
                    <a:lnTo>
                      <a:pt x="34" y="212"/>
                    </a:lnTo>
                    <a:lnTo>
                      <a:pt x="47" y="214"/>
                    </a:lnTo>
                    <a:lnTo>
                      <a:pt x="61" y="217"/>
                    </a:lnTo>
                    <a:lnTo>
                      <a:pt x="68" y="217"/>
                    </a:lnTo>
                    <a:lnTo>
                      <a:pt x="74" y="217"/>
                    </a:lnTo>
                    <a:lnTo>
                      <a:pt x="79" y="217"/>
                    </a:lnTo>
                    <a:lnTo>
                      <a:pt x="83" y="215"/>
                    </a:lnTo>
                    <a:lnTo>
                      <a:pt x="86" y="212"/>
                    </a:lnTo>
                    <a:lnTo>
                      <a:pt x="89" y="209"/>
                    </a:lnTo>
                    <a:lnTo>
                      <a:pt x="94" y="202"/>
                    </a:lnTo>
                    <a:lnTo>
                      <a:pt x="97" y="191"/>
                    </a:lnTo>
                    <a:lnTo>
                      <a:pt x="98" y="179"/>
                    </a:lnTo>
                    <a:lnTo>
                      <a:pt x="100" y="155"/>
                    </a:lnTo>
                    <a:lnTo>
                      <a:pt x="97" y="131"/>
                    </a:lnTo>
                    <a:lnTo>
                      <a:pt x="95" y="120"/>
                    </a:lnTo>
                    <a:lnTo>
                      <a:pt x="92" y="110"/>
                    </a:lnTo>
                    <a:lnTo>
                      <a:pt x="89" y="99"/>
                    </a:lnTo>
                    <a:lnTo>
                      <a:pt x="85" y="90"/>
                    </a:lnTo>
                    <a:lnTo>
                      <a:pt x="79" y="81"/>
                    </a:lnTo>
                    <a:lnTo>
                      <a:pt x="70" y="72"/>
                    </a:lnTo>
                    <a:lnTo>
                      <a:pt x="65" y="66"/>
                    </a:lnTo>
                    <a:lnTo>
                      <a:pt x="62" y="60"/>
                    </a:lnTo>
                    <a:lnTo>
                      <a:pt x="59" y="54"/>
                    </a:lnTo>
                    <a:lnTo>
                      <a:pt x="58" y="48"/>
                    </a:lnTo>
                    <a:lnTo>
                      <a:pt x="58" y="43"/>
                    </a:lnTo>
                    <a:lnTo>
                      <a:pt x="59" y="37"/>
                    </a:lnTo>
                    <a:lnTo>
                      <a:pt x="61" y="33"/>
                    </a:lnTo>
                    <a:lnTo>
                      <a:pt x="64" y="28"/>
                    </a:lnTo>
                    <a:lnTo>
                      <a:pt x="67" y="25"/>
                    </a:lnTo>
                    <a:lnTo>
                      <a:pt x="71" y="22"/>
                    </a:lnTo>
                    <a:lnTo>
                      <a:pt x="76" y="19"/>
                    </a:lnTo>
                    <a:lnTo>
                      <a:pt x="80" y="19"/>
                    </a:lnTo>
                    <a:lnTo>
                      <a:pt x="85" y="19"/>
                    </a:lnTo>
                    <a:lnTo>
                      <a:pt x="91" y="21"/>
                    </a:lnTo>
                    <a:lnTo>
                      <a:pt x="95" y="24"/>
                    </a:lnTo>
                    <a:lnTo>
                      <a:pt x="101" y="27"/>
                    </a:lnTo>
                    <a:lnTo>
                      <a:pt x="110" y="37"/>
                    </a:lnTo>
                    <a:lnTo>
                      <a:pt x="120" y="48"/>
                    </a:lnTo>
                    <a:lnTo>
                      <a:pt x="129" y="60"/>
                    </a:lnTo>
                    <a:lnTo>
                      <a:pt x="135" y="72"/>
                    </a:lnTo>
                    <a:lnTo>
                      <a:pt x="141" y="84"/>
                    </a:lnTo>
                    <a:lnTo>
                      <a:pt x="145" y="98"/>
                    </a:lnTo>
                    <a:lnTo>
                      <a:pt x="148" y="111"/>
                    </a:lnTo>
                    <a:lnTo>
                      <a:pt x="150" y="125"/>
                    </a:lnTo>
                    <a:lnTo>
                      <a:pt x="153" y="125"/>
                    </a:lnTo>
                    <a:lnTo>
                      <a:pt x="154" y="122"/>
                    </a:lnTo>
                    <a:lnTo>
                      <a:pt x="156" y="116"/>
                    </a:lnTo>
                    <a:lnTo>
                      <a:pt x="160" y="92"/>
                    </a:lnTo>
                    <a:lnTo>
                      <a:pt x="160" y="78"/>
                    </a:lnTo>
                    <a:lnTo>
                      <a:pt x="157" y="65"/>
                    </a:lnTo>
                    <a:lnTo>
                      <a:pt x="153" y="51"/>
                    </a:lnTo>
                    <a:lnTo>
                      <a:pt x="145" y="31"/>
                    </a:lnTo>
                    <a:lnTo>
                      <a:pt x="144" y="27"/>
                    </a:lnTo>
                    <a:lnTo>
                      <a:pt x="144" y="21"/>
                    </a:lnTo>
                    <a:lnTo>
                      <a:pt x="144" y="16"/>
                    </a:lnTo>
                    <a:lnTo>
                      <a:pt x="145" y="13"/>
                    </a:lnTo>
                    <a:lnTo>
                      <a:pt x="150" y="6"/>
                    </a:lnTo>
                    <a:lnTo>
                      <a:pt x="157" y="1"/>
                    </a:lnTo>
                    <a:lnTo>
                      <a:pt x="166" y="0"/>
                    </a:lnTo>
                    <a:lnTo>
                      <a:pt x="175" y="0"/>
                    </a:lnTo>
                    <a:lnTo>
                      <a:pt x="180" y="3"/>
                    </a:lnTo>
                    <a:lnTo>
                      <a:pt x="184" y="4"/>
                    </a:lnTo>
                    <a:lnTo>
                      <a:pt x="189" y="9"/>
                    </a:lnTo>
                    <a:lnTo>
                      <a:pt x="192" y="13"/>
                    </a:lnTo>
                    <a:lnTo>
                      <a:pt x="198" y="25"/>
                    </a:lnTo>
                    <a:lnTo>
                      <a:pt x="203" y="37"/>
                    </a:lnTo>
                    <a:lnTo>
                      <a:pt x="206" y="53"/>
                    </a:lnTo>
                    <a:lnTo>
                      <a:pt x="209" y="66"/>
                    </a:lnTo>
                    <a:lnTo>
                      <a:pt x="210" y="95"/>
                    </a:lnTo>
                    <a:lnTo>
                      <a:pt x="209" y="117"/>
                    </a:lnTo>
                    <a:lnTo>
                      <a:pt x="210" y="117"/>
                    </a:lnTo>
                    <a:lnTo>
                      <a:pt x="212" y="116"/>
                    </a:lnTo>
                    <a:lnTo>
                      <a:pt x="216" y="110"/>
                    </a:lnTo>
                    <a:lnTo>
                      <a:pt x="224" y="87"/>
                    </a:lnTo>
                    <a:lnTo>
                      <a:pt x="231" y="62"/>
                    </a:lnTo>
                    <a:lnTo>
                      <a:pt x="237" y="37"/>
                    </a:lnTo>
                    <a:lnTo>
                      <a:pt x="242" y="30"/>
                    </a:lnTo>
                    <a:lnTo>
                      <a:pt x="248" y="24"/>
                    </a:lnTo>
                    <a:lnTo>
                      <a:pt x="254" y="21"/>
                    </a:lnTo>
                    <a:lnTo>
                      <a:pt x="258" y="21"/>
                    </a:lnTo>
                    <a:lnTo>
                      <a:pt x="261" y="21"/>
                    </a:lnTo>
                    <a:lnTo>
                      <a:pt x="266" y="22"/>
                    </a:lnTo>
                    <a:lnTo>
                      <a:pt x="269" y="25"/>
                    </a:lnTo>
                    <a:lnTo>
                      <a:pt x="272" y="30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8" y="48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6" y="87"/>
                    </a:lnTo>
                    <a:lnTo>
                      <a:pt x="272" y="107"/>
                    </a:lnTo>
                    <a:lnTo>
                      <a:pt x="269" y="123"/>
                    </a:lnTo>
                    <a:lnTo>
                      <a:pt x="264" y="137"/>
                    </a:lnTo>
                    <a:lnTo>
                      <a:pt x="255" y="163"/>
                    </a:lnTo>
                    <a:lnTo>
                      <a:pt x="252" y="173"/>
                    </a:lnTo>
                    <a:lnTo>
                      <a:pt x="251" y="184"/>
                    </a:lnTo>
                    <a:lnTo>
                      <a:pt x="249" y="194"/>
                    </a:lnTo>
                    <a:lnTo>
                      <a:pt x="243" y="206"/>
                    </a:lnTo>
                    <a:lnTo>
                      <a:pt x="233" y="220"/>
                    </a:lnTo>
                    <a:lnTo>
                      <a:pt x="221" y="232"/>
                    </a:lnTo>
                    <a:lnTo>
                      <a:pt x="206" y="246"/>
                    </a:lnTo>
                    <a:lnTo>
                      <a:pt x="189" y="256"/>
                    </a:lnTo>
                    <a:lnTo>
                      <a:pt x="178" y="261"/>
                    </a:lnTo>
                    <a:lnTo>
                      <a:pt x="168" y="265"/>
                    </a:lnTo>
                    <a:lnTo>
                      <a:pt x="157" y="268"/>
                    </a:lnTo>
                    <a:lnTo>
                      <a:pt x="147" y="271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g238d613911f_0_0"/>
              <p:cNvSpPr/>
              <p:nvPr/>
            </p:nvSpPr>
            <p:spPr>
              <a:xfrm>
                <a:off x="2953940" y="2003087"/>
                <a:ext cx="391252" cy="381400"/>
              </a:xfrm>
              <a:custGeom>
                <a:rect b="b" l="l" r="r" t="t"/>
                <a:pathLst>
                  <a:path extrusionOk="0" h="271" w="278">
                    <a:moveTo>
                      <a:pt x="147" y="271"/>
                    </a:moveTo>
                    <a:lnTo>
                      <a:pt x="147" y="271"/>
                    </a:lnTo>
                    <a:lnTo>
                      <a:pt x="127" y="270"/>
                    </a:lnTo>
                    <a:lnTo>
                      <a:pt x="106" y="270"/>
                    </a:lnTo>
                    <a:lnTo>
                      <a:pt x="80" y="267"/>
                    </a:lnTo>
                    <a:lnTo>
                      <a:pt x="56" y="264"/>
                    </a:lnTo>
                    <a:lnTo>
                      <a:pt x="32" y="258"/>
                    </a:lnTo>
                    <a:lnTo>
                      <a:pt x="21" y="253"/>
                    </a:lnTo>
                    <a:lnTo>
                      <a:pt x="14" y="249"/>
                    </a:lnTo>
                    <a:lnTo>
                      <a:pt x="6" y="244"/>
                    </a:lnTo>
                    <a:lnTo>
                      <a:pt x="2" y="238"/>
                    </a:lnTo>
                    <a:lnTo>
                      <a:pt x="0" y="231"/>
                    </a:lnTo>
                    <a:lnTo>
                      <a:pt x="0" y="226"/>
                    </a:lnTo>
                    <a:lnTo>
                      <a:pt x="2" y="223"/>
                    </a:lnTo>
                    <a:lnTo>
                      <a:pt x="6" y="218"/>
                    </a:lnTo>
                    <a:lnTo>
                      <a:pt x="12" y="215"/>
                    </a:lnTo>
                    <a:lnTo>
                      <a:pt x="23" y="214"/>
                    </a:lnTo>
                    <a:lnTo>
                      <a:pt x="34" y="212"/>
                    </a:lnTo>
                    <a:lnTo>
                      <a:pt x="47" y="214"/>
                    </a:lnTo>
                    <a:lnTo>
                      <a:pt x="61" y="217"/>
                    </a:lnTo>
                    <a:lnTo>
                      <a:pt x="68" y="217"/>
                    </a:lnTo>
                    <a:lnTo>
                      <a:pt x="74" y="217"/>
                    </a:lnTo>
                    <a:lnTo>
                      <a:pt x="79" y="217"/>
                    </a:lnTo>
                    <a:lnTo>
                      <a:pt x="83" y="215"/>
                    </a:lnTo>
                    <a:lnTo>
                      <a:pt x="86" y="212"/>
                    </a:lnTo>
                    <a:lnTo>
                      <a:pt x="89" y="209"/>
                    </a:lnTo>
                    <a:lnTo>
                      <a:pt x="94" y="202"/>
                    </a:lnTo>
                    <a:lnTo>
                      <a:pt x="97" y="191"/>
                    </a:lnTo>
                    <a:lnTo>
                      <a:pt x="98" y="179"/>
                    </a:lnTo>
                    <a:lnTo>
                      <a:pt x="100" y="155"/>
                    </a:lnTo>
                    <a:lnTo>
                      <a:pt x="97" y="131"/>
                    </a:lnTo>
                    <a:lnTo>
                      <a:pt x="95" y="120"/>
                    </a:lnTo>
                    <a:lnTo>
                      <a:pt x="92" y="110"/>
                    </a:lnTo>
                    <a:lnTo>
                      <a:pt x="89" y="99"/>
                    </a:lnTo>
                    <a:lnTo>
                      <a:pt x="85" y="90"/>
                    </a:lnTo>
                    <a:lnTo>
                      <a:pt x="79" y="81"/>
                    </a:lnTo>
                    <a:lnTo>
                      <a:pt x="70" y="72"/>
                    </a:lnTo>
                    <a:lnTo>
                      <a:pt x="65" y="66"/>
                    </a:lnTo>
                    <a:lnTo>
                      <a:pt x="62" y="60"/>
                    </a:lnTo>
                    <a:lnTo>
                      <a:pt x="59" y="54"/>
                    </a:lnTo>
                    <a:lnTo>
                      <a:pt x="58" y="48"/>
                    </a:lnTo>
                    <a:lnTo>
                      <a:pt x="58" y="43"/>
                    </a:lnTo>
                    <a:lnTo>
                      <a:pt x="59" y="37"/>
                    </a:lnTo>
                    <a:lnTo>
                      <a:pt x="61" y="33"/>
                    </a:lnTo>
                    <a:lnTo>
                      <a:pt x="64" y="28"/>
                    </a:lnTo>
                    <a:lnTo>
                      <a:pt x="67" y="25"/>
                    </a:lnTo>
                    <a:lnTo>
                      <a:pt x="71" y="22"/>
                    </a:lnTo>
                    <a:lnTo>
                      <a:pt x="76" y="19"/>
                    </a:lnTo>
                    <a:lnTo>
                      <a:pt x="80" y="19"/>
                    </a:lnTo>
                    <a:lnTo>
                      <a:pt x="85" y="19"/>
                    </a:lnTo>
                    <a:lnTo>
                      <a:pt x="91" y="21"/>
                    </a:lnTo>
                    <a:lnTo>
                      <a:pt x="95" y="24"/>
                    </a:lnTo>
                    <a:lnTo>
                      <a:pt x="101" y="27"/>
                    </a:lnTo>
                    <a:lnTo>
                      <a:pt x="110" y="37"/>
                    </a:lnTo>
                    <a:lnTo>
                      <a:pt x="120" y="48"/>
                    </a:lnTo>
                    <a:lnTo>
                      <a:pt x="129" y="60"/>
                    </a:lnTo>
                    <a:lnTo>
                      <a:pt x="135" y="72"/>
                    </a:lnTo>
                    <a:lnTo>
                      <a:pt x="141" y="84"/>
                    </a:lnTo>
                    <a:lnTo>
                      <a:pt x="145" y="98"/>
                    </a:lnTo>
                    <a:lnTo>
                      <a:pt x="148" y="111"/>
                    </a:lnTo>
                    <a:lnTo>
                      <a:pt x="150" y="125"/>
                    </a:lnTo>
                    <a:lnTo>
                      <a:pt x="153" y="125"/>
                    </a:lnTo>
                    <a:lnTo>
                      <a:pt x="154" y="122"/>
                    </a:lnTo>
                    <a:lnTo>
                      <a:pt x="156" y="116"/>
                    </a:lnTo>
                    <a:lnTo>
                      <a:pt x="160" y="92"/>
                    </a:lnTo>
                    <a:lnTo>
                      <a:pt x="160" y="78"/>
                    </a:lnTo>
                    <a:lnTo>
                      <a:pt x="157" y="65"/>
                    </a:lnTo>
                    <a:lnTo>
                      <a:pt x="153" y="51"/>
                    </a:lnTo>
                    <a:lnTo>
                      <a:pt x="145" y="31"/>
                    </a:lnTo>
                    <a:lnTo>
                      <a:pt x="144" y="27"/>
                    </a:lnTo>
                    <a:lnTo>
                      <a:pt x="144" y="21"/>
                    </a:lnTo>
                    <a:lnTo>
                      <a:pt x="144" y="16"/>
                    </a:lnTo>
                    <a:lnTo>
                      <a:pt x="145" y="13"/>
                    </a:lnTo>
                    <a:lnTo>
                      <a:pt x="150" y="6"/>
                    </a:lnTo>
                    <a:lnTo>
                      <a:pt x="157" y="1"/>
                    </a:lnTo>
                    <a:lnTo>
                      <a:pt x="166" y="0"/>
                    </a:lnTo>
                    <a:lnTo>
                      <a:pt x="175" y="0"/>
                    </a:lnTo>
                    <a:lnTo>
                      <a:pt x="180" y="3"/>
                    </a:lnTo>
                    <a:lnTo>
                      <a:pt x="184" y="4"/>
                    </a:lnTo>
                    <a:lnTo>
                      <a:pt x="189" y="9"/>
                    </a:lnTo>
                    <a:lnTo>
                      <a:pt x="192" y="13"/>
                    </a:lnTo>
                    <a:lnTo>
                      <a:pt x="198" y="25"/>
                    </a:lnTo>
                    <a:lnTo>
                      <a:pt x="203" y="37"/>
                    </a:lnTo>
                    <a:lnTo>
                      <a:pt x="206" y="53"/>
                    </a:lnTo>
                    <a:lnTo>
                      <a:pt x="209" y="66"/>
                    </a:lnTo>
                    <a:lnTo>
                      <a:pt x="210" y="95"/>
                    </a:lnTo>
                    <a:lnTo>
                      <a:pt x="209" y="117"/>
                    </a:lnTo>
                    <a:lnTo>
                      <a:pt x="210" y="117"/>
                    </a:lnTo>
                    <a:lnTo>
                      <a:pt x="212" y="116"/>
                    </a:lnTo>
                    <a:lnTo>
                      <a:pt x="216" y="110"/>
                    </a:lnTo>
                    <a:lnTo>
                      <a:pt x="224" y="87"/>
                    </a:lnTo>
                    <a:lnTo>
                      <a:pt x="231" y="62"/>
                    </a:lnTo>
                    <a:lnTo>
                      <a:pt x="237" y="37"/>
                    </a:lnTo>
                    <a:lnTo>
                      <a:pt x="242" y="30"/>
                    </a:lnTo>
                    <a:lnTo>
                      <a:pt x="248" y="24"/>
                    </a:lnTo>
                    <a:lnTo>
                      <a:pt x="254" y="21"/>
                    </a:lnTo>
                    <a:lnTo>
                      <a:pt x="258" y="21"/>
                    </a:lnTo>
                    <a:lnTo>
                      <a:pt x="261" y="21"/>
                    </a:lnTo>
                    <a:lnTo>
                      <a:pt x="266" y="22"/>
                    </a:lnTo>
                    <a:lnTo>
                      <a:pt x="269" y="25"/>
                    </a:lnTo>
                    <a:lnTo>
                      <a:pt x="272" y="30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8" y="48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6" y="87"/>
                    </a:lnTo>
                    <a:lnTo>
                      <a:pt x="272" y="107"/>
                    </a:lnTo>
                    <a:lnTo>
                      <a:pt x="269" y="123"/>
                    </a:lnTo>
                    <a:lnTo>
                      <a:pt x="264" y="137"/>
                    </a:lnTo>
                    <a:lnTo>
                      <a:pt x="255" y="163"/>
                    </a:lnTo>
                    <a:lnTo>
                      <a:pt x="252" y="173"/>
                    </a:lnTo>
                    <a:lnTo>
                      <a:pt x="251" y="184"/>
                    </a:lnTo>
                    <a:lnTo>
                      <a:pt x="249" y="194"/>
                    </a:lnTo>
                    <a:lnTo>
                      <a:pt x="243" y="206"/>
                    </a:lnTo>
                    <a:lnTo>
                      <a:pt x="233" y="220"/>
                    </a:lnTo>
                    <a:lnTo>
                      <a:pt x="221" y="232"/>
                    </a:lnTo>
                    <a:lnTo>
                      <a:pt x="206" y="246"/>
                    </a:lnTo>
                    <a:lnTo>
                      <a:pt x="189" y="256"/>
                    </a:lnTo>
                    <a:lnTo>
                      <a:pt x="178" y="261"/>
                    </a:lnTo>
                    <a:lnTo>
                      <a:pt x="168" y="265"/>
                    </a:lnTo>
                    <a:lnTo>
                      <a:pt x="157" y="268"/>
                    </a:lnTo>
                    <a:lnTo>
                      <a:pt x="147" y="2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g238d613911f_0_0"/>
              <p:cNvSpPr/>
              <p:nvPr/>
            </p:nvSpPr>
            <p:spPr>
              <a:xfrm>
                <a:off x="3086234" y="2270489"/>
                <a:ext cx="501027" cy="1369381"/>
              </a:xfrm>
              <a:custGeom>
                <a:rect b="b" l="l" r="r" t="t"/>
                <a:pathLst>
                  <a:path extrusionOk="0" h="973" w="356">
                    <a:moveTo>
                      <a:pt x="0" y="903"/>
                    </a:moveTo>
                    <a:lnTo>
                      <a:pt x="0" y="903"/>
                    </a:lnTo>
                    <a:lnTo>
                      <a:pt x="7" y="900"/>
                    </a:lnTo>
                    <a:lnTo>
                      <a:pt x="29" y="891"/>
                    </a:lnTo>
                    <a:lnTo>
                      <a:pt x="42" y="884"/>
                    </a:lnTo>
                    <a:lnTo>
                      <a:pt x="57" y="873"/>
                    </a:lnTo>
                    <a:lnTo>
                      <a:pt x="75" y="861"/>
                    </a:lnTo>
                    <a:lnTo>
                      <a:pt x="93" y="846"/>
                    </a:lnTo>
                    <a:lnTo>
                      <a:pt x="113" y="828"/>
                    </a:lnTo>
                    <a:lnTo>
                      <a:pt x="133" y="808"/>
                    </a:lnTo>
                    <a:lnTo>
                      <a:pt x="154" y="784"/>
                    </a:lnTo>
                    <a:lnTo>
                      <a:pt x="173" y="755"/>
                    </a:lnTo>
                    <a:lnTo>
                      <a:pt x="191" y="725"/>
                    </a:lnTo>
                    <a:lnTo>
                      <a:pt x="210" y="691"/>
                    </a:lnTo>
                    <a:lnTo>
                      <a:pt x="225" y="651"/>
                    </a:lnTo>
                    <a:lnTo>
                      <a:pt x="240" y="608"/>
                    </a:lnTo>
                    <a:lnTo>
                      <a:pt x="244" y="585"/>
                    </a:lnTo>
                    <a:lnTo>
                      <a:pt x="249" y="562"/>
                    </a:lnTo>
                    <a:lnTo>
                      <a:pt x="250" y="540"/>
                    </a:lnTo>
                    <a:lnTo>
                      <a:pt x="250" y="517"/>
                    </a:lnTo>
                    <a:lnTo>
                      <a:pt x="249" y="493"/>
                    </a:lnTo>
                    <a:lnTo>
                      <a:pt x="246" y="470"/>
                    </a:lnTo>
                    <a:lnTo>
                      <a:pt x="243" y="448"/>
                    </a:lnTo>
                    <a:lnTo>
                      <a:pt x="237" y="425"/>
                    </a:lnTo>
                    <a:lnTo>
                      <a:pt x="231" y="403"/>
                    </a:lnTo>
                    <a:lnTo>
                      <a:pt x="223" y="381"/>
                    </a:lnTo>
                    <a:lnTo>
                      <a:pt x="207" y="338"/>
                    </a:lnTo>
                    <a:lnTo>
                      <a:pt x="185" y="297"/>
                    </a:lnTo>
                    <a:lnTo>
                      <a:pt x="164" y="259"/>
                    </a:lnTo>
                    <a:lnTo>
                      <a:pt x="142" y="223"/>
                    </a:lnTo>
                    <a:lnTo>
                      <a:pt x="119" y="190"/>
                    </a:lnTo>
                    <a:lnTo>
                      <a:pt x="98" y="161"/>
                    </a:lnTo>
                    <a:lnTo>
                      <a:pt x="78" y="137"/>
                    </a:lnTo>
                    <a:lnTo>
                      <a:pt x="48" y="102"/>
                    </a:lnTo>
                    <a:lnTo>
                      <a:pt x="38" y="90"/>
                    </a:lnTo>
                    <a:lnTo>
                      <a:pt x="51" y="74"/>
                    </a:lnTo>
                    <a:lnTo>
                      <a:pt x="66" y="56"/>
                    </a:lnTo>
                    <a:lnTo>
                      <a:pt x="86" y="38"/>
                    </a:lnTo>
                    <a:lnTo>
                      <a:pt x="96" y="28"/>
                    </a:lnTo>
                    <a:lnTo>
                      <a:pt x="107" y="19"/>
                    </a:lnTo>
                    <a:lnTo>
                      <a:pt x="119" y="12"/>
                    </a:lnTo>
                    <a:lnTo>
                      <a:pt x="131" y="6"/>
                    </a:lnTo>
                    <a:lnTo>
                      <a:pt x="145" y="3"/>
                    </a:lnTo>
                    <a:lnTo>
                      <a:pt x="157" y="0"/>
                    </a:lnTo>
                    <a:lnTo>
                      <a:pt x="169" y="0"/>
                    </a:lnTo>
                    <a:lnTo>
                      <a:pt x="181" y="4"/>
                    </a:lnTo>
                    <a:lnTo>
                      <a:pt x="201" y="31"/>
                    </a:lnTo>
                    <a:lnTo>
                      <a:pt x="220" y="65"/>
                    </a:lnTo>
                    <a:lnTo>
                      <a:pt x="244" y="108"/>
                    </a:lnTo>
                    <a:lnTo>
                      <a:pt x="271" y="161"/>
                    </a:lnTo>
                    <a:lnTo>
                      <a:pt x="285" y="191"/>
                    </a:lnTo>
                    <a:lnTo>
                      <a:pt x="297" y="223"/>
                    </a:lnTo>
                    <a:lnTo>
                      <a:pt x="309" y="255"/>
                    </a:lnTo>
                    <a:lnTo>
                      <a:pt x="321" y="289"/>
                    </a:lnTo>
                    <a:lnTo>
                      <a:pt x="332" y="326"/>
                    </a:lnTo>
                    <a:lnTo>
                      <a:pt x="341" y="363"/>
                    </a:lnTo>
                    <a:lnTo>
                      <a:pt x="348" y="401"/>
                    </a:lnTo>
                    <a:lnTo>
                      <a:pt x="353" y="440"/>
                    </a:lnTo>
                    <a:lnTo>
                      <a:pt x="356" y="479"/>
                    </a:lnTo>
                    <a:lnTo>
                      <a:pt x="356" y="520"/>
                    </a:lnTo>
                    <a:lnTo>
                      <a:pt x="354" y="559"/>
                    </a:lnTo>
                    <a:lnTo>
                      <a:pt x="348" y="600"/>
                    </a:lnTo>
                    <a:lnTo>
                      <a:pt x="339" y="641"/>
                    </a:lnTo>
                    <a:lnTo>
                      <a:pt x="333" y="660"/>
                    </a:lnTo>
                    <a:lnTo>
                      <a:pt x="327" y="680"/>
                    </a:lnTo>
                    <a:lnTo>
                      <a:pt x="320" y="701"/>
                    </a:lnTo>
                    <a:lnTo>
                      <a:pt x="311" y="721"/>
                    </a:lnTo>
                    <a:lnTo>
                      <a:pt x="300" y="740"/>
                    </a:lnTo>
                    <a:lnTo>
                      <a:pt x="290" y="760"/>
                    </a:lnTo>
                    <a:lnTo>
                      <a:pt x="277" y="780"/>
                    </a:lnTo>
                    <a:lnTo>
                      <a:pt x="265" y="798"/>
                    </a:lnTo>
                    <a:lnTo>
                      <a:pt x="250" y="817"/>
                    </a:lnTo>
                    <a:lnTo>
                      <a:pt x="235" y="835"/>
                    </a:lnTo>
                    <a:lnTo>
                      <a:pt x="219" y="854"/>
                    </a:lnTo>
                    <a:lnTo>
                      <a:pt x="201" y="872"/>
                    </a:lnTo>
                    <a:lnTo>
                      <a:pt x="181" y="890"/>
                    </a:lnTo>
                    <a:lnTo>
                      <a:pt x="160" y="908"/>
                    </a:lnTo>
                    <a:lnTo>
                      <a:pt x="137" y="924"/>
                    </a:lnTo>
                    <a:lnTo>
                      <a:pt x="115" y="941"/>
                    </a:lnTo>
                    <a:lnTo>
                      <a:pt x="89" y="958"/>
                    </a:lnTo>
                    <a:lnTo>
                      <a:pt x="62" y="973"/>
                    </a:lnTo>
                    <a:lnTo>
                      <a:pt x="51" y="973"/>
                    </a:lnTo>
                    <a:lnTo>
                      <a:pt x="41" y="971"/>
                    </a:lnTo>
                    <a:lnTo>
                      <a:pt x="30" y="968"/>
                    </a:lnTo>
                    <a:lnTo>
                      <a:pt x="24" y="965"/>
                    </a:lnTo>
                    <a:lnTo>
                      <a:pt x="18" y="961"/>
                    </a:lnTo>
                    <a:lnTo>
                      <a:pt x="12" y="955"/>
                    </a:lnTo>
                    <a:lnTo>
                      <a:pt x="7" y="947"/>
                    </a:lnTo>
                    <a:lnTo>
                      <a:pt x="4" y="940"/>
                    </a:lnTo>
                    <a:lnTo>
                      <a:pt x="1" y="929"/>
                    </a:lnTo>
                    <a:lnTo>
                      <a:pt x="0" y="917"/>
                    </a:lnTo>
                    <a:lnTo>
                      <a:pt x="0" y="903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g238d613911f_0_0"/>
              <p:cNvSpPr/>
              <p:nvPr/>
            </p:nvSpPr>
            <p:spPr>
              <a:xfrm>
                <a:off x="3086234" y="2270489"/>
                <a:ext cx="501027" cy="1369381"/>
              </a:xfrm>
              <a:custGeom>
                <a:rect b="b" l="l" r="r" t="t"/>
                <a:pathLst>
                  <a:path extrusionOk="0" h="973" w="356">
                    <a:moveTo>
                      <a:pt x="0" y="903"/>
                    </a:moveTo>
                    <a:lnTo>
                      <a:pt x="0" y="903"/>
                    </a:lnTo>
                    <a:lnTo>
                      <a:pt x="7" y="900"/>
                    </a:lnTo>
                    <a:lnTo>
                      <a:pt x="29" y="891"/>
                    </a:lnTo>
                    <a:lnTo>
                      <a:pt x="42" y="884"/>
                    </a:lnTo>
                    <a:lnTo>
                      <a:pt x="57" y="873"/>
                    </a:lnTo>
                    <a:lnTo>
                      <a:pt x="75" y="861"/>
                    </a:lnTo>
                    <a:lnTo>
                      <a:pt x="93" y="846"/>
                    </a:lnTo>
                    <a:lnTo>
                      <a:pt x="113" y="828"/>
                    </a:lnTo>
                    <a:lnTo>
                      <a:pt x="133" y="808"/>
                    </a:lnTo>
                    <a:lnTo>
                      <a:pt x="154" y="784"/>
                    </a:lnTo>
                    <a:lnTo>
                      <a:pt x="173" y="755"/>
                    </a:lnTo>
                    <a:lnTo>
                      <a:pt x="191" y="725"/>
                    </a:lnTo>
                    <a:lnTo>
                      <a:pt x="210" y="691"/>
                    </a:lnTo>
                    <a:lnTo>
                      <a:pt x="225" y="651"/>
                    </a:lnTo>
                    <a:lnTo>
                      <a:pt x="240" y="608"/>
                    </a:lnTo>
                    <a:lnTo>
                      <a:pt x="244" y="585"/>
                    </a:lnTo>
                    <a:lnTo>
                      <a:pt x="249" y="562"/>
                    </a:lnTo>
                    <a:lnTo>
                      <a:pt x="250" y="540"/>
                    </a:lnTo>
                    <a:lnTo>
                      <a:pt x="250" y="517"/>
                    </a:lnTo>
                    <a:lnTo>
                      <a:pt x="249" y="493"/>
                    </a:lnTo>
                    <a:lnTo>
                      <a:pt x="246" y="470"/>
                    </a:lnTo>
                    <a:lnTo>
                      <a:pt x="243" y="448"/>
                    </a:lnTo>
                    <a:lnTo>
                      <a:pt x="237" y="425"/>
                    </a:lnTo>
                    <a:lnTo>
                      <a:pt x="231" y="403"/>
                    </a:lnTo>
                    <a:lnTo>
                      <a:pt x="223" y="381"/>
                    </a:lnTo>
                    <a:lnTo>
                      <a:pt x="207" y="338"/>
                    </a:lnTo>
                    <a:lnTo>
                      <a:pt x="185" y="297"/>
                    </a:lnTo>
                    <a:lnTo>
                      <a:pt x="164" y="259"/>
                    </a:lnTo>
                    <a:lnTo>
                      <a:pt x="142" y="223"/>
                    </a:lnTo>
                    <a:lnTo>
                      <a:pt x="119" y="190"/>
                    </a:lnTo>
                    <a:lnTo>
                      <a:pt x="98" y="161"/>
                    </a:lnTo>
                    <a:lnTo>
                      <a:pt x="78" y="137"/>
                    </a:lnTo>
                    <a:lnTo>
                      <a:pt x="48" y="102"/>
                    </a:lnTo>
                    <a:lnTo>
                      <a:pt x="38" y="90"/>
                    </a:lnTo>
                    <a:lnTo>
                      <a:pt x="51" y="74"/>
                    </a:lnTo>
                    <a:lnTo>
                      <a:pt x="66" y="56"/>
                    </a:lnTo>
                    <a:lnTo>
                      <a:pt x="86" y="38"/>
                    </a:lnTo>
                    <a:lnTo>
                      <a:pt x="96" y="28"/>
                    </a:lnTo>
                    <a:lnTo>
                      <a:pt x="107" y="19"/>
                    </a:lnTo>
                    <a:lnTo>
                      <a:pt x="119" y="12"/>
                    </a:lnTo>
                    <a:lnTo>
                      <a:pt x="131" y="6"/>
                    </a:lnTo>
                    <a:lnTo>
                      <a:pt x="145" y="3"/>
                    </a:lnTo>
                    <a:lnTo>
                      <a:pt x="157" y="0"/>
                    </a:lnTo>
                    <a:lnTo>
                      <a:pt x="169" y="0"/>
                    </a:lnTo>
                    <a:lnTo>
                      <a:pt x="181" y="4"/>
                    </a:lnTo>
                    <a:lnTo>
                      <a:pt x="201" y="31"/>
                    </a:lnTo>
                    <a:lnTo>
                      <a:pt x="220" y="65"/>
                    </a:lnTo>
                    <a:lnTo>
                      <a:pt x="244" y="108"/>
                    </a:lnTo>
                    <a:lnTo>
                      <a:pt x="271" y="161"/>
                    </a:lnTo>
                    <a:lnTo>
                      <a:pt x="285" y="191"/>
                    </a:lnTo>
                    <a:lnTo>
                      <a:pt x="297" y="223"/>
                    </a:lnTo>
                    <a:lnTo>
                      <a:pt x="309" y="255"/>
                    </a:lnTo>
                    <a:lnTo>
                      <a:pt x="321" y="289"/>
                    </a:lnTo>
                    <a:lnTo>
                      <a:pt x="332" y="326"/>
                    </a:lnTo>
                    <a:lnTo>
                      <a:pt x="341" y="363"/>
                    </a:lnTo>
                    <a:lnTo>
                      <a:pt x="348" y="401"/>
                    </a:lnTo>
                    <a:lnTo>
                      <a:pt x="353" y="440"/>
                    </a:lnTo>
                    <a:lnTo>
                      <a:pt x="356" y="479"/>
                    </a:lnTo>
                    <a:lnTo>
                      <a:pt x="356" y="520"/>
                    </a:lnTo>
                    <a:lnTo>
                      <a:pt x="354" y="559"/>
                    </a:lnTo>
                    <a:lnTo>
                      <a:pt x="348" y="600"/>
                    </a:lnTo>
                    <a:lnTo>
                      <a:pt x="339" y="641"/>
                    </a:lnTo>
                    <a:lnTo>
                      <a:pt x="333" y="660"/>
                    </a:lnTo>
                    <a:lnTo>
                      <a:pt x="327" y="680"/>
                    </a:lnTo>
                    <a:lnTo>
                      <a:pt x="320" y="701"/>
                    </a:lnTo>
                    <a:lnTo>
                      <a:pt x="311" y="721"/>
                    </a:lnTo>
                    <a:lnTo>
                      <a:pt x="300" y="740"/>
                    </a:lnTo>
                    <a:lnTo>
                      <a:pt x="290" y="760"/>
                    </a:lnTo>
                    <a:lnTo>
                      <a:pt x="277" y="780"/>
                    </a:lnTo>
                    <a:lnTo>
                      <a:pt x="265" y="798"/>
                    </a:lnTo>
                    <a:lnTo>
                      <a:pt x="250" y="817"/>
                    </a:lnTo>
                    <a:lnTo>
                      <a:pt x="235" y="835"/>
                    </a:lnTo>
                    <a:lnTo>
                      <a:pt x="219" y="854"/>
                    </a:lnTo>
                    <a:lnTo>
                      <a:pt x="201" y="872"/>
                    </a:lnTo>
                    <a:lnTo>
                      <a:pt x="181" y="890"/>
                    </a:lnTo>
                    <a:lnTo>
                      <a:pt x="160" y="908"/>
                    </a:lnTo>
                    <a:lnTo>
                      <a:pt x="137" y="924"/>
                    </a:lnTo>
                    <a:lnTo>
                      <a:pt x="115" y="941"/>
                    </a:lnTo>
                    <a:lnTo>
                      <a:pt x="89" y="958"/>
                    </a:lnTo>
                    <a:lnTo>
                      <a:pt x="62" y="973"/>
                    </a:lnTo>
                    <a:lnTo>
                      <a:pt x="51" y="973"/>
                    </a:lnTo>
                    <a:lnTo>
                      <a:pt x="41" y="971"/>
                    </a:lnTo>
                    <a:lnTo>
                      <a:pt x="30" y="968"/>
                    </a:lnTo>
                    <a:lnTo>
                      <a:pt x="24" y="965"/>
                    </a:lnTo>
                    <a:lnTo>
                      <a:pt x="18" y="961"/>
                    </a:lnTo>
                    <a:lnTo>
                      <a:pt x="12" y="955"/>
                    </a:lnTo>
                    <a:lnTo>
                      <a:pt x="7" y="947"/>
                    </a:lnTo>
                    <a:lnTo>
                      <a:pt x="4" y="940"/>
                    </a:lnTo>
                    <a:lnTo>
                      <a:pt x="1" y="929"/>
                    </a:lnTo>
                    <a:lnTo>
                      <a:pt x="0" y="917"/>
                    </a:lnTo>
                    <a:lnTo>
                      <a:pt x="0" y="90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27" name="Google Shape;1427;g238d613911f_0_0"/>
              <p:cNvGrpSpPr/>
              <p:nvPr/>
            </p:nvGrpSpPr>
            <p:grpSpPr>
              <a:xfrm flipH="1">
                <a:off x="3022746" y="2891618"/>
                <a:ext cx="80205" cy="78970"/>
                <a:chOff x="5772205" y="2343722"/>
                <a:chExt cx="123202" cy="121306"/>
              </a:xfrm>
            </p:grpSpPr>
            <p:sp>
              <p:nvSpPr>
                <p:cNvPr id="1428" name="Google Shape;1428;g238d613911f_0_0"/>
                <p:cNvSpPr/>
                <p:nvPr/>
              </p:nvSpPr>
              <p:spPr>
                <a:xfrm>
                  <a:off x="5772205" y="2343722"/>
                  <a:ext cx="123202" cy="121306"/>
                </a:xfrm>
                <a:custGeom>
                  <a:rect b="b" l="l" r="r" t="t"/>
                  <a:pathLst>
                    <a:path extrusionOk="0" h="27" w="27">
                      <a:moveTo>
                        <a:pt x="27" y="13"/>
                      </a:move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0" y="27"/>
                        <a:pt x="26" y="21"/>
                        <a:pt x="27" y="1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g238d613911f_0_0"/>
                <p:cNvSpPr/>
                <p:nvPr/>
              </p:nvSpPr>
              <p:spPr>
                <a:xfrm>
                  <a:off x="5791159" y="2362676"/>
                  <a:ext cx="45490" cy="43595"/>
                </a:xfrm>
                <a:custGeom>
                  <a:rect b="b" l="l" r="r" t="t"/>
                  <a:pathLst>
                    <a:path extrusionOk="0" h="10" w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30" name="Google Shape;1430;g238d613911f_0_0"/>
              <p:cNvSpPr/>
              <p:nvPr/>
            </p:nvSpPr>
            <p:spPr>
              <a:xfrm flipH="1" rot="-3994630">
                <a:off x="2613201" y="2977527"/>
                <a:ext cx="230122" cy="521568"/>
              </a:xfrm>
              <a:custGeom>
                <a:rect b="b" l="l" r="r" t="t"/>
                <a:pathLst>
                  <a:path extrusionOk="0" h="410" w="152">
                    <a:moveTo>
                      <a:pt x="80" y="2"/>
                    </a:moveTo>
                    <a:lnTo>
                      <a:pt x="80" y="2"/>
                    </a:lnTo>
                    <a:lnTo>
                      <a:pt x="84" y="10"/>
                    </a:lnTo>
                    <a:lnTo>
                      <a:pt x="100" y="32"/>
                    </a:lnTo>
                    <a:lnTo>
                      <a:pt x="118" y="66"/>
                    </a:lnTo>
                    <a:lnTo>
                      <a:pt x="128" y="88"/>
                    </a:lnTo>
                    <a:lnTo>
                      <a:pt x="136" y="112"/>
                    </a:lnTo>
                    <a:lnTo>
                      <a:pt x="144" y="138"/>
                    </a:lnTo>
                    <a:lnTo>
                      <a:pt x="150" y="168"/>
                    </a:lnTo>
                    <a:lnTo>
                      <a:pt x="152" y="198"/>
                    </a:lnTo>
                    <a:lnTo>
                      <a:pt x="152" y="230"/>
                    </a:lnTo>
                    <a:lnTo>
                      <a:pt x="148" y="264"/>
                    </a:lnTo>
                    <a:lnTo>
                      <a:pt x="138" y="298"/>
                    </a:lnTo>
                    <a:lnTo>
                      <a:pt x="124" y="334"/>
                    </a:lnTo>
                    <a:lnTo>
                      <a:pt x="116" y="352"/>
                    </a:lnTo>
                    <a:lnTo>
                      <a:pt x="106" y="370"/>
                    </a:lnTo>
                    <a:lnTo>
                      <a:pt x="96" y="386"/>
                    </a:lnTo>
                    <a:lnTo>
                      <a:pt x="84" y="398"/>
                    </a:lnTo>
                    <a:lnTo>
                      <a:pt x="74" y="406"/>
                    </a:lnTo>
                    <a:lnTo>
                      <a:pt x="66" y="408"/>
                    </a:lnTo>
                    <a:lnTo>
                      <a:pt x="56" y="410"/>
                    </a:lnTo>
                    <a:lnTo>
                      <a:pt x="48" y="406"/>
                    </a:lnTo>
                    <a:lnTo>
                      <a:pt x="42" y="400"/>
                    </a:lnTo>
                    <a:lnTo>
                      <a:pt x="34" y="390"/>
                    </a:lnTo>
                    <a:lnTo>
                      <a:pt x="28" y="380"/>
                    </a:lnTo>
                    <a:lnTo>
                      <a:pt x="22" y="366"/>
                    </a:lnTo>
                    <a:lnTo>
                      <a:pt x="12" y="332"/>
                    </a:lnTo>
                    <a:lnTo>
                      <a:pt x="6" y="292"/>
                    </a:lnTo>
                    <a:lnTo>
                      <a:pt x="0" y="250"/>
                    </a:lnTo>
                    <a:lnTo>
                      <a:pt x="0" y="204"/>
                    </a:lnTo>
                    <a:lnTo>
                      <a:pt x="0" y="158"/>
                    </a:lnTo>
                    <a:lnTo>
                      <a:pt x="6" y="114"/>
                    </a:lnTo>
                    <a:lnTo>
                      <a:pt x="14" y="76"/>
                    </a:lnTo>
                    <a:lnTo>
                      <a:pt x="18" y="58"/>
                    </a:lnTo>
                    <a:lnTo>
                      <a:pt x="24" y="42"/>
                    </a:lnTo>
                    <a:lnTo>
                      <a:pt x="32" y="30"/>
                    </a:lnTo>
                    <a:lnTo>
                      <a:pt x="38" y="18"/>
                    </a:lnTo>
                    <a:lnTo>
                      <a:pt x="48" y="10"/>
                    </a:lnTo>
                    <a:lnTo>
                      <a:pt x="58" y="4"/>
                    </a:lnTo>
                    <a:lnTo>
                      <a:pt x="68" y="0"/>
                    </a:ln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g238d613911f_0_0"/>
              <p:cNvSpPr/>
              <p:nvPr/>
            </p:nvSpPr>
            <p:spPr>
              <a:xfrm>
                <a:off x="2782240" y="3031881"/>
                <a:ext cx="166071" cy="236440"/>
              </a:xfrm>
              <a:custGeom>
                <a:rect b="b" l="l" r="r" t="t"/>
                <a:pathLst>
                  <a:path extrusionOk="0" h="168" w="118">
                    <a:moveTo>
                      <a:pt x="6" y="115"/>
                    </a:moveTo>
                    <a:lnTo>
                      <a:pt x="6" y="115"/>
                    </a:lnTo>
                    <a:lnTo>
                      <a:pt x="2" y="103"/>
                    </a:lnTo>
                    <a:lnTo>
                      <a:pt x="0" y="88"/>
                    </a:lnTo>
                    <a:lnTo>
                      <a:pt x="0" y="73"/>
                    </a:lnTo>
                    <a:lnTo>
                      <a:pt x="2" y="58"/>
                    </a:lnTo>
                    <a:lnTo>
                      <a:pt x="6" y="43"/>
                    </a:lnTo>
                    <a:lnTo>
                      <a:pt x="14" y="29"/>
                    </a:lnTo>
                    <a:lnTo>
                      <a:pt x="24" y="17"/>
                    </a:lnTo>
                    <a:lnTo>
                      <a:pt x="30" y="11"/>
                    </a:lnTo>
                    <a:lnTo>
                      <a:pt x="38" y="6"/>
                    </a:lnTo>
                    <a:lnTo>
                      <a:pt x="44" y="3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9" y="2"/>
                    </a:lnTo>
                    <a:lnTo>
                      <a:pt x="62" y="5"/>
                    </a:lnTo>
                    <a:lnTo>
                      <a:pt x="64" y="9"/>
                    </a:lnTo>
                    <a:lnTo>
                      <a:pt x="67" y="20"/>
                    </a:lnTo>
                    <a:lnTo>
                      <a:pt x="67" y="33"/>
                    </a:lnTo>
                    <a:lnTo>
                      <a:pt x="67" y="49"/>
                    </a:lnTo>
                    <a:lnTo>
                      <a:pt x="65" y="80"/>
                    </a:lnTo>
                    <a:lnTo>
                      <a:pt x="67" y="88"/>
                    </a:lnTo>
                    <a:lnTo>
                      <a:pt x="70" y="94"/>
                    </a:lnTo>
                    <a:lnTo>
                      <a:pt x="73" y="100"/>
                    </a:lnTo>
                    <a:lnTo>
                      <a:pt x="77" y="104"/>
                    </a:lnTo>
                    <a:lnTo>
                      <a:pt x="88" y="113"/>
                    </a:lnTo>
                    <a:lnTo>
                      <a:pt x="100" y="121"/>
                    </a:lnTo>
                    <a:lnTo>
                      <a:pt x="109" y="129"/>
                    </a:lnTo>
                    <a:lnTo>
                      <a:pt x="113" y="132"/>
                    </a:lnTo>
                    <a:lnTo>
                      <a:pt x="116" y="136"/>
                    </a:lnTo>
                    <a:lnTo>
                      <a:pt x="118" y="141"/>
                    </a:lnTo>
                    <a:lnTo>
                      <a:pt x="118" y="145"/>
                    </a:lnTo>
                    <a:lnTo>
                      <a:pt x="115" y="150"/>
                    </a:lnTo>
                    <a:lnTo>
                      <a:pt x="110" y="156"/>
                    </a:lnTo>
                    <a:lnTo>
                      <a:pt x="106" y="160"/>
                    </a:lnTo>
                    <a:lnTo>
                      <a:pt x="98" y="165"/>
                    </a:lnTo>
                    <a:lnTo>
                      <a:pt x="92" y="166"/>
                    </a:lnTo>
                    <a:lnTo>
                      <a:pt x="85" y="168"/>
                    </a:lnTo>
                    <a:lnTo>
                      <a:pt x="77" y="168"/>
                    </a:lnTo>
                    <a:lnTo>
                      <a:pt x="70" y="166"/>
                    </a:lnTo>
                    <a:lnTo>
                      <a:pt x="54" y="162"/>
                    </a:lnTo>
                    <a:lnTo>
                      <a:pt x="39" y="153"/>
                    </a:lnTo>
                    <a:lnTo>
                      <a:pt x="26" y="142"/>
                    </a:lnTo>
                    <a:lnTo>
                      <a:pt x="14" y="130"/>
                    </a:lnTo>
                    <a:lnTo>
                      <a:pt x="6" y="1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g238d613911f_0_0"/>
              <p:cNvSpPr/>
              <p:nvPr/>
            </p:nvSpPr>
            <p:spPr>
              <a:xfrm>
                <a:off x="2790684" y="3047363"/>
                <a:ext cx="146367" cy="205477"/>
              </a:xfrm>
              <a:custGeom>
                <a:rect b="b" l="l" r="r" t="t"/>
                <a:pathLst>
                  <a:path extrusionOk="0" h="146" w="104">
                    <a:moveTo>
                      <a:pt x="6" y="101"/>
                    </a:moveTo>
                    <a:lnTo>
                      <a:pt x="6" y="101"/>
                    </a:lnTo>
                    <a:lnTo>
                      <a:pt x="3" y="89"/>
                    </a:lnTo>
                    <a:lnTo>
                      <a:pt x="0" y="77"/>
                    </a:lnTo>
                    <a:lnTo>
                      <a:pt x="0" y="63"/>
                    </a:lnTo>
                    <a:lnTo>
                      <a:pt x="3" y="50"/>
                    </a:lnTo>
                    <a:lnTo>
                      <a:pt x="8" y="38"/>
                    </a:lnTo>
                    <a:lnTo>
                      <a:pt x="14" y="24"/>
                    </a:lnTo>
                    <a:lnTo>
                      <a:pt x="23" y="13"/>
                    </a:lnTo>
                    <a:lnTo>
                      <a:pt x="33" y="4"/>
                    </a:lnTo>
                    <a:lnTo>
                      <a:pt x="39" y="1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3" y="1"/>
                    </a:lnTo>
                    <a:lnTo>
                      <a:pt x="54" y="4"/>
                    </a:lnTo>
                    <a:lnTo>
                      <a:pt x="58" y="7"/>
                    </a:lnTo>
                    <a:lnTo>
                      <a:pt x="59" y="16"/>
                    </a:lnTo>
                    <a:lnTo>
                      <a:pt x="61" y="29"/>
                    </a:lnTo>
                    <a:lnTo>
                      <a:pt x="59" y="42"/>
                    </a:lnTo>
                    <a:lnTo>
                      <a:pt x="59" y="71"/>
                    </a:lnTo>
                    <a:lnTo>
                      <a:pt x="59" y="77"/>
                    </a:lnTo>
                    <a:lnTo>
                      <a:pt x="62" y="81"/>
                    </a:lnTo>
                    <a:lnTo>
                      <a:pt x="65" y="87"/>
                    </a:lnTo>
                    <a:lnTo>
                      <a:pt x="68" y="92"/>
                    </a:lnTo>
                    <a:lnTo>
                      <a:pt x="79" y="99"/>
                    </a:lnTo>
                    <a:lnTo>
                      <a:pt x="88" y="105"/>
                    </a:lnTo>
                    <a:lnTo>
                      <a:pt x="97" y="111"/>
                    </a:lnTo>
                    <a:lnTo>
                      <a:pt x="100" y="114"/>
                    </a:lnTo>
                    <a:lnTo>
                      <a:pt x="103" y="119"/>
                    </a:lnTo>
                    <a:lnTo>
                      <a:pt x="104" y="122"/>
                    </a:lnTo>
                    <a:lnTo>
                      <a:pt x="104" y="127"/>
                    </a:lnTo>
                    <a:lnTo>
                      <a:pt x="103" y="131"/>
                    </a:lnTo>
                    <a:lnTo>
                      <a:pt x="98" y="136"/>
                    </a:lnTo>
                    <a:lnTo>
                      <a:pt x="94" y="140"/>
                    </a:lnTo>
                    <a:lnTo>
                      <a:pt x="88" y="143"/>
                    </a:lnTo>
                    <a:lnTo>
                      <a:pt x="82" y="145"/>
                    </a:lnTo>
                    <a:lnTo>
                      <a:pt x="76" y="146"/>
                    </a:lnTo>
                    <a:lnTo>
                      <a:pt x="68" y="146"/>
                    </a:lnTo>
                    <a:lnTo>
                      <a:pt x="62" y="145"/>
                    </a:lnTo>
                    <a:lnTo>
                      <a:pt x="48" y="140"/>
                    </a:lnTo>
                    <a:lnTo>
                      <a:pt x="35" y="134"/>
                    </a:lnTo>
                    <a:lnTo>
                      <a:pt x="23" y="124"/>
                    </a:lnTo>
                    <a:lnTo>
                      <a:pt x="14" y="113"/>
                    </a:lnTo>
                    <a:lnTo>
                      <a:pt x="6" y="1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g238d613911f_0_0"/>
              <p:cNvSpPr/>
              <p:nvPr/>
            </p:nvSpPr>
            <p:spPr>
              <a:xfrm>
                <a:off x="2782240" y="3031881"/>
                <a:ext cx="166071" cy="236440"/>
              </a:xfrm>
              <a:custGeom>
                <a:rect b="b" l="l" r="r" t="t"/>
                <a:pathLst>
                  <a:path extrusionOk="0" h="168" w="118">
                    <a:moveTo>
                      <a:pt x="6" y="115"/>
                    </a:moveTo>
                    <a:lnTo>
                      <a:pt x="6" y="115"/>
                    </a:lnTo>
                    <a:lnTo>
                      <a:pt x="2" y="103"/>
                    </a:lnTo>
                    <a:lnTo>
                      <a:pt x="0" y="88"/>
                    </a:lnTo>
                    <a:lnTo>
                      <a:pt x="0" y="73"/>
                    </a:lnTo>
                    <a:lnTo>
                      <a:pt x="2" y="58"/>
                    </a:lnTo>
                    <a:lnTo>
                      <a:pt x="6" y="43"/>
                    </a:lnTo>
                    <a:lnTo>
                      <a:pt x="14" y="29"/>
                    </a:lnTo>
                    <a:lnTo>
                      <a:pt x="24" y="17"/>
                    </a:lnTo>
                    <a:lnTo>
                      <a:pt x="30" y="11"/>
                    </a:lnTo>
                    <a:lnTo>
                      <a:pt x="38" y="6"/>
                    </a:lnTo>
                    <a:lnTo>
                      <a:pt x="44" y="3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9" y="2"/>
                    </a:lnTo>
                    <a:lnTo>
                      <a:pt x="62" y="5"/>
                    </a:lnTo>
                    <a:lnTo>
                      <a:pt x="64" y="9"/>
                    </a:lnTo>
                    <a:lnTo>
                      <a:pt x="67" y="20"/>
                    </a:lnTo>
                    <a:lnTo>
                      <a:pt x="67" y="33"/>
                    </a:lnTo>
                    <a:lnTo>
                      <a:pt x="67" y="49"/>
                    </a:lnTo>
                    <a:lnTo>
                      <a:pt x="65" y="80"/>
                    </a:lnTo>
                    <a:lnTo>
                      <a:pt x="67" y="88"/>
                    </a:lnTo>
                    <a:lnTo>
                      <a:pt x="70" y="94"/>
                    </a:lnTo>
                    <a:lnTo>
                      <a:pt x="73" y="100"/>
                    </a:lnTo>
                    <a:lnTo>
                      <a:pt x="77" y="104"/>
                    </a:lnTo>
                    <a:lnTo>
                      <a:pt x="88" y="113"/>
                    </a:lnTo>
                    <a:lnTo>
                      <a:pt x="100" y="121"/>
                    </a:lnTo>
                    <a:lnTo>
                      <a:pt x="109" y="129"/>
                    </a:lnTo>
                    <a:lnTo>
                      <a:pt x="113" y="132"/>
                    </a:lnTo>
                    <a:lnTo>
                      <a:pt x="116" y="136"/>
                    </a:lnTo>
                    <a:lnTo>
                      <a:pt x="118" y="141"/>
                    </a:lnTo>
                    <a:lnTo>
                      <a:pt x="118" y="145"/>
                    </a:lnTo>
                    <a:lnTo>
                      <a:pt x="115" y="150"/>
                    </a:lnTo>
                    <a:lnTo>
                      <a:pt x="110" y="156"/>
                    </a:lnTo>
                    <a:lnTo>
                      <a:pt x="106" y="160"/>
                    </a:lnTo>
                    <a:lnTo>
                      <a:pt x="98" y="165"/>
                    </a:lnTo>
                    <a:lnTo>
                      <a:pt x="92" y="166"/>
                    </a:lnTo>
                    <a:lnTo>
                      <a:pt x="85" y="168"/>
                    </a:lnTo>
                    <a:lnTo>
                      <a:pt x="77" y="168"/>
                    </a:lnTo>
                    <a:lnTo>
                      <a:pt x="70" y="166"/>
                    </a:lnTo>
                    <a:lnTo>
                      <a:pt x="54" y="162"/>
                    </a:lnTo>
                    <a:lnTo>
                      <a:pt x="39" y="153"/>
                    </a:lnTo>
                    <a:lnTo>
                      <a:pt x="26" y="142"/>
                    </a:lnTo>
                    <a:lnTo>
                      <a:pt x="14" y="130"/>
                    </a:lnTo>
                    <a:lnTo>
                      <a:pt x="6" y="115"/>
                    </a:lnTo>
                    <a:close/>
                  </a:path>
                </a:pathLst>
              </a:custGeom>
              <a:solidFill>
                <a:srgbClr val="DDB6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g238d613911f_0_0"/>
              <p:cNvSpPr/>
              <p:nvPr/>
            </p:nvSpPr>
            <p:spPr>
              <a:xfrm>
                <a:off x="2790684" y="3047363"/>
                <a:ext cx="146367" cy="205477"/>
              </a:xfrm>
              <a:custGeom>
                <a:rect b="b" l="l" r="r" t="t"/>
                <a:pathLst>
                  <a:path extrusionOk="0" h="146" w="104">
                    <a:moveTo>
                      <a:pt x="6" y="101"/>
                    </a:moveTo>
                    <a:lnTo>
                      <a:pt x="6" y="101"/>
                    </a:lnTo>
                    <a:lnTo>
                      <a:pt x="3" y="89"/>
                    </a:lnTo>
                    <a:lnTo>
                      <a:pt x="0" y="77"/>
                    </a:lnTo>
                    <a:lnTo>
                      <a:pt x="0" y="63"/>
                    </a:lnTo>
                    <a:lnTo>
                      <a:pt x="3" y="50"/>
                    </a:lnTo>
                    <a:lnTo>
                      <a:pt x="8" y="38"/>
                    </a:lnTo>
                    <a:lnTo>
                      <a:pt x="14" y="24"/>
                    </a:lnTo>
                    <a:lnTo>
                      <a:pt x="23" y="13"/>
                    </a:lnTo>
                    <a:lnTo>
                      <a:pt x="33" y="4"/>
                    </a:lnTo>
                    <a:lnTo>
                      <a:pt x="39" y="1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3" y="1"/>
                    </a:lnTo>
                    <a:lnTo>
                      <a:pt x="54" y="4"/>
                    </a:lnTo>
                    <a:lnTo>
                      <a:pt x="58" y="7"/>
                    </a:lnTo>
                    <a:lnTo>
                      <a:pt x="59" y="16"/>
                    </a:lnTo>
                    <a:lnTo>
                      <a:pt x="61" y="29"/>
                    </a:lnTo>
                    <a:lnTo>
                      <a:pt x="59" y="42"/>
                    </a:lnTo>
                    <a:lnTo>
                      <a:pt x="59" y="71"/>
                    </a:lnTo>
                    <a:lnTo>
                      <a:pt x="59" y="77"/>
                    </a:lnTo>
                    <a:lnTo>
                      <a:pt x="62" y="81"/>
                    </a:lnTo>
                    <a:lnTo>
                      <a:pt x="65" y="87"/>
                    </a:lnTo>
                    <a:lnTo>
                      <a:pt x="68" y="92"/>
                    </a:lnTo>
                    <a:lnTo>
                      <a:pt x="79" y="99"/>
                    </a:lnTo>
                    <a:lnTo>
                      <a:pt x="88" y="105"/>
                    </a:lnTo>
                    <a:lnTo>
                      <a:pt x="97" y="111"/>
                    </a:lnTo>
                    <a:lnTo>
                      <a:pt x="100" y="114"/>
                    </a:lnTo>
                    <a:lnTo>
                      <a:pt x="103" y="119"/>
                    </a:lnTo>
                    <a:lnTo>
                      <a:pt x="104" y="122"/>
                    </a:lnTo>
                    <a:lnTo>
                      <a:pt x="104" y="127"/>
                    </a:lnTo>
                    <a:lnTo>
                      <a:pt x="103" y="131"/>
                    </a:lnTo>
                    <a:lnTo>
                      <a:pt x="98" y="136"/>
                    </a:lnTo>
                    <a:lnTo>
                      <a:pt x="94" y="140"/>
                    </a:lnTo>
                    <a:lnTo>
                      <a:pt x="88" y="143"/>
                    </a:lnTo>
                    <a:lnTo>
                      <a:pt x="82" y="145"/>
                    </a:lnTo>
                    <a:lnTo>
                      <a:pt x="76" y="146"/>
                    </a:lnTo>
                    <a:lnTo>
                      <a:pt x="68" y="146"/>
                    </a:lnTo>
                    <a:lnTo>
                      <a:pt x="62" y="145"/>
                    </a:lnTo>
                    <a:lnTo>
                      <a:pt x="48" y="140"/>
                    </a:lnTo>
                    <a:lnTo>
                      <a:pt x="35" y="134"/>
                    </a:lnTo>
                    <a:lnTo>
                      <a:pt x="23" y="124"/>
                    </a:lnTo>
                    <a:lnTo>
                      <a:pt x="14" y="113"/>
                    </a:lnTo>
                    <a:lnTo>
                      <a:pt x="6" y="101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g238d613911f_0_0"/>
              <p:cNvSpPr/>
              <p:nvPr/>
            </p:nvSpPr>
            <p:spPr>
              <a:xfrm rot="-2138257">
                <a:off x="2387535" y="2680119"/>
                <a:ext cx="711186" cy="492888"/>
              </a:xfrm>
              <a:custGeom>
                <a:rect b="b" l="l" r="r" t="t"/>
                <a:pathLst>
                  <a:path extrusionOk="0" h="633779" w="711377">
                    <a:moveTo>
                      <a:pt x="575000" y="75866"/>
                    </a:moveTo>
                    <a:lnTo>
                      <a:pt x="632171" y="119935"/>
                    </a:lnTo>
                    <a:lnTo>
                      <a:pt x="679732" y="178462"/>
                    </a:lnTo>
                    <a:lnTo>
                      <a:pt x="705862" y="249353"/>
                    </a:lnTo>
                    <a:cubicBezTo>
                      <a:pt x="707721" y="258862"/>
                      <a:pt x="709517" y="268360"/>
                      <a:pt x="711377" y="277869"/>
                    </a:cubicBezTo>
                    <a:lnTo>
                      <a:pt x="701362" y="319828"/>
                    </a:lnTo>
                    <a:lnTo>
                      <a:pt x="660841" y="299499"/>
                    </a:lnTo>
                    <a:lnTo>
                      <a:pt x="661276" y="335722"/>
                    </a:lnTo>
                    <a:cubicBezTo>
                      <a:pt x="659747" y="360610"/>
                      <a:pt x="657612" y="380398"/>
                      <a:pt x="658666" y="390061"/>
                    </a:cubicBezTo>
                    <a:cubicBezTo>
                      <a:pt x="657838" y="387926"/>
                      <a:pt x="645492" y="370289"/>
                      <a:pt x="628873" y="346773"/>
                    </a:cubicBezTo>
                    <a:lnTo>
                      <a:pt x="611715" y="322527"/>
                    </a:lnTo>
                    <a:lnTo>
                      <a:pt x="590561" y="337128"/>
                    </a:lnTo>
                    <a:cubicBezTo>
                      <a:pt x="568410" y="350478"/>
                      <a:pt x="548211" y="360053"/>
                      <a:pt x="532600" y="362575"/>
                    </a:cubicBezTo>
                    <a:cubicBezTo>
                      <a:pt x="470130" y="372669"/>
                      <a:pt x="542100" y="348944"/>
                      <a:pt x="556001" y="326472"/>
                    </a:cubicBezTo>
                    <a:cubicBezTo>
                      <a:pt x="569929" y="303998"/>
                      <a:pt x="443526" y="388497"/>
                      <a:pt x="411492" y="394680"/>
                    </a:cubicBezTo>
                    <a:cubicBezTo>
                      <a:pt x="379461" y="400863"/>
                      <a:pt x="410852" y="390625"/>
                      <a:pt x="422546" y="366353"/>
                    </a:cubicBezTo>
                    <a:cubicBezTo>
                      <a:pt x="434242" y="342097"/>
                      <a:pt x="369301" y="385604"/>
                      <a:pt x="390303" y="444964"/>
                    </a:cubicBezTo>
                    <a:cubicBezTo>
                      <a:pt x="406079" y="489492"/>
                      <a:pt x="375087" y="492036"/>
                      <a:pt x="353220" y="466788"/>
                    </a:cubicBezTo>
                    <a:lnTo>
                      <a:pt x="344421" y="448942"/>
                    </a:lnTo>
                    <a:lnTo>
                      <a:pt x="329616" y="510979"/>
                    </a:lnTo>
                    <a:lnTo>
                      <a:pt x="320847" y="547717"/>
                    </a:lnTo>
                    <a:lnTo>
                      <a:pt x="304074" y="566381"/>
                    </a:lnTo>
                    <a:lnTo>
                      <a:pt x="289793" y="574602"/>
                    </a:lnTo>
                    <a:lnTo>
                      <a:pt x="278019" y="572318"/>
                    </a:lnTo>
                    <a:lnTo>
                      <a:pt x="241873" y="543387"/>
                    </a:lnTo>
                    <a:lnTo>
                      <a:pt x="223353" y="517744"/>
                    </a:lnTo>
                    <a:lnTo>
                      <a:pt x="171089" y="633779"/>
                    </a:lnTo>
                    <a:lnTo>
                      <a:pt x="27938" y="408545"/>
                    </a:lnTo>
                    <a:lnTo>
                      <a:pt x="27958" y="399036"/>
                    </a:lnTo>
                    <a:lnTo>
                      <a:pt x="0" y="409400"/>
                    </a:lnTo>
                    <a:cubicBezTo>
                      <a:pt x="1674" y="387295"/>
                      <a:pt x="4301" y="366095"/>
                      <a:pt x="7795" y="345794"/>
                    </a:cubicBezTo>
                    <a:lnTo>
                      <a:pt x="17591" y="301924"/>
                    </a:lnTo>
                    <a:lnTo>
                      <a:pt x="43513" y="241033"/>
                    </a:lnTo>
                    <a:cubicBezTo>
                      <a:pt x="79702" y="173658"/>
                      <a:pt x="135839" y="112597"/>
                      <a:pt x="208915" y="67256"/>
                    </a:cubicBezTo>
                    <a:cubicBezTo>
                      <a:pt x="257632" y="37029"/>
                      <a:pt x="309266" y="16650"/>
                      <a:pt x="360925" y="5680"/>
                    </a:cubicBezTo>
                    <a:lnTo>
                      <a:pt x="407275" y="0"/>
                    </a:lnTo>
                    <a:lnTo>
                      <a:pt x="462833" y="18428"/>
                    </a:lnTo>
                    <a:lnTo>
                      <a:pt x="493622" y="38158"/>
                    </a:lnTo>
                    <a:lnTo>
                      <a:pt x="503532" y="40082"/>
                    </a:lnTo>
                    <a:lnTo>
                      <a:pt x="575000" y="75866"/>
                    </a:ln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6" name="Google Shape;1436;g238d613911f_0_0"/>
          <p:cNvGrpSpPr/>
          <p:nvPr/>
        </p:nvGrpSpPr>
        <p:grpSpPr>
          <a:xfrm>
            <a:off x="9277276" y="1138332"/>
            <a:ext cx="3262265" cy="6211976"/>
            <a:chOff x="8420433" y="528925"/>
            <a:chExt cx="4095750" cy="6858000"/>
          </a:xfrm>
        </p:grpSpPr>
        <p:sp>
          <p:nvSpPr>
            <p:cNvPr id="1437" name="Google Shape;1437;g238d613911f_0_0"/>
            <p:cNvSpPr/>
            <p:nvPr/>
          </p:nvSpPr>
          <p:spPr>
            <a:xfrm>
              <a:off x="8420433" y="1938625"/>
              <a:ext cx="4095750" cy="5448300"/>
            </a:xfrm>
            <a:custGeom>
              <a:rect b="b" l="l" r="r" t="t"/>
              <a:pathLst>
                <a:path extrusionOk="0" h="3432" w="2580">
                  <a:moveTo>
                    <a:pt x="0" y="3312"/>
                  </a:moveTo>
                  <a:lnTo>
                    <a:pt x="0" y="3312"/>
                  </a:lnTo>
                  <a:lnTo>
                    <a:pt x="62" y="3104"/>
                  </a:lnTo>
                  <a:lnTo>
                    <a:pt x="201" y="2642"/>
                  </a:lnTo>
                  <a:lnTo>
                    <a:pt x="278" y="2394"/>
                  </a:lnTo>
                  <a:lnTo>
                    <a:pt x="346" y="2173"/>
                  </a:lnTo>
                  <a:lnTo>
                    <a:pt x="376" y="2083"/>
                  </a:lnTo>
                  <a:lnTo>
                    <a:pt x="401" y="2010"/>
                  </a:lnTo>
                  <a:lnTo>
                    <a:pt x="418" y="1961"/>
                  </a:lnTo>
                  <a:lnTo>
                    <a:pt x="424" y="1945"/>
                  </a:lnTo>
                  <a:lnTo>
                    <a:pt x="428" y="1937"/>
                  </a:lnTo>
                  <a:lnTo>
                    <a:pt x="434" y="1932"/>
                  </a:lnTo>
                  <a:lnTo>
                    <a:pt x="442" y="1925"/>
                  </a:lnTo>
                  <a:lnTo>
                    <a:pt x="468" y="1907"/>
                  </a:lnTo>
                  <a:lnTo>
                    <a:pt x="505" y="1883"/>
                  </a:lnTo>
                  <a:lnTo>
                    <a:pt x="553" y="1855"/>
                  </a:lnTo>
                  <a:lnTo>
                    <a:pt x="665" y="1792"/>
                  </a:lnTo>
                  <a:lnTo>
                    <a:pt x="791" y="1722"/>
                  </a:lnTo>
                  <a:lnTo>
                    <a:pt x="916" y="1656"/>
                  </a:lnTo>
                  <a:lnTo>
                    <a:pt x="1024" y="1597"/>
                  </a:lnTo>
                  <a:lnTo>
                    <a:pt x="1129" y="1543"/>
                  </a:lnTo>
                  <a:lnTo>
                    <a:pt x="1160" y="1384"/>
                  </a:lnTo>
                  <a:lnTo>
                    <a:pt x="1193" y="1211"/>
                  </a:lnTo>
                  <a:lnTo>
                    <a:pt x="1232" y="996"/>
                  </a:lnTo>
                  <a:lnTo>
                    <a:pt x="1276" y="755"/>
                  </a:lnTo>
                  <a:lnTo>
                    <a:pt x="1321" y="505"/>
                  </a:lnTo>
                  <a:lnTo>
                    <a:pt x="1361" y="260"/>
                  </a:lnTo>
                  <a:lnTo>
                    <a:pt x="1378" y="146"/>
                  </a:lnTo>
                  <a:lnTo>
                    <a:pt x="1394" y="39"/>
                  </a:lnTo>
                  <a:lnTo>
                    <a:pt x="1464" y="30"/>
                  </a:lnTo>
                  <a:lnTo>
                    <a:pt x="1574" y="17"/>
                  </a:lnTo>
                  <a:lnTo>
                    <a:pt x="1716" y="0"/>
                  </a:lnTo>
                  <a:lnTo>
                    <a:pt x="1777" y="317"/>
                  </a:lnTo>
                  <a:lnTo>
                    <a:pt x="1911" y="1019"/>
                  </a:lnTo>
                  <a:lnTo>
                    <a:pt x="1984" y="1399"/>
                  </a:lnTo>
                  <a:lnTo>
                    <a:pt x="2050" y="1734"/>
                  </a:lnTo>
                  <a:lnTo>
                    <a:pt x="2099" y="1978"/>
                  </a:lnTo>
                  <a:lnTo>
                    <a:pt x="2115" y="2051"/>
                  </a:lnTo>
                  <a:lnTo>
                    <a:pt x="2120" y="2074"/>
                  </a:lnTo>
                  <a:lnTo>
                    <a:pt x="2124" y="2084"/>
                  </a:lnTo>
                  <a:lnTo>
                    <a:pt x="2142" y="2096"/>
                  </a:lnTo>
                  <a:lnTo>
                    <a:pt x="2161" y="2111"/>
                  </a:lnTo>
                  <a:lnTo>
                    <a:pt x="2182" y="2126"/>
                  </a:lnTo>
                  <a:lnTo>
                    <a:pt x="2203" y="2144"/>
                  </a:lnTo>
                  <a:lnTo>
                    <a:pt x="2248" y="2182"/>
                  </a:lnTo>
                  <a:lnTo>
                    <a:pt x="2290" y="2222"/>
                  </a:lnTo>
                  <a:lnTo>
                    <a:pt x="2327" y="2260"/>
                  </a:lnTo>
                  <a:lnTo>
                    <a:pt x="2359" y="2290"/>
                  </a:lnTo>
                  <a:lnTo>
                    <a:pt x="2387" y="2320"/>
                  </a:lnTo>
                  <a:lnTo>
                    <a:pt x="2417" y="2478"/>
                  </a:lnTo>
                  <a:lnTo>
                    <a:pt x="2483" y="2834"/>
                  </a:lnTo>
                  <a:lnTo>
                    <a:pt x="2519" y="3031"/>
                  </a:lnTo>
                  <a:lnTo>
                    <a:pt x="2550" y="3211"/>
                  </a:lnTo>
                  <a:lnTo>
                    <a:pt x="2563" y="3288"/>
                  </a:lnTo>
                  <a:lnTo>
                    <a:pt x="2572" y="3353"/>
                  </a:lnTo>
                  <a:lnTo>
                    <a:pt x="2579" y="3400"/>
                  </a:lnTo>
                  <a:lnTo>
                    <a:pt x="2580" y="3432"/>
                  </a:lnTo>
                  <a:lnTo>
                    <a:pt x="2478" y="3432"/>
                  </a:lnTo>
                  <a:lnTo>
                    <a:pt x="2208" y="3431"/>
                  </a:lnTo>
                  <a:lnTo>
                    <a:pt x="1822" y="3427"/>
                  </a:lnTo>
                  <a:lnTo>
                    <a:pt x="1603" y="3423"/>
                  </a:lnTo>
                  <a:lnTo>
                    <a:pt x="1373" y="3417"/>
                  </a:lnTo>
                  <a:lnTo>
                    <a:pt x="1141" y="3412"/>
                  </a:lnTo>
                  <a:lnTo>
                    <a:pt x="914" y="3404"/>
                  </a:lnTo>
                  <a:lnTo>
                    <a:pt x="697" y="3394"/>
                  </a:lnTo>
                  <a:lnTo>
                    <a:pt x="594" y="3388"/>
                  </a:lnTo>
                  <a:lnTo>
                    <a:pt x="496" y="3383"/>
                  </a:lnTo>
                  <a:lnTo>
                    <a:pt x="405" y="3376"/>
                  </a:lnTo>
                  <a:lnTo>
                    <a:pt x="320" y="3369"/>
                  </a:lnTo>
                  <a:lnTo>
                    <a:pt x="243" y="3361"/>
                  </a:lnTo>
                  <a:lnTo>
                    <a:pt x="175" y="3353"/>
                  </a:lnTo>
                  <a:lnTo>
                    <a:pt x="115" y="3343"/>
                  </a:lnTo>
                  <a:lnTo>
                    <a:pt x="65" y="3334"/>
                  </a:lnTo>
                  <a:lnTo>
                    <a:pt x="44" y="3329"/>
                  </a:lnTo>
                  <a:lnTo>
                    <a:pt x="26" y="3324"/>
                  </a:lnTo>
                  <a:lnTo>
                    <a:pt x="12" y="3318"/>
                  </a:lnTo>
                  <a:lnTo>
                    <a:pt x="0" y="3312"/>
                  </a:lnTo>
                  <a:close/>
                </a:path>
              </a:pathLst>
            </a:custGeom>
            <a:solidFill>
              <a:srgbClr val="2F86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g238d613911f_0_0"/>
            <p:cNvSpPr/>
            <p:nvPr/>
          </p:nvSpPr>
          <p:spPr>
            <a:xfrm>
              <a:off x="8420433" y="1938625"/>
              <a:ext cx="4095750" cy="5448300"/>
            </a:xfrm>
            <a:custGeom>
              <a:rect b="b" l="l" r="r" t="t"/>
              <a:pathLst>
                <a:path extrusionOk="0" h="3432" w="2580">
                  <a:moveTo>
                    <a:pt x="0" y="3312"/>
                  </a:moveTo>
                  <a:lnTo>
                    <a:pt x="0" y="3312"/>
                  </a:lnTo>
                  <a:lnTo>
                    <a:pt x="62" y="3104"/>
                  </a:lnTo>
                  <a:lnTo>
                    <a:pt x="201" y="2642"/>
                  </a:lnTo>
                  <a:lnTo>
                    <a:pt x="278" y="2394"/>
                  </a:lnTo>
                  <a:lnTo>
                    <a:pt x="346" y="2173"/>
                  </a:lnTo>
                  <a:lnTo>
                    <a:pt x="376" y="2083"/>
                  </a:lnTo>
                  <a:lnTo>
                    <a:pt x="401" y="2010"/>
                  </a:lnTo>
                  <a:lnTo>
                    <a:pt x="418" y="1961"/>
                  </a:lnTo>
                  <a:lnTo>
                    <a:pt x="424" y="1945"/>
                  </a:lnTo>
                  <a:lnTo>
                    <a:pt x="428" y="1937"/>
                  </a:lnTo>
                  <a:lnTo>
                    <a:pt x="434" y="1932"/>
                  </a:lnTo>
                  <a:lnTo>
                    <a:pt x="442" y="1925"/>
                  </a:lnTo>
                  <a:lnTo>
                    <a:pt x="468" y="1907"/>
                  </a:lnTo>
                  <a:lnTo>
                    <a:pt x="505" y="1883"/>
                  </a:lnTo>
                  <a:lnTo>
                    <a:pt x="553" y="1855"/>
                  </a:lnTo>
                  <a:lnTo>
                    <a:pt x="665" y="1792"/>
                  </a:lnTo>
                  <a:lnTo>
                    <a:pt x="791" y="1722"/>
                  </a:lnTo>
                  <a:lnTo>
                    <a:pt x="916" y="1656"/>
                  </a:lnTo>
                  <a:lnTo>
                    <a:pt x="1024" y="1597"/>
                  </a:lnTo>
                  <a:lnTo>
                    <a:pt x="1129" y="1543"/>
                  </a:lnTo>
                  <a:lnTo>
                    <a:pt x="1160" y="1384"/>
                  </a:lnTo>
                  <a:lnTo>
                    <a:pt x="1193" y="1211"/>
                  </a:lnTo>
                  <a:lnTo>
                    <a:pt x="1232" y="996"/>
                  </a:lnTo>
                  <a:lnTo>
                    <a:pt x="1276" y="755"/>
                  </a:lnTo>
                  <a:lnTo>
                    <a:pt x="1321" y="505"/>
                  </a:lnTo>
                  <a:lnTo>
                    <a:pt x="1361" y="260"/>
                  </a:lnTo>
                  <a:lnTo>
                    <a:pt x="1378" y="146"/>
                  </a:lnTo>
                  <a:lnTo>
                    <a:pt x="1394" y="39"/>
                  </a:lnTo>
                  <a:lnTo>
                    <a:pt x="1464" y="30"/>
                  </a:lnTo>
                  <a:lnTo>
                    <a:pt x="1574" y="17"/>
                  </a:lnTo>
                  <a:lnTo>
                    <a:pt x="1716" y="0"/>
                  </a:lnTo>
                  <a:lnTo>
                    <a:pt x="1777" y="317"/>
                  </a:lnTo>
                  <a:lnTo>
                    <a:pt x="1911" y="1019"/>
                  </a:lnTo>
                  <a:lnTo>
                    <a:pt x="1984" y="1399"/>
                  </a:lnTo>
                  <a:lnTo>
                    <a:pt x="2050" y="1734"/>
                  </a:lnTo>
                  <a:lnTo>
                    <a:pt x="2099" y="1978"/>
                  </a:lnTo>
                  <a:lnTo>
                    <a:pt x="2115" y="2051"/>
                  </a:lnTo>
                  <a:lnTo>
                    <a:pt x="2120" y="2074"/>
                  </a:lnTo>
                  <a:lnTo>
                    <a:pt x="2124" y="2084"/>
                  </a:lnTo>
                  <a:lnTo>
                    <a:pt x="2142" y="2096"/>
                  </a:lnTo>
                  <a:lnTo>
                    <a:pt x="2161" y="2111"/>
                  </a:lnTo>
                  <a:lnTo>
                    <a:pt x="2182" y="2126"/>
                  </a:lnTo>
                  <a:lnTo>
                    <a:pt x="2203" y="2144"/>
                  </a:lnTo>
                  <a:lnTo>
                    <a:pt x="2248" y="2182"/>
                  </a:lnTo>
                  <a:lnTo>
                    <a:pt x="2290" y="2222"/>
                  </a:lnTo>
                  <a:lnTo>
                    <a:pt x="2327" y="2260"/>
                  </a:lnTo>
                  <a:lnTo>
                    <a:pt x="2359" y="2290"/>
                  </a:lnTo>
                  <a:lnTo>
                    <a:pt x="2387" y="2320"/>
                  </a:lnTo>
                  <a:lnTo>
                    <a:pt x="2417" y="2478"/>
                  </a:lnTo>
                  <a:lnTo>
                    <a:pt x="2483" y="2834"/>
                  </a:lnTo>
                  <a:lnTo>
                    <a:pt x="2519" y="3031"/>
                  </a:lnTo>
                  <a:lnTo>
                    <a:pt x="2550" y="3211"/>
                  </a:lnTo>
                  <a:lnTo>
                    <a:pt x="2563" y="3288"/>
                  </a:lnTo>
                  <a:lnTo>
                    <a:pt x="2572" y="3353"/>
                  </a:lnTo>
                  <a:lnTo>
                    <a:pt x="2579" y="3400"/>
                  </a:lnTo>
                  <a:lnTo>
                    <a:pt x="2580" y="3432"/>
                  </a:lnTo>
                  <a:lnTo>
                    <a:pt x="2478" y="3432"/>
                  </a:lnTo>
                  <a:lnTo>
                    <a:pt x="2208" y="3431"/>
                  </a:lnTo>
                  <a:lnTo>
                    <a:pt x="1822" y="3427"/>
                  </a:lnTo>
                  <a:lnTo>
                    <a:pt x="1603" y="3423"/>
                  </a:lnTo>
                  <a:lnTo>
                    <a:pt x="1373" y="3417"/>
                  </a:lnTo>
                  <a:lnTo>
                    <a:pt x="1141" y="3412"/>
                  </a:lnTo>
                  <a:lnTo>
                    <a:pt x="914" y="3404"/>
                  </a:lnTo>
                  <a:lnTo>
                    <a:pt x="697" y="3394"/>
                  </a:lnTo>
                  <a:lnTo>
                    <a:pt x="594" y="3388"/>
                  </a:lnTo>
                  <a:lnTo>
                    <a:pt x="496" y="3383"/>
                  </a:lnTo>
                  <a:lnTo>
                    <a:pt x="405" y="3376"/>
                  </a:lnTo>
                  <a:lnTo>
                    <a:pt x="320" y="3369"/>
                  </a:lnTo>
                  <a:lnTo>
                    <a:pt x="243" y="3361"/>
                  </a:lnTo>
                  <a:lnTo>
                    <a:pt x="175" y="3353"/>
                  </a:lnTo>
                  <a:lnTo>
                    <a:pt x="115" y="3343"/>
                  </a:lnTo>
                  <a:lnTo>
                    <a:pt x="65" y="3334"/>
                  </a:lnTo>
                  <a:lnTo>
                    <a:pt x="44" y="3329"/>
                  </a:lnTo>
                  <a:lnTo>
                    <a:pt x="26" y="3324"/>
                  </a:lnTo>
                  <a:lnTo>
                    <a:pt x="12" y="3318"/>
                  </a:lnTo>
                  <a:lnTo>
                    <a:pt x="0" y="33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g238d613911f_0_0"/>
            <p:cNvSpPr/>
            <p:nvPr/>
          </p:nvSpPr>
          <p:spPr>
            <a:xfrm>
              <a:off x="8502983" y="1968788"/>
              <a:ext cx="3883025" cy="5289550"/>
            </a:xfrm>
            <a:custGeom>
              <a:rect b="b" l="l" r="r" t="t"/>
              <a:pathLst>
                <a:path extrusionOk="0" h="3332" w="2446">
                  <a:moveTo>
                    <a:pt x="0" y="3219"/>
                  </a:moveTo>
                  <a:lnTo>
                    <a:pt x="0" y="3219"/>
                  </a:lnTo>
                  <a:lnTo>
                    <a:pt x="64" y="3028"/>
                  </a:lnTo>
                  <a:lnTo>
                    <a:pt x="209" y="2607"/>
                  </a:lnTo>
                  <a:lnTo>
                    <a:pt x="288" y="2379"/>
                  </a:lnTo>
                  <a:lnTo>
                    <a:pt x="359" y="2176"/>
                  </a:lnTo>
                  <a:lnTo>
                    <a:pt x="390" y="2094"/>
                  </a:lnTo>
                  <a:lnTo>
                    <a:pt x="415" y="2028"/>
                  </a:lnTo>
                  <a:lnTo>
                    <a:pt x="432" y="1983"/>
                  </a:lnTo>
                  <a:lnTo>
                    <a:pt x="439" y="1969"/>
                  </a:lnTo>
                  <a:lnTo>
                    <a:pt x="443" y="1961"/>
                  </a:lnTo>
                  <a:lnTo>
                    <a:pt x="448" y="1955"/>
                  </a:lnTo>
                  <a:lnTo>
                    <a:pt x="456" y="1949"/>
                  </a:lnTo>
                  <a:lnTo>
                    <a:pt x="482" y="1932"/>
                  </a:lnTo>
                  <a:lnTo>
                    <a:pt x="518" y="1910"/>
                  </a:lnTo>
                  <a:lnTo>
                    <a:pt x="564" y="1885"/>
                  </a:lnTo>
                  <a:lnTo>
                    <a:pt x="675" y="1826"/>
                  </a:lnTo>
                  <a:lnTo>
                    <a:pt x="801" y="1761"/>
                  </a:lnTo>
                  <a:lnTo>
                    <a:pt x="924" y="1700"/>
                  </a:lnTo>
                  <a:lnTo>
                    <a:pt x="1031" y="1647"/>
                  </a:lnTo>
                  <a:lnTo>
                    <a:pt x="1134" y="1597"/>
                  </a:lnTo>
                  <a:lnTo>
                    <a:pt x="1167" y="1381"/>
                  </a:lnTo>
                  <a:lnTo>
                    <a:pt x="1241" y="893"/>
                  </a:lnTo>
                  <a:lnTo>
                    <a:pt x="1282" y="618"/>
                  </a:lnTo>
                  <a:lnTo>
                    <a:pt x="1319" y="361"/>
                  </a:lnTo>
                  <a:lnTo>
                    <a:pt x="1348" y="154"/>
                  </a:lnTo>
                  <a:lnTo>
                    <a:pt x="1358" y="77"/>
                  </a:lnTo>
                  <a:lnTo>
                    <a:pt x="1364" y="23"/>
                  </a:lnTo>
                  <a:lnTo>
                    <a:pt x="1391" y="18"/>
                  </a:lnTo>
                  <a:lnTo>
                    <a:pt x="1428" y="14"/>
                  </a:lnTo>
                  <a:lnTo>
                    <a:pt x="1519" y="7"/>
                  </a:lnTo>
                  <a:lnTo>
                    <a:pt x="1601" y="2"/>
                  </a:lnTo>
                  <a:lnTo>
                    <a:pt x="1637" y="0"/>
                  </a:lnTo>
                  <a:lnTo>
                    <a:pt x="1690" y="317"/>
                  </a:lnTo>
                  <a:lnTo>
                    <a:pt x="1811" y="1015"/>
                  </a:lnTo>
                  <a:lnTo>
                    <a:pt x="1877" y="1391"/>
                  </a:lnTo>
                  <a:lnTo>
                    <a:pt x="1937" y="1724"/>
                  </a:lnTo>
                  <a:lnTo>
                    <a:pt x="1982" y="1966"/>
                  </a:lnTo>
                  <a:lnTo>
                    <a:pt x="1996" y="2039"/>
                  </a:lnTo>
                  <a:lnTo>
                    <a:pt x="2002" y="2060"/>
                  </a:lnTo>
                  <a:lnTo>
                    <a:pt x="2004" y="2070"/>
                  </a:lnTo>
                  <a:lnTo>
                    <a:pt x="2035" y="2097"/>
                  </a:lnTo>
                  <a:lnTo>
                    <a:pt x="2073" y="2133"/>
                  </a:lnTo>
                  <a:lnTo>
                    <a:pt x="2115" y="2174"/>
                  </a:lnTo>
                  <a:lnTo>
                    <a:pt x="2158" y="2216"/>
                  </a:lnTo>
                  <a:lnTo>
                    <a:pt x="2229" y="2289"/>
                  </a:lnTo>
                  <a:lnTo>
                    <a:pt x="2258" y="2320"/>
                  </a:lnTo>
                  <a:lnTo>
                    <a:pt x="2287" y="2463"/>
                  </a:lnTo>
                  <a:lnTo>
                    <a:pt x="2352" y="2786"/>
                  </a:lnTo>
                  <a:lnTo>
                    <a:pt x="2387" y="2966"/>
                  </a:lnTo>
                  <a:lnTo>
                    <a:pt x="2417" y="3130"/>
                  </a:lnTo>
                  <a:lnTo>
                    <a:pt x="2429" y="3200"/>
                  </a:lnTo>
                  <a:lnTo>
                    <a:pt x="2438" y="3258"/>
                  </a:lnTo>
                  <a:lnTo>
                    <a:pt x="2443" y="3303"/>
                  </a:lnTo>
                  <a:lnTo>
                    <a:pt x="2446" y="3332"/>
                  </a:lnTo>
                  <a:lnTo>
                    <a:pt x="2349" y="3332"/>
                  </a:lnTo>
                  <a:lnTo>
                    <a:pt x="2093" y="3331"/>
                  </a:lnTo>
                  <a:lnTo>
                    <a:pt x="1728" y="3327"/>
                  </a:lnTo>
                  <a:lnTo>
                    <a:pt x="1519" y="3324"/>
                  </a:lnTo>
                  <a:lnTo>
                    <a:pt x="1302" y="3319"/>
                  </a:lnTo>
                  <a:lnTo>
                    <a:pt x="1083" y="3314"/>
                  </a:lnTo>
                  <a:lnTo>
                    <a:pt x="867" y="3306"/>
                  </a:lnTo>
                  <a:lnTo>
                    <a:pt x="661" y="3297"/>
                  </a:lnTo>
                  <a:lnTo>
                    <a:pt x="563" y="3291"/>
                  </a:lnTo>
                  <a:lnTo>
                    <a:pt x="472" y="3286"/>
                  </a:lnTo>
                  <a:lnTo>
                    <a:pt x="384" y="3279"/>
                  </a:lnTo>
                  <a:lnTo>
                    <a:pt x="304" y="3273"/>
                  </a:lnTo>
                  <a:lnTo>
                    <a:pt x="231" y="3265"/>
                  </a:lnTo>
                  <a:lnTo>
                    <a:pt x="165" y="3257"/>
                  </a:lnTo>
                  <a:lnTo>
                    <a:pt x="109" y="3248"/>
                  </a:lnTo>
                  <a:lnTo>
                    <a:pt x="62" y="3238"/>
                  </a:lnTo>
                  <a:lnTo>
                    <a:pt x="42" y="3234"/>
                  </a:lnTo>
                  <a:lnTo>
                    <a:pt x="25" y="3229"/>
                  </a:lnTo>
                  <a:lnTo>
                    <a:pt x="11" y="3224"/>
                  </a:lnTo>
                  <a:lnTo>
                    <a:pt x="0" y="3219"/>
                  </a:lnTo>
                  <a:close/>
                </a:path>
              </a:pathLst>
            </a:custGeom>
            <a:solidFill>
              <a:srgbClr val="4AA0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g238d613911f_0_0"/>
            <p:cNvSpPr/>
            <p:nvPr/>
          </p:nvSpPr>
          <p:spPr>
            <a:xfrm>
              <a:off x="8502983" y="1968788"/>
              <a:ext cx="3883025" cy="5289550"/>
            </a:xfrm>
            <a:custGeom>
              <a:rect b="b" l="l" r="r" t="t"/>
              <a:pathLst>
                <a:path extrusionOk="0" h="3332" w="2446">
                  <a:moveTo>
                    <a:pt x="0" y="3219"/>
                  </a:moveTo>
                  <a:lnTo>
                    <a:pt x="0" y="3219"/>
                  </a:lnTo>
                  <a:lnTo>
                    <a:pt x="64" y="3028"/>
                  </a:lnTo>
                  <a:lnTo>
                    <a:pt x="209" y="2607"/>
                  </a:lnTo>
                  <a:lnTo>
                    <a:pt x="288" y="2379"/>
                  </a:lnTo>
                  <a:lnTo>
                    <a:pt x="359" y="2176"/>
                  </a:lnTo>
                  <a:lnTo>
                    <a:pt x="390" y="2094"/>
                  </a:lnTo>
                  <a:lnTo>
                    <a:pt x="415" y="2028"/>
                  </a:lnTo>
                  <a:lnTo>
                    <a:pt x="432" y="1983"/>
                  </a:lnTo>
                  <a:lnTo>
                    <a:pt x="439" y="1969"/>
                  </a:lnTo>
                  <a:lnTo>
                    <a:pt x="443" y="1961"/>
                  </a:lnTo>
                  <a:lnTo>
                    <a:pt x="448" y="1955"/>
                  </a:lnTo>
                  <a:lnTo>
                    <a:pt x="456" y="1949"/>
                  </a:lnTo>
                  <a:lnTo>
                    <a:pt x="482" y="1932"/>
                  </a:lnTo>
                  <a:lnTo>
                    <a:pt x="518" y="1910"/>
                  </a:lnTo>
                  <a:lnTo>
                    <a:pt x="564" y="1885"/>
                  </a:lnTo>
                  <a:lnTo>
                    <a:pt x="675" y="1826"/>
                  </a:lnTo>
                  <a:lnTo>
                    <a:pt x="801" y="1761"/>
                  </a:lnTo>
                  <a:lnTo>
                    <a:pt x="924" y="1700"/>
                  </a:lnTo>
                  <a:lnTo>
                    <a:pt x="1031" y="1647"/>
                  </a:lnTo>
                  <a:lnTo>
                    <a:pt x="1134" y="1597"/>
                  </a:lnTo>
                  <a:lnTo>
                    <a:pt x="1167" y="1381"/>
                  </a:lnTo>
                  <a:lnTo>
                    <a:pt x="1241" y="893"/>
                  </a:lnTo>
                  <a:lnTo>
                    <a:pt x="1282" y="618"/>
                  </a:lnTo>
                  <a:lnTo>
                    <a:pt x="1319" y="361"/>
                  </a:lnTo>
                  <a:lnTo>
                    <a:pt x="1348" y="154"/>
                  </a:lnTo>
                  <a:lnTo>
                    <a:pt x="1358" y="77"/>
                  </a:lnTo>
                  <a:lnTo>
                    <a:pt x="1364" y="23"/>
                  </a:lnTo>
                  <a:lnTo>
                    <a:pt x="1391" y="18"/>
                  </a:lnTo>
                  <a:lnTo>
                    <a:pt x="1428" y="14"/>
                  </a:lnTo>
                  <a:lnTo>
                    <a:pt x="1519" y="7"/>
                  </a:lnTo>
                  <a:lnTo>
                    <a:pt x="1601" y="2"/>
                  </a:lnTo>
                  <a:lnTo>
                    <a:pt x="1637" y="0"/>
                  </a:lnTo>
                  <a:lnTo>
                    <a:pt x="1690" y="317"/>
                  </a:lnTo>
                  <a:lnTo>
                    <a:pt x="1811" y="1015"/>
                  </a:lnTo>
                  <a:lnTo>
                    <a:pt x="1877" y="1391"/>
                  </a:lnTo>
                  <a:lnTo>
                    <a:pt x="1937" y="1724"/>
                  </a:lnTo>
                  <a:lnTo>
                    <a:pt x="1982" y="1966"/>
                  </a:lnTo>
                  <a:lnTo>
                    <a:pt x="1996" y="2039"/>
                  </a:lnTo>
                  <a:lnTo>
                    <a:pt x="2002" y="2060"/>
                  </a:lnTo>
                  <a:lnTo>
                    <a:pt x="2004" y="2070"/>
                  </a:lnTo>
                  <a:lnTo>
                    <a:pt x="2035" y="2097"/>
                  </a:lnTo>
                  <a:lnTo>
                    <a:pt x="2073" y="2133"/>
                  </a:lnTo>
                  <a:lnTo>
                    <a:pt x="2115" y="2174"/>
                  </a:lnTo>
                  <a:lnTo>
                    <a:pt x="2158" y="2216"/>
                  </a:lnTo>
                  <a:lnTo>
                    <a:pt x="2229" y="2289"/>
                  </a:lnTo>
                  <a:lnTo>
                    <a:pt x="2258" y="2320"/>
                  </a:lnTo>
                  <a:lnTo>
                    <a:pt x="2287" y="2463"/>
                  </a:lnTo>
                  <a:lnTo>
                    <a:pt x="2352" y="2786"/>
                  </a:lnTo>
                  <a:lnTo>
                    <a:pt x="2387" y="2966"/>
                  </a:lnTo>
                  <a:lnTo>
                    <a:pt x="2417" y="3130"/>
                  </a:lnTo>
                  <a:lnTo>
                    <a:pt x="2429" y="3200"/>
                  </a:lnTo>
                  <a:lnTo>
                    <a:pt x="2438" y="3258"/>
                  </a:lnTo>
                  <a:lnTo>
                    <a:pt x="2443" y="3303"/>
                  </a:lnTo>
                  <a:lnTo>
                    <a:pt x="2446" y="3332"/>
                  </a:lnTo>
                  <a:lnTo>
                    <a:pt x="2349" y="3332"/>
                  </a:lnTo>
                  <a:lnTo>
                    <a:pt x="2093" y="3331"/>
                  </a:lnTo>
                  <a:lnTo>
                    <a:pt x="1728" y="3327"/>
                  </a:lnTo>
                  <a:lnTo>
                    <a:pt x="1519" y="3324"/>
                  </a:lnTo>
                  <a:lnTo>
                    <a:pt x="1302" y="3319"/>
                  </a:lnTo>
                  <a:lnTo>
                    <a:pt x="1083" y="3314"/>
                  </a:lnTo>
                  <a:lnTo>
                    <a:pt x="867" y="3306"/>
                  </a:lnTo>
                  <a:lnTo>
                    <a:pt x="661" y="3297"/>
                  </a:lnTo>
                  <a:lnTo>
                    <a:pt x="563" y="3291"/>
                  </a:lnTo>
                  <a:lnTo>
                    <a:pt x="472" y="3286"/>
                  </a:lnTo>
                  <a:lnTo>
                    <a:pt x="384" y="3279"/>
                  </a:lnTo>
                  <a:lnTo>
                    <a:pt x="304" y="3273"/>
                  </a:lnTo>
                  <a:lnTo>
                    <a:pt x="231" y="3265"/>
                  </a:lnTo>
                  <a:lnTo>
                    <a:pt x="165" y="3257"/>
                  </a:lnTo>
                  <a:lnTo>
                    <a:pt x="109" y="3248"/>
                  </a:lnTo>
                  <a:lnTo>
                    <a:pt x="62" y="3238"/>
                  </a:lnTo>
                  <a:lnTo>
                    <a:pt x="42" y="3234"/>
                  </a:lnTo>
                  <a:lnTo>
                    <a:pt x="25" y="3229"/>
                  </a:lnTo>
                  <a:lnTo>
                    <a:pt x="11" y="3224"/>
                  </a:lnTo>
                  <a:lnTo>
                    <a:pt x="0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g238d613911f_0_0"/>
            <p:cNvSpPr/>
            <p:nvPr/>
          </p:nvSpPr>
          <p:spPr>
            <a:xfrm>
              <a:off x="10258758" y="4532600"/>
              <a:ext cx="976313" cy="1924050"/>
            </a:xfrm>
            <a:custGeom>
              <a:rect b="b" l="l" r="r" t="t"/>
              <a:pathLst>
                <a:path extrusionOk="0" h="1212" w="615">
                  <a:moveTo>
                    <a:pt x="0" y="1212"/>
                  </a:moveTo>
                  <a:lnTo>
                    <a:pt x="0" y="1212"/>
                  </a:lnTo>
                  <a:lnTo>
                    <a:pt x="0" y="1207"/>
                  </a:lnTo>
                  <a:lnTo>
                    <a:pt x="0" y="1197"/>
                  </a:lnTo>
                  <a:lnTo>
                    <a:pt x="6" y="1160"/>
                  </a:lnTo>
                  <a:lnTo>
                    <a:pt x="28" y="1032"/>
                  </a:lnTo>
                  <a:lnTo>
                    <a:pt x="60" y="855"/>
                  </a:lnTo>
                  <a:lnTo>
                    <a:pt x="98" y="651"/>
                  </a:lnTo>
                  <a:lnTo>
                    <a:pt x="138" y="446"/>
                  </a:lnTo>
                  <a:lnTo>
                    <a:pt x="174" y="264"/>
                  </a:lnTo>
                  <a:lnTo>
                    <a:pt x="203" y="131"/>
                  </a:lnTo>
                  <a:lnTo>
                    <a:pt x="212" y="90"/>
                  </a:lnTo>
                  <a:lnTo>
                    <a:pt x="219" y="71"/>
                  </a:lnTo>
                  <a:lnTo>
                    <a:pt x="221" y="68"/>
                  </a:lnTo>
                  <a:lnTo>
                    <a:pt x="225" y="64"/>
                  </a:lnTo>
                  <a:lnTo>
                    <a:pt x="236" y="56"/>
                  </a:lnTo>
                  <a:lnTo>
                    <a:pt x="252" y="48"/>
                  </a:lnTo>
                  <a:lnTo>
                    <a:pt x="270" y="41"/>
                  </a:lnTo>
                  <a:lnTo>
                    <a:pt x="291" y="35"/>
                  </a:lnTo>
                  <a:lnTo>
                    <a:pt x="315" y="28"/>
                  </a:lnTo>
                  <a:lnTo>
                    <a:pt x="367" y="16"/>
                  </a:lnTo>
                  <a:lnTo>
                    <a:pt x="417" y="7"/>
                  </a:lnTo>
                  <a:lnTo>
                    <a:pt x="463" y="2"/>
                  </a:lnTo>
                  <a:lnTo>
                    <a:pt x="483" y="0"/>
                  </a:lnTo>
                  <a:lnTo>
                    <a:pt x="499" y="0"/>
                  </a:lnTo>
                  <a:lnTo>
                    <a:pt x="511" y="2"/>
                  </a:lnTo>
                  <a:lnTo>
                    <a:pt x="519" y="3"/>
                  </a:lnTo>
                  <a:lnTo>
                    <a:pt x="521" y="7"/>
                  </a:lnTo>
                  <a:lnTo>
                    <a:pt x="524" y="15"/>
                  </a:lnTo>
                  <a:lnTo>
                    <a:pt x="531" y="39"/>
                  </a:lnTo>
                  <a:lnTo>
                    <a:pt x="537" y="76"/>
                  </a:lnTo>
                  <a:lnTo>
                    <a:pt x="545" y="123"/>
                  </a:lnTo>
                  <a:lnTo>
                    <a:pt x="561" y="240"/>
                  </a:lnTo>
                  <a:lnTo>
                    <a:pt x="577" y="371"/>
                  </a:lnTo>
                  <a:lnTo>
                    <a:pt x="592" y="502"/>
                  </a:lnTo>
                  <a:lnTo>
                    <a:pt x="603" y="615"/>
                  </a:lnTo>
                  <a:lnTo>
                    <a:pt x="615" y="725"/>
                  </a:lnTo>
                  <a:lnTo>
                    <a:pt x="598" y="626"/>
                  </a:lnTo>
                  <a:lnTo>
                    <a:pt x="581" y="524"/>
                  </a:lnTo>
                  <a:lnTo>
                    <a:pt x="558" y="405"/>
                  </a:lnTo>
                  <a:lnTo>
                    <a:pt x="536" y="283"/>
                  </a:lnTo>
                  <a:lnTo>
                    <a:pt x="512" y="175"/>
                  </a:lnTo>
                  <a:lnTo>
                    <a:pt x="502" y="129"/>
                  </a:lnTo>
                  <a:lnTo>
                    <a:pt x="492" y="92"/>
                  </a:lnTo>
                  <a:lnTo>
                    <a:pt x="483" y="65"/>
                  </a:lnTo>
                  <a:lnTo>
                    <a:pt x="479" y="56"/>
                  </a:lnTo>
                  <a:lnTo>
                    <a:pt x="475" y="51"/>
                  </a:lnTo>
                  <a:lnTo>
                    <a:pt x="453" y="51"/>
                  </a:lnTo>
                  <a:lnTo>
                    <a:pt x="425" y="53"/>
                  </a:lnTo>
                  <a:lnTo>
                    <a:pt x="393" y="57"/>
                  </a:lnTo>
                  <a:lnTo>
                    <a:pt x="361" y="63"/>
                  </a:lnTo>
                  <a:lnTo>
                    <a:pt x="331" y="69"/>
                  </a:lnTo>
                  <a:lnTo>
                    <a:pt x="302" y="77"/>
                  </a:lnTo>
                  <a:lnTo>
                    <a:pt x="279" y="85"/>
                  </a:lnTo>
                  <a:lnTo>
                    <a:pt x="270" y="90"/>
                  </a:lnTo>
                  <a:lnTo>
                    <a:pt x="262" y="94"/>
                  </a:lnTo>
                  <a:lnTo>
                    <a:pt x="257" y="114"/>
                  </a:lnTo>
                  <a:lnTo>
                    <a:pt x="246" y="154"/>
                  </a:lnTo>
                  <a:lnTo>
                    <a:pt x="215" y="285"/>
                  </a:lnTo>
                  <a:lnTo>
                    <a:pt x="125" y="667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2F86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g238d613911f_0_0"/>
            <p:cNvSpPr/>
            <p:nvPr/>
          </p:nvSpPr>
          <p:spPr>
            <a:xfrm>
              <a:off x="10258758" y="4532600"/>
              <a:ext cx="976313" cy="1924050"/>
            </a:xfrm>
            <a:custGeom>
              <a:rect b="b" l="l" r="r" t="t"/>
              <a:pathLst>
                <a:path extrusionOk="0" h="1212" w="615">
                  <a:moveTo>
                    <a:pt x="0" y="1212"/>
                  </a:moveTo>
                  <a:lnTo>
                    <a:pt x="0" y="1212"/>
                  </a:lnTo>
                  <a:lnTo>
                    <a:pt x="0" y="1207"/>
                  </a:lnTo>
                  <a:lnTo>
                    <a:pt x="0" y="1197"/>
                  </a:lnTo>
                  <a:lnTo>
                    <a:pt x="6" y="1160"/>
                  </a:lnTo>
                  <a:lnTo>
                    <a:pt x="28" y="1032"/>
                  </a:lnTo>
                  <a:lnTo>
                    <a:pt x="60" y="855"/>
                  </a:lnTo>
                  <a:lnTo>
                    <a:pt x="98" y="651"/>
                  </a:lnTo>
                  <a:lnTo>
                    <a:pt x="138" y="446"/>
                  </a:lnTo>
                  <a:lnTo>
                    <a:pt x="174" y="264"/>
                  </a:lnTo>
                  <a:lnTo>
                    <a:pt x="203" y="131"/>
                  </a:lnTo>
                  <a:lnTo>
                    <a:pt x="212" y="90"/>
                  </a:lnTo>
                  <a:lnTo>
                    <a:pt x="219" y="71"/>
                  </a:lnTo>
                  <a:lnTo>
                    <a:pt x="221" y="68"/>
                  </a:lnTo>
                  <a:lnTo>
                    <a:pt x="225" y="64"/>
                  </a:lnTo>
                  <a:lnTo>
                    <a:pt x="236" y="56"/>
                  </a:lnTo>
                  <a:lnTo>
                    <a:pt x="252" y="48"/>
                  </a:lnTo>
                  <a:lnTo>
                    <a:pt x="270" y="41"/>
                  </a:lnTo>
                  <a:lnTo>
                    <a:pt x="291" y="35"/>
                  </a:lnTo>
                  <a:lnTo>
                    <a:pt x="315" y="28"/>
                  </a:lnTo>
                  <a:lnTo>
                    <a:pt x="367" y="16"/>
                  </a:lnTo>
                  <a:lnTo>
                    <a:pt x="417" y="7"/>
                  </a:lnTo>
                  <a:lnTo>
                    <a:pt x="463" y="2"/>
                  </a:lnTo>
                  <a:lnTo>
                    <a:pt x="483" y="0"/>
                  </a:lnTo>
                  <a:lnTo>
                    <a:pt x="499" y="0"/>
                  </a:lnTo>
                  <a:lnTo>
                    <a:pt x="511" y="2"/>
                  </a:lnTo>
                  <a:lnTo>
                    <a:pt x="519" y="3"/>
                  </a:lnTo>
                  <a:lnTo>
                    <a:pt x="521" y="7"/>
                  </a:lnTo>
                  <a:lnTo>
                    <a:pt x="524" y="15"/>
                  </a:lnTo>
                  <a:lnTo>
                    <a:pt x="531" y="39"/>
                  </a:lnTo>
                  <a:lnTo>
                    <a:pt x="537" y="76"/>
                  </a:lnTo>
                  <a:lnTo>
                    <a:pt x="545" y="123"/>
                  </a:lnTo>
                  <a:lnTo>
                    <a:pt x="561" y="240"/>
                  </a:lnTo>
                  <a:lnTo>
                    <a:pt x="577" y="371"/>
                  </a:lnTo>
                  <a:lnTo>
                    <a:pt x="592" y="502"/>
                  </a:lnTo>
                  <a:lnTo>
                    <a:pt x="603" y="615"/>
                  </a:lnTo>
                  <a:lnTo>
                    <a:pt x="615" y="725"/>
                  </a:lnTo>
                  <a:lnTo>
                    <a:pt x="598" y="626"/>
                  </a:lnTo>
                  <a:lnTo>
                    <a:pt x="581" y="524"/>
                  </a:lnTo>
                  <a:lnTo>
                    <a:pt x="558" y="405"/>
                  </a:lnTo>
                  <a:lnTo>
                    <a:pt x="536" y="283"/>
                  </a:lnTo>
                  <a:lnTo>
                    <a:pt x="512" y="175"/>
                  </a:lnTo>
                  <a:lnTo>
                    <a:pt x="502" y="129"/>
                  </a:lnTo>
                  <a:lnTo>
                    <a:pt x="492" y="92"/>
                  </a:lnTo>
                  <a:lnTo>
                    <a:pt x="483" y="65"/>
                  </a:lnTo>
                  <a:lnTo>
                    <a:pt x="479" y="56"/>
                  </a:lnTo>
                  <a:lnTo>
                    <a:pt x="475" y="51"/>
                  </a:lnTo>
                  <a:lnTo>
                    <a:pt x="453" y="51"/>
                  </a:lnTo>
                  <a:lnTo>
                    <a:pt x="425" y="53"/>
                  </a:lnTo>
                  <a:lnTo>
                    <a:pt x="393" y="57"/>
                  </a:lnTo>
                  <a:lnTo>
                    <a:pt x="361" y="63"/>
                  </a:lnTo>
                  <a:lnTo>
                    <a:pt x="331" y="69"/>
                  </a:lnTo>
                  <a:lnTo>
                    <a:pt x="302" y="77"/>
                  </a:lnTo>
                  <a:lnTo>
                    <a:pt x="279" y="85"/>
                  </a:lnTo>
                  <a:lnTo>
                    <a:pt x="270" y="90"/>
                  </a:lnTo>
                  <a:lnTo>
                    <a:pt x="262" y="94"/>
                  </a:lnTo>
                  <a:lnTo>
                    <a:pt x="257" y="114"/>
                  </a:lnTo>
                  <a:lnTo>
                    <a:pt x="246" y="154"/>
                  </a:lnTo>
                  <a:lnTo>
                    <a:pt x="215" y="285"/>
                  </a:lnTo>
                  <a:lnTo>
                    <a:pt x="125" y="667"/>
                  </a:lnTo>
                  <a:lnTo>
                    <a:pt x="0" y="12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3" name="Google Shape;1443;g238d613911f_0_0"/>
            <p:cNvGrpSpPr/>
            <p:nvPr/>
          </p:nvGrpSpPr>
          <p:grpSpPr>
            <a:xfrm>
              <a:off x="10054764" y="528925"/>
              <a:ext cx="1684338" cy="1497013"/>
              <a:chOff x="4735513" y="4460875"/>
              <a:chExt cx="1684338" cy="1497013"/>
            </a:xfrm>
          </p:grpSpPr>
          <p:sp>
            <p:nvSpPr>
              <p:cNvPr id="1444" name="Google Shape;1444;g238d613911f_0_0"/>
              <p:cNvSpPr/>
              <p:nvPr/>
            </p:nvSpPr>
            <p:spPr>
              <a:xfrm>
                <a:off x="5249863" y="4545013"/>
                <a:ext cx="701675" cy="911225"/>
              </a:xfrm>
              <a:custGeom>
                <a:rect b="b" l="l" r="r" t="t"/>
                <a:pathLst>
                  <a:path extrusionOk="0" h="574" w="442">
                    <a:moveTo>
                      <a:pt x="49" y="14"/>
                    </a:moveTo>
                    <a:lnTo>
                      <a:pt x="49" y="14"/>
                    </a:lnTo>
                    <a:lnTo>
                      <a:pt x="121" y="7"/>
                    </a:lnTo>
                    <a:lnTo>
                      <a:pt x="156" y="4"/>
                    </a:lnTo>
                    <a:lnTo>
                      <a:pt x="193" y="1"/>
                    </a:lnTo>
                    <a:lnTo>
                      <a:pt x="232" y="0"/>
                    </a:lnTo>
                    <a:lnTo>
                      <a:pt x="271" y="1"/>
                    </a:lnTo>
                    <a:lnTo>
                      <a:pt x="312" y="5"/>
                    </a:lnTo>
                    <a:lnTo>
                      <a:pt x="357" y="13"/>
                    </a:lnTo>
                    <a:lnTo>
                      <a:pt x="357" y="32"/>
                    </a:lnTo>
                    <a:lnTo>
                      <a:pt x="360" y="51"/>
                    </a:lnTo>
                    <a:lnTo>
                      <a:pt x="363" y="73"/>
                    </a:lnTo>
                    <a:lnTo>
                      <a:pt x="366" y="94"/>
                    </a:lnTo>
                    <a:lnTo>
                      <a:pt x="378" y="137"/>
                    </a:lnTo>
                    <a:lnTo>
                      <a:pt x="392" y="184"/>
                    </a:lnTo>
                    <a:lnTo>
                      <a:pt x="405" y="230"/>
                    </a:lnTo>
                    <a:lnTo>
                      <a:pt x="418" y="276"/>
                    </a:lnTo>
                    <a:lnTo>
                      <a:pt x="430" y="323"/>
                    </a:lnTo>
                    <a:lnTo>
                      <a:pt x="435" y="345"/>
                    </a:lnTo>
                    <a:lnTo>
                      <a:pt x="438" y="368"/>
                    </a:lnTo>
                    <a:lnTo>
                      <a:pt x="441" y="389"/>
                    </a:lnTo>
                    <a:lnTo>
                      <a:pt x="442" y="410"/>
                    </a:lnTo>
                    <a:lnTo>
                      <a:pt x="441" y="430"/>
                    </a:lnTo>
                    <a:lnTo>
                      <a:pt x="439" y="448"/>
                    </a:lnTo>
                    <a:lnTo>
                      <a:pt x="435" y="467"/>
                    </a:lnTo>
                    <a:lnTo>
                      <a:pt x="429" y="484"/>
                    </a:lnTo>
                    <a:lnTo>
                      <a:pt x="421" y="500"/>
                    </a:lnTo>
                    <a:lnTo>
                      <a:pt x="409" y="514"/>
                    </a:lnTo>
                    <a:lnTo>
                      <a:pt x="396" y="528"/>
                    </a:lnTo>
                    <a:lnTo>
                      <a:pt x="380" y="540"/>
                    </a:lnTo>
                    <a:lnTo>
                      <a:pt x="360" y="549"/>
                    </a:lnTo>
                    <a:lnTo>
                      <a:pt x="339" y="558"/>
                    </a:lnTo>
                    <a:lnTo>
                      <a:pt x="312" y="565"/>
                    </a:lnTo>
                    <a:lnTo>
                      <a:pt x="283" y="570"/>
                    </a:lnTo>
                    <a:lnTo>
                      <a:pt x="251" y="573"/>
                    </a:lnTo>
                    <a:lnTo>
                      <a:pt x="214" y="574"/>
                    </a:lnTo>
                    <a:lnTo>
                      <a:pt x="181" y="573"/>
                    </a:lnTo>
                    <a:lnTo>
                      <a:pt x="151" y="570"/>
                    </a:lnTo>
                    <a:lnTo>
                      <a:pt x="124" y="565"/>
                    </a:lnTo>
                    <a:lnTo>
                      <a:pt x="101" y="557"/>
                    </a:lnTo>
                    <a:lnTo>
                      <a:pt x="80" y="549"/>
                    </a:lnTo>
                    <a:lnTo>
                      <a:pt x="62" y="538"/>
                    </a:lnTo>
                    <a:lnTo>
                      <a:pt x="46" y="526"/>
                    </a:lnTo>
                    <a:lnTo>
                      <a:pt x="33" y="512"/>
                    </a:lnTo>
                    <a:lnTo>
                      <a:pt x="23" y="497"/>
                    </a:lnTo>
                    <a:lnTo>
                      <a:pt x="15" y="481"/>
                    </a:lnTo>
                    <a:lnTo>
                      <a:pt x="8" y="464"/>
                    </a:lnTo>
                    <a:lnTo>
                      <a:pt x="4" y="446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1" y="362"/>
                    </a:lnTo>
                    <a:lnTo>
                      <a:pt x="3" y="341"/>
                    </a:lnTo>
                    <a:lnTo>
                      <a:pt x="7" y="319"/>
                    </a:lnTo>
                    <a:lnTo>
                      <a:pt x="15" y="272"/>
                    </a:lnTo>
                    <a:lnTo>
                      <a:pt x="35" y="180"/>
                    </a:lnTo>
                    <a:lnTo>
                      <a:pt x="42" y="135"/>
                    </a:lnTo>
                    <a:lnTo>
                      <a:pt x="49" y="91"/>
                    </a:lnTo>
                    <a:lnTo>
                      <a:pt x="50" y="71"/>
                    </a:lnTo>
                    <a:lnTo>
                      <a:pt x="52" y="51"/>
                    </a:lnTo>
                    <a:lnTo>
                      <a:pt x="50" y="33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g238d613911f_0_0"/>
              <p:cNvSpPr/>
              <p:nvPr/>
            </p:nvSpPr>
            <p:spPr>
              <a:xfrm>
                <a:off x="5249863" y="4545013"/>
                <a:ext cx="701675" cy="911225"/>
              </a:xfrm>
              <a:custGeom>
                <a:rect b="b" l="l" r="r" t="t"/>
                <a:pathLst>
                  <a:path extrusionOk="0" h="574" w="442">
                    <a:moveTo>
                      <a:pt x="49" y="14"/>
                    </a:moveTo>
                    <a:lnTo>
                      <a:pt x="49" y="14"/>
                    </a:lnTo>
                    <a:lnTo>
                      <a:pt x="121" y="7"/>
                    </a:lnTo>
                    <a:lnTo>
                      <a:pt x="156" y="4"/>
                    </a:lnTo>
                    <a:lnTo>
                      <a:pt x="193" y="1"/>
                    </a:lnTo>
                    <a:lnTo>
                      <a:pt x="232" y="0"/>
                    </a:lnTo>
                    <a:lnTo>
                      <a:pt x="271" y="1"/>
                    </a:lnTo>
                    <a:lnTo>
                      <a:pt x="312" y="5"/>
                    </a:lnTo>
                    <a:lnTo>
                      <a:pt x="357" y="13"/>
                    </a:lnTo>
                    <a:lnTo>
                      <a:pt x="357" y="32"/>
                    </a:lnTo>
                    <a:lnTo>
                      <a:pt x="360" y="51"/>
                    </a:lnTo>
                    <a:lnTo>
                      <a:pt x="363" y="73"/>
                    </a:lnTo>
                    <a:lnTo>
                      <a:pt x="366" y="94"/>
                    </a:lnTo>
                    <a:lnTo>
                      <a:pt x="378" y="137"/>
                    </a:lnTo>
                    <a:lnTo>
                      <a:pt x="392" y="184"/>
                    </a:lnTo>
                    <a:lnTo>
                      <a:pt x="405" y="230"/>
                    </a:lnTo>
                    <a:lnTo>
                      <a:pt x="418" y="276"/>
                    </a:lnTo>
                    <a:lnTo>
                      <a:pt x="430" y="323"/>
                    </a:lnTo>
                    <a:lnTo>
                      <a:pt x="435" y="345"/>
                    </a:lnTo>
                    <a:lnTo>
                      <a:pt x="438" y="368"/>
                    </a:lnTo>
                    <a:lnTo>
                      <a:pt x="441" y="389"/>
                    </a:lnTo>
                    <a:lnTo>
                      <a:pt x="442" y="410"/>
                    </a:lnTo>
                    <a:lnTo>
                      <a:pt x="441" y="430"/>
                    </a:lnTo>
                    <a:lnTo>
                      <a:pt x="439" y="448"/>
                    </a:lnTo>
                    <a:lnTo>
                      <a:pt x="435" y="467"/>
                    </a:lnTo>
                    <a:lnTo>
                      <a:pt x="429" y="484"/>
                    </a:lnTo>
                    <a:lnTo>
                      <a:pt x="421" y="500"/>
                    </a:lnTo>
                    <a:lnTo>
                      <a:pt x="409" y="514"/>
                    </a:lnTo>
                    <a:lnTo>
                      <a:pt x="396" y="528"/>
                    </a:lnTo>
                    <a:lnTo>
                      <a:pt x="380" y="540"/>
                    </a:lnTo>
                    <a:lnTo>
                      <a:pt x="360" y="549"/>
                    </a:lnTo>
                    <a:lnTo>
                      <a:pt x="339" y="558"/>
                    </a:lnTo>
                    <a:lnTo>
                      <a:pt x="312" y="565"/>
                    </a:lnTo>
                    <a:lnTo>
                      <a:pt x="283" y="570"/>
                    </a:lnTo>
                    <a:lnTo>
                      <a:pt x="251" y="573"/>
                    </a:lnTo>
                    <a:lnTo>
                      <a:pt x="214" y="574"/>
                    </a:lnTo>
                    <a:lnTo>
                      <a:pt x="181" y="573"/>
                    </a:lnTo>
                    <a:lnTo>
                      <a:pt x="151" y="570"/>
                    </a:lnTo>
                    <a:lnTo>
                      <a:pt x="124" y="565"/>
                    </a:lnTo>
                    <a:lnTo>
                      <a:pt x="101" y="557"/>
                    </a:lnTo>
                    <a:lnTo>
                      <a:pt x="80" y="549"/>
                    </a:lnTo>
                    <a:lnTo>
                      <a:pt x="62" y="538"/>
                    </a:lnTo>
                    <a:lnTo>
                      <a:pt x="46" y="526"/>
                    </a:lnTo>
                    <a:lnTo>
                      <a:pt x="33" y="512"/>
                    </a:lnTo>
                    <a:lnTo>
                      <a:pt x="23" y="497"/>
                    </a:lnTo>
                    <a:lnTo>
                      <a:pt x="15" y="481"/>
                    </a:lnTo>
                    <a:lnTo>
                      <a:pt x="8" y="464"/>
                    </a:lnTo>
                    <a:lnTo>
                      <a:pt x="4" y="446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1" y="362"/>
                    </a:lnTo>
                    <a:lnTo>
                      <a:pt x="3" y="341"/>
                    </a:lnTo>
                    <a:lnTo>
                      <a:pt x="7" y="319"/>
                    </a:lnTo>
                    <a:lnTo>
                      <a:pt x="15" y="272"/>
                    </a:lnTo>
                    <a:lnTo>
                      <a:pt x="35" y="180"/>
                    </a:lnTo>
                    <a:lnTo>
                      <a:pt x="42" y="135"/>
                    </a:lnTo>
                    <a:lnTo>
                      <a:pt x="49" y="91"/>
                    </a:lnTo>
                    <a:lnTo>
                      <a:pt x="50" y="71"/>
                    </a:lnTo>
                    <a:lnTo>
                      <a:pt x="52" y="51"/>
                    </a:lnTo>
                    <a:lnTo>
                      <a:pt x="50" y="33"/>
                    </a:lnTo>
                    <a:lnTo>
                      <a:pt x="49" y="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g238d613911f_0_0"/>
              <p:cNvSpPr/>
              <p:nvPr/>
            </p:nvSpPr>
            <p:spPr>
              <a:xfrm>
                <a:off x="5300663" y="4592638"/>
                <a:ext cx="600075" cy="715963"/>
              </a:xfrm>
              <a:custGeom>
                <a:rect b="b" l="l" r="r" t="t"/>
                <a:pathLst>
                  <a:path extrusionOk="0" h="451" w="378">
                    <a:moveTo>
                      <a:pt x="41" y="11"/>
                    </a:moveTo>
                    <a:lnTo>
                      <a:pt x="41" y="11"/>
                    </a:lnTo>
                    <a:lnTo>
                      <a:pt x="103" y="6"/>
                    </a:lnTo>
                    <a:lnTo>
                      <a:pt x="133" y="3"/>
                    </a:lnTo>
                    <a:lnTo>
                      <a:pt x="165" y="0"/>
                    </a:lnTo>
                    <a:lnTo>
                      <a:pt x="198" y="0"/>
                    </a:lnTo>
                    <a:lnTo>
                      <a:pt x="231" y="2"/>
                    </a:lnTo>
                    <a:lnTo>
                      <a:pt x="267" y="4"/>
                    </a:lnTo>
                    <a:lnTo>
                      <a:pt x="305" y="10"/>
                    </a:lnTo>
                    <a:lnTo>
                      <a:pt x="307" y="24"/>
                    </a:lnTo>
                    <a:lnTo>
                      <a:pt x="308" y="40"/>
                    </a:lnTo>
                    <a:lnTo>
                      <a:pt x="311" y="57"/>
                    </a:lnTo>
                    <a:lnTo>
                      <a:pt x="315" y="73"/>
                    </a:lnTo>
                    <a:lnTo>
                      <a:pt x="324" y="109"/>
                    </a:lnTo>
                    <a:lnTo>
                      <a:pt x="334" y="145"/>
                    </a:lnTo>
                    <a:lnTo>
                      <a:pt x="346" y="182"/>
                    </a:lnTo>
                    <a:lnTo>
                      <a:pt x="358" y="217"/>
                    </a:lnTo>
                    <a:lnTo>
                      <a:pt x="369" y="254"/>
                    </a:lnTo>
                    <a:lnTo>
                      <a:pt x="373" y="271"/>
                    </a:lnTo>
                    <a:lnTo>
                      <a:pt x="375" y="289"/>
                    </a:lnTo>
                    <a:lnTo>
                      <a:pt x="378" y="306"/>
                    </a:lnTo>
                    <a:lnTo>
                      <a:pt x="378" y="322"/>
                    </a:lnTo>
                    <a:lnTo>
                      <a:pt x="378" y="338"/>
                    </a:lnTo>
                    <a:lnTo>
                      <a:pt x="375" y="352"/>
                    </a:lnTo>
                    <a:lnTo>
                      <a:pt x="373" y="367"/>
                    </a:lnTo>
                    <a:lnTo>
                      <a:pt x="368" y="380"/>
                    </a:lnTo>
                    <a:lnTo>
                      <a:pt x="360" y="393"/>
                    </a:lnTo>
                    <a:lnTo>
                      <a:pt x="350" y="404"/>
                    </a:lnTo>
                    <a:lnTo>
                      <a:pt x="338" y="414"/>
                    </a:lnTo>
                    <a:lnTo>
                      <a:pt x="325" y="424"/>
                    </a:lnTo>
                    <a:lnTo>
                      <a:pt x="308" y="432"/>
                    </a:lnTo>
                    <a:lnTo>
                      <a:pt x="290" y="439"/>
                    </a:lnTo>
                    <a:lnTo>
                      <a:pt x="267" y="445"/>
                    </a:lnTo>
                    <a:lnTo>
                      <a:pt x="243" y="449"/>
                    </a:lnTo>
                    <a:lnTo>
                      <a:pt x="215" y="451"/>
                    </a:lnTo>
                    <a:lnTo>
                      <a:pt x="184" y="451"/>
                    </a:lnTo>
                    <a:lnTo>
                      <a:pt x="155" y="450"/>
                    </a:lnTo>
                    <a:lnTo>
                      <a:pt x="130" y="449"/>
                    </a:lnTo>
                    <a:lnTo>
                      <a:pt x="106" y="445"/>
                    </a:lnTo>
                    <a:lnTo>
                      <a:pt x="86" y="438"/>
                    </a:lnTo>
                    <a:lnTo>
                      <a:pt x="67" y="432"/>
                    </a:lnTo>
                    <a:lnTo>
                      <a:pt x="53" y="424"/>
                    </a:lnTo>
                    <a:lnTo>
                      <a:pt x="40" y="414"/>
                    </a:lnTo>
                    <a:lnTo>
                      <a:pt x="28" y="402"/>
                    </a:lnTo>
                    <a:lnTo>
                      <a:pt x="20" y="392"/>
                    </a:lnTo>
                    <a:lnTo>
                      <a:pt x="12" y="379"/>
                    </a:lnTo>
                    <a:lnTo>
                      <a:pt x="7" y="365"/>
                    </a:lnTo>
                    <a:lnTo>
                      <a:pt x="3" y="351"/>
                    </a:lnTo>
                    <a:lnTo>
                      <a:pt x="0" y="335"/>
                    </a:lnTo>
                    <a:lnTo>
                      <a:pt x="0" y="319"/>
                    </a:lnTo>
                    <a:lnTo>
                      <a:pt x="0" y="302"/>
                    </a:lnTo>
                    <a:lnTo>
                      <a:pt x="0" y="286"/>
                    </a:lnTo>
                    <a:lnTo>
                      <a:pt x="5" y="250"/>
                    </a:lnTo>
                    <a:lnTo>
                      <a:pt x="12" y="215"/>
                    </a:lnTo>
                    <a:lnTo>
                      <a:pt x="29" y="141"/>
                    </a:lnTo>
                    <a:lnTo>
                      <a:pt x="36" y="106"/>
                    </a:lnTo>
                    <a:lnTo>
                      <a:pt x="41" y="72"/>
                    </a:lnTo>
                    <a:lnTo>
                      <a:pt x="42" y="56"/>
                    </a:lnTo>
                    <a:lnTo>
                      <a:pt x="44" y="40"/>
                    </a:lnTo>
                    <a:lnTo>
                      <a:pt x="44" y="25"/>
                    </a:lnTo>
                    <a:lnTo>
                      <a:pt x="41" y="11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g238d613911f_0_0"/>
              <p:cNvSpPr/>
              <p:nvPr/>
            </p:nvSpPr>
            <p:spPr>
              <a:xfrm>
                <a:off x="5300663" y="4592638"/>
                <a:ext cx="600075" cy="715963"/>
              </a:xfrm>
              <a:custGeom>
                <a:rect b="b" l="l" r="r" t="t"/>
                <a:pathLst>
                  <a:path extrusionOk="0" h="451" w="378">
                    <a:moveTo>
                      <a:pt x="41" y="11"/>
                    </a:moveTo>
                    <a:lnTo>
                      <a:pt x="41" y="11"/>
                    </a:lnTo>
                    <a:lnTo>
                      <a:pt x="103" y="6"/>
                    </a:lnTo>
                    <a:lnTo>
                      <a:pt x="133" y="3"/>
                    </a:lnTo>
                    <a:lnTo>
                      <a:pt x="165" y="0"/>
                    </a:lnTo>
                    <a:lnTo>
                      <a:pt x="198" y="0"/>
                    </a:lnTo>
                    <a:lnTo>
                      <a:pt x="231" y="2"/>
                    </a:lnTo>
                    <a:lnTo>
                      <a:pt x="267" y="4"/>
                    </a:lnTo>
                    <a:lnTo>
                      <a:pt x="305" y="10"/>
                    </a:lnTo>
                    <a:lnTo>
                      <a:pt x="307" y="24"/>
                    </a:lnTo>
                    <a:lnTo>
                      <a:pt x="308" y="40"/>
                    </a:lnTo>
                    <a:lnTo>
                      <a:pt x="311" y="57"/>
                    </a:lnTo>
                    <a:lnTo>
                      <a:pt x="315" y="73"/>
                    </a:lnTo>
                    <a:lnTo>
                      <a:pt x="324" y="109"/>
                    </a:lnTo>
                    <a:lnTo>
                      <a:pt x="334" y="145"/>
                    </a:lnTo>
                    <a:lnTo>
                      <a:pt x="346" y="182"/>
                    </a:lnTo>
                    <a:lnTo>
                      <a:pt x="358" y="217"/>
                    </a:lnTo>
                    <a:lnTo>
                      <a:pt x="369" y="254"/>
                    </a:lnTo>
                    <a:lnTo>
                      <a:pt x="373" y="271"/>
                    </a:lnTo>
                    <a:lnTo>
                      <a:pt x="375" y="289"/>
                    </a:lnTo>
                    <a:lnTo>
                      <a:pt x="378" y="306"/>
                    </a:lnTo>
                    <a:lnTo>
                      <a:pt x="378" y="322"/>
                    </a:lnTo>
                    <a:lnTo>
                      <a:pt x="378" y="338"/>
                    </a:lnTo>
                    <a:lnTo>
                      <a:pt x="375" y="352"/>
                    </a:lnTo>
                    <a:lnTo>
                      <a:pt x="373" y="367"/>
                    </a:lnTo>
                    <a:lnTo>
                      <a:pt x="368" y="380"/>
                    </a:lnTo>
                    <a:lnTo>
                      <a:pt x="360" y="393"/>
                    </a:lnTo>
                    <a:lnTo>
                      <a:pt x="350" y="404"/>
                    </a:lnTo>
                    <a:lnTo>
                      <a:pt x="338" y="414"/>
                    </a:lnTo>
                    <a:lnTo>
                      <a:pt x="325" y="424"/>
                    </a:lnTo>
                    <a:lnTo>
                      <a:pt x="308" y="432"/>
                    </a:lnTo>
                    <a:lnTo>
                      <a:pt x="290" y="439"/>
                    </a:lnTo>
                    <a:lnTo>
                      <a:pt x="267" y="445"/>
                    </a:lnTo>
                    <a:lnTo>
                      <a:pt x="243" y="449"/>
                    </a:lnTo>
                    <a:lnTo>
                      <a:pt x="215" y="451"/>
                    </a:lnTo>
                    <a:lnTo>
                      <a:pt x="184" y="451"/>
                    </a:lnTo>
                    <a:lnTo>
                      <a:pt x="155" y="450"/>
                    </a:lnTo>
                    <a:lnTo>
                      <a:pt x="130" y="449"/>
                    </a:lnTo>
                    <a:lnTo>
                      <a:pt x="106" y="445"/>
                    </a:lnTo>
                    <a:lnTo>
                      <a:pt x="86" y="438"/>
                    </a:lnTo>
                    <a:lnTo>
                      <a:pt x="67" y="432"/>
                    </a:lnTo>
                    <a:lnTo>
                      <a:pt x="53" y="424"/>
                    </a:lnTo>
                    <a:lnTo>
                      <a:pt x="40" y="414"/>
                    </a:lnTo>
                    <a:lnTo>
                      <a:pt x="28" y="402"/>
                    </a:lnTo>
                    <a:lnTo>
                      <a:pt x="20" y="392"/>
                    </a:lnTo>
                    <a:lnTo>
                      <a:pt x="12" y="379"/>
                    </a:lnTo>
                    <a:lnTo>
                      <a:pt x="7" y="365"/>
                    </a:lnTo>
                    <a:lnTo>
                      <a:pt x="3" y="351"/>
                    </a:lnTo>
                    <a:lnTo>
                      <a:pt x="0" y="335"/>
                    </a:lnTo>
                    <a:lnTo>
                      <a:pt x="0" y="319"/>
                    </a:lnTo>
                    <a:lnTo>
                      <a:pt x="0" y="302"/>
                    </a:lnTo>
                    <a:lnTo>
                      <a:pt x="0" y="286"/>
                    </a:lnTo>
                    <a:lnTo>
                      <a:pt x="5" y="250"/>
                    </a:lnTo>
                    <a:lnTo>
                      <a:pt x="12" y="215"/>
                    </a:lnTo>
                    <a:lnTo>
                      <a:pt x="29" y="141"/>
                    </a:lnTo>
                    <a:lnTo>
                      <a:pt x="36" y="106"/>
                    </a:lnTo>
                    <a:lnTo>
                      <a:pt x="41" y="72"/>
                    </a:lnTo>
                    <a:lnTo>
                      <a:pt x="42" y="56"/>
                    </a:lnTo>
                    <a:lnTo>
                      <a:pt x="44" y="40"/>
                    </a:lnTo>
                    <a:lnTo>
                      <a:pt x="44" y="25"/>
                    </a:lnTo>
                    <a:lnTo>
                      <a:pt x="41" y="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g238d613911f_0_0"/>
              <p:cNvSpPr/>
              <p:nvPr/>
            </p:nvSpPr>
            <p:spPr>
              <a:xfrm>
                <a:off x="5695951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264" y="91"/>
                    </a:moveTo>
                    <a:lnTo>
                      <a:pt x="264" y="91"/>
                    </a:lnTo>
                    <a:lnTo>
                      <a:pt x="257" y="89"/>
                    </a:lnTo>
                    <a:lnTo>
                      <a:pt x="249" y="87"/>
                    </a:lnTo>
                    <a:lnTo>
                      <a:pt x="240" y="87"/>
                    </a:lnTo>
                    <a:lnTo>
                      <a:pt x="232" y="89"/>
                    </a:lnTo>
                    <a:lnTo>
                      <a:pt x="228" y="90"/>
                    </a:lnTo>
                    <a:lnTo>
                      <a:pt x="224" y="93"/>
                    </a:lnTo>
                    <a:lnTo>
                      <a:pt x="222" y="97"/>
                    </a:lnTo>
                    <a:lnTo>
                      <a:pt x="219" y="102"/>
                    </a:lnTo>
                    <a:lnTo>
                      <a:pt x="218" y="107"/>
                    </a:lnTo>
                    <a:lnTo>
                      <a:pt x="218" y="115"/>
                    </a:lnTo>
                    <a:lnTo>
                      <a:pt x="219" y="123"/>
                    </a:lnTo>
                    <a:lnTo>
                      <a:pt x="220" y="130"/>
                    </a:lnTo>
                    <a:lnTo>
                      <a:pt x="223" y="136"/>
                    </a:lnTo>
                    <a:lnTo>
                      <a:pt x="226" y="142"/>
                    </a:lnTo>
                    <a:lnTo>
                      <a:pt x="228" y="147"/>
                    </a:lnTo>
                    <a:lnTo>
                      <a:pt x="232" y="151"/>
                    </a:lnTo>
                    <a:lnTo>
                      <a:pt x="236" y="153"/>
                    </a:lnTo>
                    <a:lnTo>
                      <a:pt x="242" y="156"/>
                    </a:lnTo>
                    <a:lnTo>
                      <a:pt x="245" y="157"/>
                    </a:lnTo>
                    <a:lnTo>
                      <a:pt x="251" y="159"/>
                    </a:lnTo>
                    <a:lnTo>
                      <a:pt x="260" y="157"/>
                    </a:lnTo>
                    <a:lnTo>
                      <a:pt x="271" y="153"/>
                    </a:lnTo>
                    <a:lnTo>
                      <a:pt x="279" y="147"/>
                    </a:lnTo>
                    <a:lnTo>
                      <a:pt x="284" y="142"/>
                    </a:lnTo>
                    <a:lnTo>
                      <a:pt x="288" y="135"/>
                    </a:lnTo>
                    <a:lnTo>
                      <a:pt x="293" y="127"/>
                    </a:lnTo>
                    <a:lnTo>
                      <a:pt x="297" y="116"/>
                    </a:lnTo>
                    <a:lnTo>
                      <a:pt x="301" y="106"/>
                    </a:lnTo>
                    <a:lnTo>
                      <a:pt x="304" y="95"/>
                    </a:lnTo>
                    <a:lnTo>
                      <a:pt x="306" y="83"/>
                    </a:lnTo>
                    <a:lnTo>
                      <a:pt x="306" y="73"/>
                    </a:lnTo>
                    <a:lnTo>
                      <a:pt x="306" y="61"/>
                    </a:lnTo>
                    <a:lnTo>
                      <a:pt x="305" y="49"/>
                    </a:lnTo>
                    <a:lnTo>
                      <a:pt x="301" y="38"/>
                    </a:lnTo>
                    <a:lnTo>
                      <a:pt x="296" y="29"/>
                    </a:lnTo>
                    <a:lnTo>
                      <a:pt x="288" y="20"/>
                    </a:lnTo>
                    <a:lnTo>
                      <a:pt x="277" y="12"/>
                    </a:lnTo>
                    <a:lnTo>
                      <a:pt x="264" y="7"/>
                    </a:lnTo>
                    <a:lnTo>
                      <a:pt x="248" y="1"/>
                    </a:lnTo>
                    <a:lnTo>
                      <a:pt x="231" y="0"/>
                    </a:lnTo>
                    <a:lnTo>
                      <a:pt x="214" y="0"/>
                    </a:lnTo>
                    <a:lnTo>
                      <a:pt x="195" y="4"/>
                    </a:lnTo>
                    <a:lnTo>
                      <a:pt x="178" y="9"/>
                    </a:lnTo>
                    <a:lnTo>
                      <a:pt x="161" y="16"/>
                    </a:lnTo>
                    <a:lnTo>
                      <a:pt x="144" y="25"/>
                    </a:lnTo>
                    <a:lnTo>
                      <a:pt x="129" y="34"/>
                    </a:lnTo>
                    <a:lnTo>
                      <a:pt x="115" y="46"/>
                    </a:lnTo>
                    <a:lnTo>
                      <a:pt x="103" y="60"/>
                    </a:lnTo>
                    <a:lnTo>
                      <a:pt x="92" y="73"/>
                    </a:lnTo>
                    <a:lnTo>
                      <a:pt x="84" y="86"/>
                    </a:lnTo>
                    <a:lnTo>
                      <a:pt x="79" y="101"/>
                    </a:lnTo>
                    <a:lnTo>
                      <a:pt x="76" y="116"/>
                    </a:lnTo>
                    <a:lnTo>
                      <a:pt x="76" y="123"/>
                    </a:lnTo>
                    <a:lnTo>
                      <a:pt x="78" y="131"/>
                    </a:lnTo>
                    <a:lnTo>
                      <a:pt x="79" y="138"/>
                    </a:lnTo>
                    <a:lnTo>
                      <a:pt x="82" y="144"/>
                    </a:lnTo>
                    <a:lnTo>
                      <a:pt x="84" y="152"/>
                    </a:lnTo>
                    <a:lnTo>
                      <a:pt x="88" y="159"/>
                    </a:lnTo>
                    <a:lnTo>
                      <a:pt x="93" y="165"/>
                    </a:lnTo>
                    <a:lnTo>
                      <a:pt x="100" y="172"/>
                    </a:lnTo>
                    <a:lnTo>
                      <a:pt x="116" y="184"/>
                    </a:lnTo>
                    <a:lnTo>
                      <a:pt x="136" y="197"/>
                    </a:lnTo>
                    <a:lnTo>
                      <a:pt x="157" y="209"/>
                    </a:lnTo>
                    <a:lnTo>
                      <a:pt x="206" y="233"/>
                    </a:lnTo>
                    <a:lnTo>
                      <a:pt x="259" y="259"/>
                    </a:lnTo>
                    <a:lnTo>
                      <a:pt x="284" y="272"/>
                    </a:lnTo>
                    <a:lnTo>
                      <a:pt x="308" y="288"/>
                    </a:lnTo>
                    <a:lnTo>
                      <a:pt x="330" y="304"/>
                    </a:lnTo>
                    <a:lnTo>
                      <a:pt x="341" y="312"/>
                    </a:lnTo>
                    <a:lnTo>
                      <a:pt x="350" y="321"/>
                    </a:lnTo>
                    <a:lnTo>
                      <a:pt x="358" y="331"/>
                    </a:lnTo>
                    <a:lnTo>
                      <a:pt x="366" y="341"/>
                    </a:lnTo>
                    <a:lnTo>
                      <a:pt x="372" y="352"/>
                    </a:lnTo>
                    <a:lnTo>
                      <a:pt x="379" y="362"/>
                    </a:lnTo>
                    <a:lnTo>
                      <a:pt x="383" y="374"/>
                    </a:lnTo>
                    <a:lnTo>
                      <a:pt x="387" y="386"/>
                    </a:lnTo>
                    <a:lnTo>
                      <a:pt x="388" y="398"/>
                    </a:lnTo>
                    <a:lnTo>
                      <a:pt x="390" y="411"/>
                    </a:lnTo>
                    <a:lnTo>
                      <a:pt x="388" y="425"/>
                    </a:lnTo>
                    <a:lnTo>
                      <a:pt x="386" y="436"/>
                    </a:lnTo>
                    <a:lnTo>
                      <a:pt x="383" y="448"/>
                    </a:lnTo>
                    <a:lnTo>
                      <a:pt x="378" y="459"/>
                    </a:lnTo>
                    <a:lnTo>
                      <a:pt x="371" y="468"/>
                    </a:lnTo>
                    <a:lnTo>
                      <a:pt x="363" y="479"/>
                    </a:lnTo>
                    <a:lnTo>
                      <a:pt x="355" y="487"/>
                    </a:lnTo>
                    <a:lnTo>
                      <a:pt x="345" y="496"/>
                    </a:lnTo>
                    <a:lnTo>
                      <a:pt x="334" y="504"/>
                    </a:lnTo>
                    <a:lnTo>
                      <a:pt x="324" y="511"/>
                    </a:lnTo>
                    <a:lnTo>
                      <a:pt x="298" y="524"/>
                    </a:lnTo>
                    <a:lnTo>
                      <a:pt x="271" y="536"/>
                    </a:lnTo>
                    <a:lnTo>
                      <a:pt x="243" y="545"/>
                    </a:lnTo>
                    <a:lnTo>
                      <a:pt x="214" y="553"/>
                    </a:lnTo>
                    <a:lnTo>
                      <a:pt x="185" y="561"/>
                    </a:lnTo>
                    <a:lnTo>
                      <a:pt x="129" y="573"/>
                    </a:lnTo>
                    <a:lnTo>
                      <a:pt x="84" y="583"/>
                    </a:lnTo>
                    <a:lnTo>
                      <a:pt x="66" y="589"/>
                    </a:lnTo>
                    <a:lnTo>
                      <a:pt x="52" y="594"/>
                    </a:lnTo>
                    <a:lnTo>
                      <a:pt x="42" y="601"/>
                    </a:lnTo>
                    <a:lnTo>
                      <a:pt x="33" y="608"/>
                    </a:lnTo>
                    <a:lnTo>
                      <a:pt x="25" y="616"/>
                    </a:lnTo>
                    <a:lnTo>
                      <a:pt x="17" y="627"/>
                    </a:lnTo>
                    <a:lnTo>
                      <a:pt x="10" y="638"/>
                    </a:lnTo>
                    <a:lnTo>
                      <a:pt x="5" y="648"/>
                    </a:lnTo>
                    <a:lnTo>
                      <a:pt x="2" y="660"/>
                    </a:lnTo>
                    <a:lnTo>
                      <a:pt x="0" y="671"/>
                    </a:lnTo>
                    <a:lnTo>
                      <a:pt x="0" y="683"/>
                    </a:lnTo>
                    <a:lnTo>
                      <a:pt x="1" y="693"/>
                    </a:lnTo>
                    <a:lnTo>
                      <a:pt x="3" y="702"/>
                    </a:lnTo>
                    <a:lnTo>
                      <a:pt x="9" y="712"/>
                    </a:lnTo>
                    <a:lnTo>
                      <a:pt x="17" y="721"/>
                    </a:lnTo>
                    <a:lnTo>
                      <a:pt x="26" y="727"/>
                    </a:lnTo>
                    <a:lnTo>
                      <a:pt x="38" y="733"/>
                    </a:lnTo>
                    <a:lnTo>
                      <a:pt x="52" y="737"/>
                    </a:lnTo>
                    <a:lnTo>
                      <a:pt x="68" y="738"/>
                    </a:lnTo>
                    <a:lnTo>
                      <a:pt x="82" y="738"/>
                    </a:lnTo>
                    <a:lnTo>
                      <a:pt x="92" y="737"/>
                    </a:lnTo>
                    <a:lnTo>
                      <a:pt x="103" y="734"/>
                    </a:lnTo>
                    <a:lnTo>
                      <a:pt x="112" y="730"/>
                    </a:lnTo>
                    <a:lnTo>
                      <a:pt x="119" y="725"/>
                    </a:lnTo>
                    <a:lnTo>
                      <a:pt x="125" y="720"/>
                    </a:lnTo>
                    <a:lnTo>
                      <a:pt x="130" y="713"/>
                    </a:lnTo>
                    <a:lnTo>
                      <a:pt x="134" y="706"/>
                    </a:lnTo>
                    <a:lnTo>
                      <a:pt x="138" y="700"/>
                    </a:lnTo>
                    <a:lnTo>
                      <a:pt x="142" y="688"/>
                    </a:lnTo>
                    <a:lnTo>
                      <a:pt x="144" y="677"/>
                    </a:lnTo>
                    <a:lnTo>
                      <a:pt x="144" y="669"/>
                    </a:lnTo>
                    <a:lnTo>
                      <a:pt x="142" y="657"/>
                    </a:lnTo>
                    <a:lnTo>
                      <a:pt x="140" y="649"/>
                    </a:lnTo>
                    <a:lnTo>
                      <a:pt x="136" y="642"/>
                    </a:lnTo>
                    <a:lnTo>
                      <a:pt x="130" y="635"/>
                    </a:lnTo>
                    <a:lnTo>
                      <a:pt x="124" y="631"/>
                    </a:lnTo>
                    <a:lnTo>
                      <a:pt x="115" y="627"/>
                    </a:lnTo>
                    <a:lnTo>
                      <a:pt x="109" y="627"/>
                    </a:lnTo>
                    <a:lnTo>
                      <a:pt x="104" y="627"/>
                    </a:lnTo>
                    <a:lnTo>
                      <a:pt x="97" y="628"/>
                    </a:lnTo>
                    <a:lnTo>
                      <a:pt x="92" y="631"/>
                    </a:lnTo>
                    <a:lnTo>
                      <a:pt x="88" y="634"/>
                    </a:lnTo>
                    <a:lnTo>
                      <a:pt x="84" y="638"/>
                    </a:lnTo>
                    <a:lnTo>
                      <a:pt x="80" y="642"/>
                    </a:lnTo>
                    <a:lnTo>
                      <a:pt x="79" y="647"/>
                    </a:lnTo>
                    <a:lnTo>
                      <a:pt x="78" y="652"/>
                    </a:lnTo>
                    <a:lnTo>
                      <a:pt x="76" y="657"/>
                    </a:lnTo>
                    <a:lnTo>
                      <a:pt x="78" y="661"/>
                    </a:lnTo>
                    <a:lnTo>
                      <a:pt x="79" y="667"/>
                    </a:lnTo>
                    <a:lnTo>
                      <a:pt x="82" y="671"/>
                    </a:lnTo>
                    <a:lnTo>
                      <a:pt x="84" y="673"/>
                    </a:lnTo>
                    <a:lnTo>
                      <a:pt x="89" y="676"/>
                    </a:lnTo>
                    <a:lnTo>
                      <a:pt x="95" y="677"/>
                    </a:lnTo>
                    <a:lnTo>
                      <a:pt x="103" y="679"/>
                    </a:lnTo>
                    <a:lnTo>
                      <a:pt x="111" y="677"/>
                    </a:lnTo>
                    <a:lnTo>
                      <a:pt x="109" y="685"/>
                    </a:lnTo>
                    <a:lnTo>
                      <a:pt x="108" y="693"/>
                    </a:lnTo>
                    <a:lnTo>
                      <a:pt x="104" y="702"/>
                    </a:lnTo>
                    <a:lnTo>
                      <a:pt x="100" y="706"/>
                    </a:lnTo>
                    <a:lnTo>
                      <a:pt x="96" y="710"/>
                    </a:lnTo>
                    <a:lnTo>
                      <a:pt x="92" y="713"/>
                    </a:lnTo>
                    <a:lnTo>
                      <a:pt x="87" y="716"/>
                    </a:lnTo>
                    <a:lnTo>
                      <a:pt x="80" y="717"/>
                    </a:lnTo>
                    <a:lnTo>
                      <a:pt x="74" y="718"/>
                    </a:lnTo>
                    <a:lnTo>
                      <a:pt x="66" y="717"/>
                    </a:lnTo>
                    <a:lnTo>
                      <a:pt x="55" y="714"/>
                    </a:lnTo>
                    <a:lnTo>
                      <a:pt x="46" y="710"/>
                    </a:lnTo>
                    <a:lnTo>
                      <a:pt x="39" y="705"/>
                    </a:lnTo>
                    <a:lnTo>
                      <a:pt x="33" y="698"/>
                    </a:lnTo>
                    <a:lnTo>
                      <a:pt x="29" y="690"/>
                    </a:lnTo>
                    <a:lnTo>
                      <a:pt x="26" y="683"/>
                    </a:lnTo>
                    <a:lnTo>
                      <a:pt x="25" y="673"/>
                    </a:lnTo>
                    <a:lnTo>
                      <a:pt x="25" y="665"/>
                    </a:lnTo>
                    <a:lnTo>
                      <a:pt x="25" y="656"/>
                    </a:lnTo>
                    <a:lnTo>
                      <a:pt x="27" y="647"/>
                    </a:lnTo>
                    <a:lnTo>
                      <a:pt x="30" y="638"/>
                    </a:lnTo>
                    <a:lnTo>
                      <a:pt x="34" y="630"/>
                    </a:lnTo>
                    <a:lnTo>
                      <a:pt x="39" y="623"/>
                    </a:lnTo>
                    <a:lnTo>
                      <a:pt x="46" y="616"/>
                    </a:lnTo>
                    <a:lnTo>
                      <a:pt x="52" y="612"/>
                    </a:lnTo>
                    <a:lnTo>
                      <a:pt x="59" y="608"/>
                    </a:lnTo>
                    <a:lnTo>
                      <a:pt x="67" y="607"/>
                    </a:lnTo>
                    <a:lnTo>
                      <a:pt x="95" y="606"/>
                    </a:lnTo>
                    <a:lnTo>
                      <a:pt x="145" y="599"/>
                    </a:lnTo>
                    <a:lnTo>
                      <a:pt x="174" y="595"/>
                    </a:lnTo>
                    <a:lnTo>
                      <a:pt x="206" y="589"/>
                    </a:lnTo>
                    <a:lnTo>
                      <a:pt x="240" y="581"/>
                    </a:lnTo>
                    <a:lnTo>
                      <a:pt x="275" y="571"/>
                    </a:lnTo>
                    <a:lnTo>
                      <a:pt x="308" y="561"/>
                    </a:lnTo>
                    <a:lnTo>
                      <a:pt x="341" y="548"/>
                    </a:lnTo>
                    <a:lnTo>
                      <a:pt x="355" y="540"/>
                    </a:lnTo>
                    <a:lnTo>
                      <a:pt x="371" y="532"/>
                    </a:lnTo>
                    <a:lnTo>
                      <a:pt x="384" y="522"/>
                    </a:lnTo>
                    <a:lnTo>
                      <a:pt x="398" y="513"/>
                    </a:lnTo>
                    <a:lnTo>
                      <a:pt x="409" y="504"/>
                    </a:lnTo>
                    <a:lnTo>
                      <a:pt x="421" y="493"/>
                    </a:lnTo>
                    <a:lnTo>
                      <a:pt x="431" y="483"/>
                    </a:lnTo>
                    <a:lnTo>
                      <a:pt x="439" y="471"/>
                    </a:lnTo>
                    <a:lnTo>
                      <a:pt x="445" y="458"/>
                    </a:lnTo>
                    <a:lnTo>
                      <a:pt x="450" y="444"/>
                    </a:lnTo>
                    <a:lnTo>
                      <a:pt x="454" y="430"/>
                    </a:lnTo>
                    <a:lnTo>
                      <a:pt x="456" y="415"/>
                    </a:lnTo>
                    <a:lnTo>
                      <a:pt x="456" y="401"/>
                    </a:lnTo>
                    <a:lnTo>
                      <a:pt x="454" y="386"/>
                    </a:lnTo>
                    <a:lnTo>
                      <a:pt x="450" y="373"/>
                    </a:lnTo>
                    <a:lnTo>
                      <a:pt x="445" y="360"/>
                    </a:lnTo>
                    <a:lnTo>
                      <a:pt x="439" y="347"/>
                    </a:lnTo>
                    <a:lnTo>
                      <a:pt x="431" y="335"/>
                    </a:lnTo>
                    <a:lnTo>
                      <a:pt x="421" y="324"/>
                    </a:lnTo>
                    <a:lnTo>
                      <a:pt x="411" y="313"/>
                    </a:lnTo>
                    <a:lnTo>
                      <a:pt x="399" y="303"/>
                    </a:lnTo>
                    <a:lnTo>
                      <a:pt x="387" y="292"/>
                    </a:lnTo>
                    <a:lnTo>
                      <a:pt x="359" y="275"/>
                    </a:lnTo>
                    <a:lnTo>
                      <a:pt x="330" y="258"/>
                    </a:lnTo>
                    <a:lnTo>
                      <a:pt x="298" y="242"/>
                    </a:lnTo>
                    <a:lnTo>
                      <a:pt x="268" y="229"/>
                    </a:lnTo>
                    <a:lnTo>
                      <a:pt x="236" y="216"/>
                    </a:lnTo>
                    <a:lnTo>
                      <a:pt x="179" y="193"/>
                    </a:lnTo>
                    <a:lnTo>
                      <a:pt x="156" y="183"/>
                    </a:lnTo>
                    <a:lnTo>
                      <a:pt x="136" y="173"/>
                    </a:lnTo>
                    <a:lnTo>
                      <a:pt x="120" y="164"/>
                    </a:lnTo>
                    <a:lnTo>
                      <a:pt x="115" y="159"/>
                    </a:lnTo>
                    <a:lnTo>
                      <a:pt x="111" y="155"/>
                    </a:lnTo>
                    <a:lnTo>
                      <a:pt x="107" y="144"/>
                    </a:lnTo>
                    <a:lnTo>
                      <a:pt x="104" y="135"/>
                    </a:lnTo>
                    <a:lnTo>
                      <a:pt x="105" y="124"/>
                    </a:lnTo>
                    <a:lnTo>
                      <a:pt x="108" y="114"/>
                    </a:lnTo>
                    <a:lnTo>
                      <a:pt x="113" y="102"/>
                    </a:lnTo>
                    <a:lnTo>
                      <a:pt x="120" y="91"/>
                    </a:lnTo>
                    <a:lnTo>
                      <a:pt x="128" y="82"/>
                    </a:lnTo>
                    <a:lnTo>
                      <a:pt x="137" y="71"/>
                    </a:lnTo>
                    <a:lnTo>
                      <a:pt x="149" y="62"/>
                    </a:lnTo>
                    <a:lnTo>
                      <a:pt x="161" y="54"/>
                    </a:lnTo>
                    <a:lnTo>
                      <a:pt x="173" y="46"/>
                    </a:lnTo>
                    <a:lnTo>
                      <a:pt x="186" y="40"/>
                    </a:lnTo>
                    <a:lnTo>
                      <a:pt x="201" y="34"/>
                    </a:lnTo>
                    <a:lnTo>
                      <a:pt x="214" y="30"/>
                    </a:lnTo>
                    <a:lnTo>
                      <a:pt x="227" y="29"/>
                    </a:lnTo>
                    <a:lnTo>
                      <a:pt x="240" y="28"/>
                    </a:lnTo>
                    <a:lnTo>
                      <a:pt x="252" y="29"/>
                    </a:lnTo>
                    <a:lnTo>
                      <a:pt x="261" y="32"/>
                    </a:lnTo>
                    <a:lnTo>
                      <a:pt x="269" y="37"/>
                    </a:lnTo>
                    <a:lnTo>
                      <a:pt x="276" y="42"/>
                    </a:lnTo>
                    <a:lnTo>
                      <a:pt x="281" y="50"/>
                    </a:lnTo>
                    <a:lnTo>
                      <a:pt x="285" y="58"/>
                    </a:lnTo>
                    <a:lnTo>
                      <a:pt x="286" y="66"/>
                    </a:lnTo>
                    <a:lnTo>
                      <a:pt x="288" y="75"/>
                    </a:lnTo>
                    <a:lnTo>
                      <a:pt x="288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1" y="108"/>
                    </a:lnTo>
                    <a:lnTo>
                      <a:pt x="277" y="116"/>
                    </a:lnTo>
                    <a:lnTo>
                      <a:pt x="273" y="122"/>
                    </a:lnTo>
                    <a:lnTo>
                      <a:pt x="268" y="127"/>
                    </a:lnTo>
                    <a:lnTo>
                      <a:pt x="263" y="130"/>
                    </a:lnTo>
                    <a:lnTo>
                      <a:pt x="267" y="126"/>
                    </a:lnTo>
                    <a:lnTo>
                      <a:pt x="271" y="115"/>
                    </a:lnTo>
                    <a:lnTo>
                      <a:pt x="272" y="110"/>
                    </a:lnTo>
                    <a:lnTo>
                      <a:pt x="272" y="103"/>
                    </a:lnTo>
                    <a:lnTo>
                      <a:pt x="271" y="97"/>
                    </a:lnTo>
                    <a:lnTo>
                      <a:pt x="264" y="91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g238d613911f_0_0"/>
              <p:cNvSpPr/>
              <p:nvPr/>
            </p:nvSpPr>
            <p:spPr>
              <a:xfrm>
                <a:off x="5695951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264" y="91"/>
                    </a:moveTo>
                    <a:lnTo>
                      <a:pt x="264" y="91"/>
                    </a:lnTo>
                    <a:lnTo>
                      <a:pt x="257" y="89"/>
                    </a:lnTo>
                    <a:lnTo>
                      <a:pt x="249" y="87"/>
                    </a:lnTo>
                    <a:lnTo>
                      <a:pt x="240" y="87"/>
                    </a:lnTo>
                    <a:lnTo>
                      <a:pt x="232" y="89"/>
                    </a:lnTo>
                    <a:lnTo>
                      <a:pt x="228" y="90"/>
                    </a:lnTo>
                    <a:lnTo>
                      <a:pt x="224" y="93"/>
                    </a:lnTo>
                    <a:lnTo>
                      <a:pt x="222" y="97"/>
                    </a:lnTo>
                    <a:lnTo>
                      <a:pt x="219" y="102"/>
                    </a:lnTo>
                    <a:lnTo>
                      <a:pt x="218" y="107"/>
                    </a:lnTo>
                    <a:lnTo>
                      <a:pt x="218" y="115"/>
                    </a:lnTo>
                    <a:lnTo>
                      <a:pt x="219" y="123"/>
                    </a:lnTo>
                    <a:lnTo>
                      <a:pt x="220" y="130"/>
                    </a:lnTo>
                    <a:lnTo>
                      <a:pt x="223" y="136"/>
                    </a:lnTo>
                    <a:lnTo>
                      <a:pt x="226" y="142"/>
                    </a:lnTo>
                    <a:lnTo>
                      <a:pt x="228" y="147"/>
                    </a:lnTo>
                    <a:lnTo>
                      <a:pt x="232" y="151"/>
                    </a:lnTo>
                    <a:lnTo>
                      <a:pt x="236" y="153"/>
                    </a:lnTo>
                    <a:lnTo>
                      <a:pt x="242" y="156"/>
                    </a:lnTo>
                    <a:lnTo>
                      <a:pt x="245" y="157"/>
                    </a:lnTo>
                    <a:lnTo>
                      <a:pt x="251" y="159"/>
                    </a:lnTo>
                    <a:lnTo>
                      <a:pt x="260" y="157"/>
                    </a:lnTo>
                    <a:lnTo>
                      <a:pt x="271" y="153"/>
                    </a:lnTo>
                    <a:lnTo>
                      <a:pt x="279" y="147"/>
                    </a:lnTo>
                    <a:lnTo>
                      <a:pt x="284" y="142"/>
                    </a:lnTo>
                    <a:lnTo>
                      <a:pt x="288" y="135"/>
                    </a:lnTo>
                    <a:lnTo>
                      <a:pt x="293" y="127"/>
                    </a:lnTo>
                    <a:lnTo>
                      <a:pt x="297" y="116"/>
                    </a:lnTo>
                    <a:lnTo>
                      <a:pt x="301" y="106"/>
                    </a:lnTo>
                    <a:lnTo>
                      <a:pt x="304" y="95"/>
                    </a:lnTo>
                    <a:lnTo>
                      <a:pt x="306" y="83"/>
                    </a:lnTo>
                    <a:lnTo>
                      <a:pt x="306" y="73"/>
                    </a:lnTo>
                    <a:lnTo>
                      <a:pt x="306" y="61"/>
                    </a:lnTo>
                    <a:lnTo>
                      <a:pt x="305" y="49"/>
                    </a:lnTo>
                    <a:lnTo>
                      <a:pt x="301" y="38"/>
                    </a:lnTo>
                    <a:lnTo>
                      <a:pt x="296" y="29"/>
                    </a:lnTo>
                    <a:lnTo>
                      <a:pt x="288" y="20"/>
                    </a:lnTo>
                    <a:lnTo>
                      <a:pt x="277" y="12"/>
                    </a:lnTo>
                    <a:lnTo>
                      <a:pt x="264" y="7"/>
                    </a:lnTo>
                    <a:lnTo>
                      <a:pt x="248" y="1"/>
                    </a:lnTo>
                    <a:lnTo>
                      <a:pt x="231" y="0"/>
                    </a:lnTo>
                    <a:lnTo>
                      <a:pt x="214" y="0"/>
                    </a:lnTo>
                    <a:lnTo>
                      <a:pt x="195" y="4"/>
                    </a:lnTo>
                    <a:lnTo>
                      <a:pt x="178" y="9"/>
                    </a:lnTo>
                    <a:lnTo>
                      <a:pt x="161" y="16"/>
                    </a:lnTo>
                    <a:lnTo>
                      <a:pt x="144" y="25"/>
                    </a:lnTo>
                    <a:lnTo>
                      <a:pt x="129" y="34"/>
                    </a:lnTo>
                    <a:lnTo>
                      <a:pt x="115" y="46"/>
                    </a:lnTo>
                    <a:lnTo>
                      <a:pt x="103" y="60"/>
                    </a:lnTo>
                    <a:lnTo>
                      <a:pt x="92" y="73"/>
                    </a:lnTo>
                    <a:lnTo>
                      <a:pt x="84" y="86"/>
                    </a:lnTo>
                    <a:lnTo>
                      <a:pt x="79" y="101"/>
                    </a:lnTo>
                    <a:lnTo>
                      <a:pt x="76" y="116"/>
                    </a:lnTo>
                    <a:lnTo>
                      <a:pt x="76" y="123"/>
                    </a:lnTo>
                    <a:lnTo>
                      <a:pt x="78" y="131"/>
                    </a:lnTo>
                    <a:lnTo>
                      <a:pt x="79" y="138"/>
                    </a:lnTo>
                    <a:lnTo>
                      <a:pt x="82" y="144"/>
                    </a:lnTo>
                    <a:lnTo>
                      <a:pt x="84" y="152"/>
                    </a:lnTo>
                    <a:lnTo>
                      <a:pt x="88" y="159"/>
                    </a:lnTo>
                    <a:lnTo>
                      <a:pt x="93" y="165"/>
                    </a:lnTo>
                    <a:lnTo>
                      <a:pt x="100" y="172"/>
                    </a:lnTo>
                    <a:lnTo>
                      <a:pt x="116" y="184"/>
                    </a:lnTo>
                    <a:lnTo>
                      <a:pt x="136" y="197"/>
                    </a:lnTo>
                    <a:lnTo>
                      <a:pt x="157" y="209"/>
                    </a:lnTo>
                    <a:lnTo>
                      <a:pt x="206" y="233"/>
                    </a:lnTo>
                    <a:lnTo>
                      <a:pt x="259" y="259"/>
                    </a:lnTo>
                    <a:lnTo>
                      <a:pt x="284" y="272"/>
                    </a:lnTo>
                    <a:lnTo>
                      <a:pt x="308" y="288"/>
                    </a:lnTo>
                    <a:lnTo>
                      <a:pt x="330" y="304"/>
                    </a:lnTo>
                    <a:lnTo>
                      <a:pt x="341" y="312"/>
                    </a:lnTo>
                    <a:lnTo>
                      <a:pt x="350" y="321"/>
                    </a:lnTo>
                    <a:lnTo>
                      <a:pt x="358" y="331"/>
                    </a:lnTo>
                    <a:lnTo>
                      <a:pt x="366" y="341"/>
                    </a:lnTo>
                    <a:lnTo>
                      <a:pt x="372" y="352"/>
                    </a:lnTo>
                    <a:lnTo>
                      <a:pt x="379" y="362"/>
                    </a:lnTo>
                    <a:lnTo>
                      <a:pt x="383" y="374"/>
                    </a:lnTo>
                    <a:lnTo>
                      <a:pt x="387" y="386"/>
                    </a:lnTo>
                    <a:lnTo>
                      <a:pt x="388" y="398"/>
                    </a:lnTo>
                    <a:lnTo>
                      <a:pt x="390" y="411"/>
                    </a:lnTo>
                    <a:lnTo>
                      <a:pt x="388" y="425"/>
                    </a:lnTo>
                    <a:lnTo>
                      <a:pt x="386" y="436"/>
                    </a:lnTo>
                    <a:lnTo>
                      <a:pt x="383" y="448"/>
                    </a:lnTo>
                    <a:lnTo>
                      <a:pt x="378" y="459"/>
                    </a:lnTo>
                    <a:lnTo>
                      <a:pt x="371" y="468"/>
                    </a:lnTo>
                    <a:lnTo>
                      <a:pt x="363" y="479"/>
                    </a:lnTo>
                    <a:lnTo>
                      <a:pt x="355" y="487"/>
                    </a:lnTo>
                    <a:lnTo>
                      <a:pt x="345" y="496"/>
                    </a:lnTo>
                    <a:lnTo>
                      <a:pt x="334" y="504"/>
                    </a:lnTo>
                    <a:lnTo>
                      <a:pt x="324" y="511"/>
                    </a:lnTo>
                    <a:lnTo>
                      <a:pt x="298" y="524"/>
                    </a:lnTo>
                    <a:lnTo>
                      <a:pt x="271" y="536"/>
                    </a:lnTo>
                    <a:lnTo>
                      <a:pt x="243" y="545"/>
                    </a:lnTo>
                    <a:lnTo>
                      <a:pt x="214" y="553"/>
                    </a:lnTo>
                    <a:lnTo>
                      <a:pt x="185" y="561"/>
                    </a:lnTo>
                    <a:lnTo>
                      <a:pt x="129" y="573"/>
                    </a:lnTo>
                    <a:lnTo>
                      <a:pt x="84" y="583"/>
                    </a:lnTo>
                    <a:lnTo>
                      <a:pt x="66" y="589"/>
                    </a:lnTo>
                    <a:lnTo>
                      <a:pt x="52" y="594"/>
                    </a:lnTo>
                    <a:lnTo>
                      <a:pt x="42" y="601"/>
                    </a:lnTo>
                    <a:lnTo>
                      <a:pt x="33" y="608"/>
                    </a:lnTo>
                    <a:lnTo>
                      <a:pt x="25" y="616"/>
                    </a:lnTo>
                    <a:lnTo>
                      <a:pt x="17" y="627"/>
                    </a:lnTo>
                    <a:lnTo>
                      <a:pt x="10" y="638"/>
                    </a:lnTo>
                    <a:lnTo>
                      <a:pt x="5" y="648"/>
                    </a:lnTo>
                    <a:lnTo>
                      <a:pt x="2" y="660"/>
                    </a:lnTo>
                    <a:lnTo>
                      <a:pt x="0" y="671"/>
                    </a:lnTo>
                    <a:lnTo>
                      <a:pt x="0" y="683"/>
                    </a:lnTo>
                    <a:lnTo>
                      <a:pt x="1" y="693"/>
                    </a:lnTo>
                    <a:lnTo>
                      <a:pt x="3" y="702"/>
                    </a:lnTo>
                    <a:lnTo>
                      <a:pt x="9" y="712"/>
                    </a:lnTo>
                    <a:lnTo>
                      <a:pt x="17" y="721"/>
                    </a:lnTo>
                    <a:lnTo>
                      <a:pt x="26" y="727"/>
                    </a:lnTo>
                    <a:lnTo>
                      <a:pt x="38" y="733"/>
                    </a:lnTo>
                    <a:lnTo>
                      <a:pt x="52" y="737"/>
                    </a:lnTo>
                    <a:lnTo>
                      <a:pt x="68" y="738"/>
                    </a:lnTo>
                    <a:lnTo>
                      <a:pt x="82" y="738"/>
                    </a:lnTo>
                    <a:lnTo>
                      <a:pt x="92" y="737"/>
                    </a:lnTo>
                    <a:lnTo>
                      <a:pt x="103" y="734"/>
                    </a:lnTo>
                    <a:lnTo>
                      <a:pt x="112" y="730"/>
                    </a:lnTo>
                    <a:lnTo>
                      <a:pt x="119" y="725"/>
                    </a:lnTo>
                    <a:lnTo>
                      <a:pt x="125" y="720"/>
                    </a:lnTo>
                    <a:lnTo>
                      <a:pt x="130" y="713"/>
                    </a:lnTo>
                    <a:lnTo>
                      <a:pt x="134" y="706"/>
                    </a:lnTo>
                    <a:lnTo>
                      <a:pt x="138" y="700"/>
                    </a:lnTo>
                    <a:lnTo>
                      <a:pt x="142" y="688"/>
                    </a:lnTo>
                    <a:lnTo>
                      <a:pt x="144" y="677"/>
                    </a:lnTo>
                    <a:lnTo>
                      <a:pt x="144" y="669"/>
                    </a:lnTo>
                    <a:lnTo>
                      <a:pt x="142" y="657"/>
                    </a:lnTo>
                    <a:lnTo>
                      <a:pt x="140" y="649"/>
                    </a:lnTo>
                    <a:lnTo>
                      <a:pt x="136" y="642"/>
                    </a:lnTo>
                    <a:lnTo>
                      <a:pt x="130" y="635"/>
                    </a:lnTo>
                    <a:lnTo>
                      <a:pt x="124" y="631"/>
                    </a:lnTo>
                    <a:lnTo>
                      <a:pt x="115" y="627"/>
                    </a:lnTo>
                    <a:lnTo>
                      <a:pt x="109" y="627"/>
                    </a:lnTo>
                    <a:lnTo>
                      <a:pt x="104" y="627"/>
                    </a:lnTo>
                    <a:lnTo>
                      <a:pt x="97" y="628"/>
                    </a:lnTo>
                    <a:lnTo>
                      <a:pt x="92" y="631"/>
                    </a:lnTo>
                    <a:lnTo>
                      <a:pt x="88" y="634"/>
                    </a:lnTo>
                    <a:lnTo>
                      <a:pt x="84" y="638"/>
                    </a:lnTo>
                    <a:lnTo>
                      <a:pt x="80" y="642"/>
                    </a:lnTo>
                    <a:lnTo>
                      <a:pt x="79" y="647"/>
                    </a:lnTo>
                    <a:lnTo>
                      <a:pt x="78" y="652"/>
                    </a:lnTo>
                    <a:lnTo>
                      <a:pt x="76" y="657"/>
                    </a:lnTo>
                    <a:lnTo>
                      <a:pt x="78" y="661"/>
                    </a:lnTo>
                    <a:lnTo>
                      <a:pt x="79" y="667"/>
                    </a:lnTo>
                    <a:lnTo>
                      <a:pt x="82" y="671"/>
                    </a:lnTo>
                    <a:lnTo>
                      <a:pt x="84" y="673"/>
                    </a:lnTo>
                    <a:lnTo>
                      <a:pt x="89" y="676"/>
                    </a:lnTo>
                    <a:lnTo>
                      <a:pt x="95" y="677"/>
                    </a:lnTo>
                    <a:lnTo>
                      <a:pt x="103" y="679"/>
                    </a:lnTo>
                    <a:lnTo>
                      <a:pt x="111" y="677"/>
                    </a:lnTo>
                    <a:lnTo>
                      <a:pt x="109" y="685"/>
                    </a:lnTo>
                    <a:lnTo>
                      <a:pt x="108" y="693"/>
                    </a:lnTo>
                    <a:lnTo>
                      <a:pt x="104" y="702"/>
                    </a:lnTo>
                    <a:lnTo>
                      <a:pt x="100" y="706"/>
                    </a:lnTo>
                    <a:lnTo>
                      <a:pt x="96" y="710"/>
                    </a:lnTo>
                    <a:lnTo>
                      <a:pt x="92" y="713"/>
                    </a:lnTo>
                    <a:lnTo>
                      <a:pt x="87" y="716"/>
                    </a:lnTo>
                    <a:lnTo>
                      <a:pt x="80" y="717"/>
                    </a:lnTo>
                    <a:lnTo>
                      <a:pt x="74" y="718"/>
                    </a:lnTo>
                    <a:lnTo>
                      <a:pt x="66" y="717"/>
                    </a:lnTo>
                    <a:lnTo>
                      <a:pt x="55" y="714"/>
                    </a:lnTo>
                    <a:lnTo>
                      <a:pt x="46" y="710"/>
                    </a:lnTo>
                    <a:lnTo>
                      <a:pt x="39" y="705"/>
                    </a:lnTo>
                    <a:lnTo>
                      <a:pt x="33" y="698"/>
                    </a:lnTo>
                    <a:lnTo>
                      <a:pt x="29" y="690"/>
                    </a:lnTo>
                    <a:lnTo>
                      <a:pt x="26" y="683"/>
                    </a:lnTo>
                    <a:lnTo>
                      <a:pt x="25" y="673"/>
                    </a:lnTo>
                    <a:lnTo>
                      <a:pt x="25" y="665"/>
                    </a:lnTo>
                    <a:lnTo>
                      <a:pt x="25" y="656"/>
                    </a:lnTo>
                    <a:lnTo>
                      <a:pt x="27" y="647"/>
                    </a:lnTo>
                    <a:lnTo>
                      <a:pt x="30" y="638"/>
                    </a:lnTo>
                    <a:lnTo>
                      <a:pt x="34" y="630"/>
                    </a:lnTo>
                    <a:lnTo>
                      <a:pt x="39" y="623"/>
                    </a:lnTo>
                    <a:lnTo>
                      <a:pt x="46" y="616"/>
                    </a:lnTo>
                    <a:lnTo>
                      <a:pt x="52" y="612"/>
                    </a:lnTo>
                    <a:lnTo>
                      <a:pt x="59" y="608"/>
                    </a:lnTo>
                    <a:lnTo>
                      <a:pt x="67" y="607"/>
                    </a:lnTo>
                    <a:lnTo>
                      <a:pt x="95" y="606"/>
                    </a:lnTo>
                    <a:lnTo>
                      <a:pt x="145" y="599"/>
                    </a:lnTo>
                    <a:lnTo>
                      <a:pt x="174" y="595"/>
                    </a:lnTo>
                    <a:lnTo>
                      <a:pt x="206" y="589"/>
                    </a:lnTo>
                    <a:lnTo>
                      <a:pt x="240" y="581"/>
                    </a:lnTo>
                    <a:lnTo>
                      <a:pt x="275" y="571"/>
                    </a:lnTo>
                    <a:lnTo>
                      <a:pt x="308" y="561"/>
                    </a:lnTo>
                    <a:lnTo>
                      <a:pt x="341" y="548"/>
                    </a:lnTo>
                    <a:lnTo>
                      <a:pt x="355" y="540"/>
                    </a:lnTo>
                    <a:lnTo>
                      <a:pt x="371" y="532"/>
                    </a:lnTo>
                    <a:lnTo>
                      <a:pt x="384" y="522"/>
                    </a:lnTo>
                    <a:lnTo>
                      <a:pt x="398" y="513"/>
                    </a:lnTo>
                    <a:lnTo>
                      <a:pt x="409" y="504"/>
                    </a:lnTo>
                    <a:lnTo>
                      <a:pt x="421" y="493"/>
                    </a:lnTo>
                    <a:lnTo>
                      <a:pt x="431" y="483"/>
                    </a:lnTo>
                    <a:lnTo>
                      <a:pt x="439" y="471"/>
                    </a:lnTo>
                    <a:lnTo>
                      <a:pt x="445" y="458"/>
                    </a:lnTo>
                    <a:lnTo>
                      <a:pt x="450" y="444"/>
                    </a:lnTo>
                    <a:lnTo>
                      <a:pt x="454" y="430"/>
                    </a:lnTo>
                    <a:lnTo>
                      <a:pt x="456" y="415"/>
                    </a:lnTo>
                    <a:lnTo>
                      <a:pt x="456" y="401"/>
                    </a:lnTo>
                    <a:lnTo>
                      <a:pt x="454" y="386"/>
                    </a:lnTo>
                    <a:lnTo>
                      <a:pt x="450" y="373"/>
                    </a:lnTo>
                    <a:lnTo>
                      <a:pt x="445" y="360"/>
                    </a:lnTo>
                    <a:lnTo>
                      <a:pt x="439" y="347"/>
                    </a:lnTo>
                    <a:lnTo>
                      <a:pt x="431" y="335"/>
                    </a:lnTo>
                    <a:lnTo>
                      <a:pt x="421" y="324"/>
                    </a:lnTo>
                    <a:lnTo>
                      <a:pt x="411" y="313"/>
                    </a:lnTo>
                    <a:lnTo>
                      <a:pt x="399" y="303"/>
                    </a:lnTo>
                    <a:lnTo>
                      <a:pt x="387" y="292"/>
                    </a:lnTo>
                    <a:lnTo>
                      <a:pt x="359" y="275"/>
                    </a:lnTo>
                    <a:lnTo>
                      <a:pt x="330" y="258"/>
                    </a:lnTo>
                    <a:lnTo>
                      <a:pt x="298" y="242"/>
                    </a:lnTo>
                    <a:lnTo>
                      <a:pt x="268" y="229"/>
                    </a:lnTo>
                    <a:lnTo>
                      <a:pt x="236" y="216"/>
                    </a:lnTo>
                    <a:lnTo>
                      <a:pt x="179" y="193"/>
                    </a:lnTo>
                    <a:lnTo>
                      <a:pt x="156" y="183"/>
                    </a:lnTo>
                    <a:lnTo>
                      <a:pt x="136" y="173"/>
                    </a:lnTo>
                    <a:lnTo>
                      <a:pt x="120" y="164"/>
                    </a:lnTo>
                    <a:lnTo>
                      <a:pt x="115" y="159"/>
                    </a:lnTo>
                    <a:lnTo>
                      <a:pt x="111" y="155"/>
                    </a:lnTo>
                    <a:lnTo>
                      <a:pt x="107" y="144"/>
                    </a:lnTo>
                    <a:lnTo>
                      <a:pt x="104" y="135"/>
                    </a:lnTo>
                    <a:lnTo>
                      <a:pt x="105" y="124"/>
                    </a:lnTo>
                    <a:lnTo>
                      <a:pt x="108" y="114"/>
                    </a:lnTo>
                    <a:lnTo>
                      <a:pt x="113" y="102"/>
                    </a:lnTo>
                    <a:lnTo>
                      <a:pt x="120" y="91"/>
                    </a:lnTo>
                    <a:lnTo>
                      <a:pt x="128" y="82"/>
                    </a:lnTo>
                    <a:lnTo>
                      <a:pt x="137" y="71"/>
                    </a:lnTo>
                    <a:lnTo>
                      <a:pt x="149" y="62"/>
                    </a:lnTo>
                    <a:lnTo>
                      <a:pt x="161" y="54"/>
                    </a:lnTo>
                    <a:lnTo>
                      <a:pt x="173" y="46"/>
                    </a:lnTo>
                    <a:lnTo>
                      <a:pt x="186" y="40"/>
                    </a:lnTo>
                    <a:lnTo>
                      <a:pt x="201" y="34"/>
                    </a:lnTo>
                    <a:lnTo>
                      <a:pt x="214" y="30"/>
                    </a:lnTo>
                    <a:lnTo>
                      <a:pt x="227" y="29"/>
                    </a:lnTo>
                    <a:lnTo>
                      <a:pt x="240" y="28"/>
                    </a:lnTo>
                    <a:lnTo>
                      <a:pt x="252" y="29"/>
                    </a:lnTo>
                    <a:lnTo>
                      <a:pt x="261" y="32"/>
                    </a:lnTo>
                    <a:lnTo>
                      <a:pt x="269" y="37"/>
                    </a:lnTo>
                    <a:lnTo>
                      <a:pt x="276" y="42"/>
                    </a:lnTo>
                    <a:lnTo>
                      <a:pt x="281" y="50"/>
                    </a:lnTo>
                    <a:lnTo>
                      <a:pt x="285" y="58"/>
                    </a:lnTo>
                    <a:lnTo>
                      <a:pt x="286" y="66"/>
                    </a:lnTo>
                    <a:lnTo>
                      <a:pt x="288" y="75"/>
                    </a:lnTo>
                    <a:lnTo>
                      <a:pt x="288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1" y="108"/>
                    </a:lnTo>
                    <a:lnTo>
                      <a:pt x="277" y="116"/>
                    </a:lnTo>
                    <a:lnTo>
                      <a:pt x="273" y="122"/>
                    </a:lnTo>
                    <a:lnTo>
                      <a:pt x="268" y="127"/>
                    </a:lnTo>
                    <a:lnTo>
                      <a:pt x="263" y="130"/>
                    </a:lnTo>
                    <a:lnTo>
                      <a:pt x="267" y="126"/>
                    </a:lnTo>
                    <a:lnTo>
                      <a:pt x="271" y="115"/>
                    </a:lnTo>
                    <a:lnTo>
                      <a:pt x="272" y="110"/>
                    </a:lnTo>
                    <a:lnTo>
                      <a:pt x="272" y="103"/>
                    </a:lnTo>
                    <a:lnTo>
                      <a:pt x="271" y="97"/>
                    </a:lnTo>
                    <a:lnTo>
                      <a:pt x="264" y="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g238d613911f_0_0"/>
              <p:cNvSpPr/>
              <p:nvPr/>
            </p:nvSpPr>
            <p:spPr>
              <a:xfrm>
                <a:off x="5827713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360" y="408"/>
                    </a:moveTo>
                    <a:lnTo>
                      <a:pt x="360" y="408"/>
                    </a:lnTo>
                    <a:lnTo>
                      <a:pt x="362" y="394"/>
                    </a:lnTo>
                    <a:lnTo>
                      <a:pt x="362" y="379"/>
                    </a:lnTo>
                    <a:lnTo>
                      <a:pt x="360" y="366"/>
                    </a:lnTo>
                    <a:lnTo>
                      <a:pt x="356" y="353"/>
                    </a:lnTo>
                    <a:lnTo>
                      <a:pt x="350" y="341"/>
                    </a:lnTo>
                    <a:lnTo>
                      <a:pt x="344" y="328"/>
                    </a:lnTo>
                    <a:lnTo>
                      <a:pt x="334" y="317"/>
                    </a:lnTo>
                    <a:lnTo>
                      <a:pt x="325" y="306"/>
                    </a:lnTo>
                    <a:lnTo>
                      <a:pt x="313" y="296"/>
                    </a:lnTo>
                    <a:lnTo>
                      <a:pt x="301" y="285"/>
                    </a:lnTo>
                    <a:lnTo>
                      <a:pt x="288" y="276"/>
                    </a:lnTo>
                    <a:lnTo>
                      <a:pt x="275" y="267"/>
                    </a:lnTo>
                    <a:lnTo>
                      <a:pt x="244" y="250"/>
                    </a:lnTo>
                    <a:lnTo>
                      <a:pt x="214" y="234"/>
                    </a:lnTo>
                    <a:lnTo>
                      <a:pt x="181" y="219"/>
                    </a:lnTo>
                    <a:lnTo>
                      <a:pt x="149" y="205"/>
                    </a:lnTo>
                    <a:lnTo>
                      <a:pt x="90" y="181"/>
                    </a:lnTo>
                    <a:lnTo>
                      <a:pt x="65" y="170"/>
                    </a:lnTo>
                    <a:lnTo>
                      <a:pt x="43" y="160"/>
                    </a:lnTo>
                    <a:lnTo>
                      <a:pt x="28" y="150"/>
                    </a:lnTo>
                    <a:lnTo>
                      <a:pt x="22" y="145"/>
                    </a:lnTo>
                    <a:lnTo>
                      <a:pt x="18" y="141"/>
                    </a:lnTo>
                    <a:lnTo>
                      <a:pt x="14" y="131"/>
                    </a:lnTo>
                    <a:lnTo>
                      <a:pt x="12" y="121"/>
                    </a:lnTo>
                    <a:lnTo>
                      <a:pt x="13" y="111"/>
                    </a:lnTo>
                    <a:lnTo>
                      <a:pt x="17" y="100"/>
                    </a:lnTo>
                    <a:lnTo>
                      <a:pt x="22" y="90"/>
                    </a:lnTo>
                    <a:lnTo>
                      <a:pt x="30" y="79"/>
                    </a:lnTo>
                    <a:lnTo>
                      <a:pt x="40" y="68"/>
                    </a:lnTo>
                    <a:lnTo>
                      <a:pt x="50" y="59"/>
                    </a:lnTo>
                    <a:lnTo>
                      <a:pt x="62" y="50"/>
                    </a:lnTo>
                    <a:lnTo>
                      <a:pt x="74" y="41"/>
                    </a:lnTo>
                    <a:lnTo>
                      <a:pt x="88" y="34"/>
                    </a:lnTo>
                    <a:lnTo>
                      <a:pt x="102" y="27"/>
                    </a:lnTo>
                    <a:lnTo>
                      <a:pt x="116" y="22"/>
                    </a:lnTo>
                    <a:lnTo>
                      <a:pt x="129" y="17"/>
                    </a:lnTo>
                    <a:lnTo>
                      <a:pt x="144" y="14"/>
                    </a:lnTo>
                    <a:lnTo>
                      <a:pt x="157" y="14"/>
                    </a:lnTo>
                    <a:lnTo>
                      <a:pt x="170" y="14"/>
                    </a:lnTo>
                    <a:lnTo>
                      <a:pt x="181" y="17"/>
                    </a:lnTo>
                    <a:lnTo>
                      <a:pt x="190" y="22"/>
                    </a:lnTo>
                    <a:lnTo>
                      <a:pt x="198" y="27"/>
                    </a:lnTo>
                    <a:lnTo>
                      <a:pt x="203" y="35"/>
                    </a:lnTo>
                    <a:lnTo>
                      <a:pt x="207" y="43"/>
                    </a:lnTo>
                    <a:lnTo>
                      <a:pt x="209" y="53"/>
                    </a:lnTo>
                    <a:lnTo>
                      <a:pt x="210" y="62"/>
                    </a:lnTo>
                    <a:lnTo>
                      <a:pt x="210" y="71"/>
                    </a:lnTo>
                    <a:lnTo>
                      <a:pt x="209" y="80"/>
                    </a:lnTo>
                    <a:lnTo>
                      <a:pt x="206" y="90"/>
                    </a:lnTo>
                    <a:lnTo>
                      <a:pt x="203" y="97"/>
                    </a:lnTo>
                    <a:lnTo>
                      <a:pt x="200" y="105"/>
                    </a:lnTo>
                    <a:lnTo>
                      <a:pt x="196" y="111"/>
                    </a:lnTo>
                    <a:lnTo>
                      <a:pt x="190" y="116"/>
                    </a:lnTo>
                    <a:lnTo>
                      <a:pt x="186" y="119"/>
                    </a:lnTo>
                    <a:lnTo>
                      <a:pt x="186" y="116"/>
                    </a:lnTo>
                    <a:lnTo>
                      <a:pt x="186" y="111"/>
                    </a:lnTo>
                    <a:lnTo>
                      <a:pt x="185" y="105"/>
                    </a:lnTo>
                    <a:lnTo>
                      <a:pt x="182" y="101"/>
                    </a:lnTo>
                    <a:lnTo>
                      <a:pt x="178" y="96"/>
                    </a:lnTo>
                    <a:lnTo>
                      <a:pt x="172" y="92"/>
                    </a:lnTo>
                    <a:lnTo>
                      <a:pt x="168" y="90"/>
                    </a:lnTo>
                    <a:lnTo>
                      <a:pt x="164" y="88"/>
                    </a:lnTo>
                    <a:lnTo>
                      <a:pt x="159" y="88"/>
                    </a:lnTo>
                    <a:lnTo>
                      <a:pt x="153" y="88"/>
                    </a:lnTo>
                    <a:lnTo>
                      <a:pt x="149" y="91"/>
                    </a:lnTo>
                    <a:lnTo>
                      <a:pt x="145" y="97"/>
                    </a:lnTo>
                    <a:lnTo>
                      <a:pt x="145" y="107"/>
                    </a:lnTo>
                    <a:lnTo>
                      <a:pt x="147" y="121"/>
                    </a:lnTo>
                    <a:lnTo>
                      <a:pt x="148" y="127"/>
                    </a:lnTo>
                    <a:lnTo>
                      <a:pt x="151" y="132"/>
                    </a:lnTo>
                    <a:lnTo>
                      <a:pt x="153" y="136"/>
                    </a:lnTo>
                    <a:lnTo>
                      <a:pt x="156" y="138"/>
                    </a:lnTo>
                    <a:lnTo>
                      <a:pt x="159" y="141"/>
                    </a:lnTo>
                    <a:lnTo>
                      <a:pt x="162" y="142"/>
                    </a:lnTo>
                    <a:lnTo>
                      <a:pt x="166" y="142"/>
                    </a:lnTo>
                    <a:lnTo>
                      <a:pt x="170" y="142"/>
                    </a:lnTo>
                    <a:lnTo>
                      <a:pt x="180" y="140"/>
                    </a:lnTo>
                    <a:lnTo>
                      <a:pt x="188" y="135"/>
                    </a:lnTo>
                    <a:lnTo>
                      <a:pt x="196" y="125"/>
                    </a:lnTo>
                    <a:lnTo>
                      <a:pt x="202" y="117"/>
                    </a:lnTo>
                    <a:lnTo>
                      <a:pt x="209" y="103"/>
                    </a:lnTo>
                    <a:lnTo>
                      <a:pt x="215" y="84"/>
                    </a:lnTo>
                    <a:lnTo>
                      <a:pt x="218" y="75"/>
                    </a:lnTo>
                    <a:lnTo>
                      <a:pt x="219" y="64"/>
                    </a:lnTo>
                    <a:lnTo>
                      <a:pt x="219" y="55"/>
                    </a:lnTo>
                    <a:lnTo>
                      <a:pt x="218" y="45"/>
                    </a:lnTo>
                    <a:lnTo>
                      <a:pt x="214" y="35"/>
                    </a:lnTo>
                    <a:lnTo>
                      <a:pt x="210" y="27"/>
                    </a:lnTo>
                    <a:lnTo>
                      <a:pt x="202" y="18"/>
                    </a:lnTo>
                    <a:lnTo>
                      <a:pt x="193" y="12"/>
                    </a:lnTo>
                    <a:lnTo>
                      <a:pt x="180" y="6"/>
                    </a:lnTo>
                    <a:lnTo>
                      <a:pt x="164" y="2"/>
                    </a:lnTo>
                    <a:lnTo>
                      <a:pt x="147" y="0"/>
                    </a:lnTo>
                    <a:lnTo>
                      <a:pt x="129" y="1"/>
                    </a:lnTo>
                    <a:lnTo>
                      <a:pt x="112" y="4"/>
                    </a:lnTo>
                    <a:lnTo>
                      <a:pt x="95" y="8"/>
                    </a:lnTo>
                    <a:lnTo>
                      <a:pt x="78" y="14"/>
                    </a:lnTo>
                    <a:lnTo>
                      <a:pt x="62" y="22"/>
                    </a:lnTo>
                    <a:lnTo>
                      <a:pt x="47" y="31"/>
                    </a:lnTo>
                    <a:lnTo>
                      <a:pt x="34" y="42"/>
                    </a:lnTo>
                    <a:lnTo>
                      <a:pt x="24" y="54"/>
                    </a:lnTo>
                    <a:lnTo>
                      <a:pt x="13" y="67"/>
                    </a:lnTo>
                    <a:lnTo>
                      <a:pt x="6" y="80"/>
                    </a:lnTo>
                    <a:lnTo>
                      <a:pt x="1" y="94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4" y="136"/>
                    </a:lnTo>
                    <a:lnTo>
                      <a:pt x="8" y="142"/>
                    </a:lnTo>
                    <a:lnTo>
                      <a:pt x="12" y="149"/>
                    </a:lnTo>
                    <a:lnTo>
                      <a:pt x="17" y="156"/>
                    </a:lnTo>
                    <a:lnTo>
                      <a:pt x="24" y="162"/>
                    </a:lnTo>
                    <a:lnTo>
                      <a:pt x="40" y="176"/>
                    </a:lnTo>
                    <a:lnTo>
                      <a:pt x="59" y="187"/>
                    </a:lnTo>
                    <a:lnTo>
                      <a:pt x="82" y="198"/>
                    </a:lnTo>
                    <a:lnTo>
                      <a:pt x="131" y="221"/>
                    </a:lnTo>
                    <a:lnTo>
                      <a:pt x="184" y="246"/>
                    </a:lnTo>
                    <a:lnTo>
                      <a:pt x="209" y="258"/>
                    </a:lnTo>
                    <a:lnTo>
                      <a:pt x="234" y="272"/>
                    </a:lnTo>
                    <a:lnTo>
                      <a:pt x="256" y="288"/>
                    </a:lnTo>
                    <a:lnTo>
                      <a:pt x="267" y="296"/>
                    </a:lnTo>
                    <a:lnTo>
                      <a:pt x="276" y="305"/>
                    </a:lnTo>
                    <a:lnTo>
                      <a:pt x="285" y="314"/>
                    </a:lnTo>
                    <a:lnTo>
                      <a:pt x="293" y="324"/>
                    </a:lnTo>
                    <a:lnTo>
                      <a:pt x="300" y="334"/>
                    </a:lnTo>
                    <a:lnTo>
                      <a:pt x="305" y="345"/>
                    </a:lnTo>
                    <a:lnTo>
                      <a:pt x="311" y="355"/>
                    </a:lnTo>
                    <a:lnTo>
                      <a:pt x="315" y="367"/>
                    </a:lnTo>
                    <a:lnTo>
                      <a:pt x="316" y="379"/>
                    </a:lnTo>
                    <a:lnTo>
                      <a:pt x="317" y="392"/>
                    </a:lnTo>
                    <a:lnTo>
                      <a:pt x="319" y="404"/>
                    </a:lnTo>
                    <a:lnTo>
                      <a:pt x="322" y="416"/>
                    </a:lnTo>
                    <a:lnTo>
                      <a:pt x="328" y="426"/>
                    </a:lnTo>
                    <a:lnTo>
                      <a:pt x="334" y="431"/>
                    </a:lnTo>
                    <a:lnTo>
                      <a:pt x="338" y="433"/>
                    </a:lnTo>
                    <a:lnTo>
                      <a:pt x="341" y="433"/>
                    </a:lnTo>
                    <a:lnTo>
                      <a:pt x="345" y="433"/>
                    </a:lnTo>
                    <a:lnTo>
                      <a:pt x="349" y="431"/>
                    </a:lnTo>
                    <a:lnTo>
                      <a:pt x="352" y="428"/>
                    </a:lnTo>
                    <a:lnTo>
                      <a:pt x="354" y="423"/>
                    </a:lnTo>
                    <a:lnTo>
                      <a:pt x="357" y="416"/>
                    </a:lnTo>
                    <a:lnTo>
                      <a:pt x="360" y="408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g238d613911f_0_0"/>
              <p:cNvSpPr/>
              <p:nvPr/>
            </p:nvSpPr>
            <p:spPr>
              <a:xfrm>
                <a:off x="5827713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360" y="408"/>
                    </a:moveTo>
                    <a:lnTo>
                      <a:pt x="360" y="408"/>
                    </a:lnTo>
                    <a:lnTo>
                      <a:pt x="362" y="394"/>
                    </a:lnTo>
                    <a:lnTo>
                      <a:pt x="362" y="379"/>
                    </a:lnTo>
                    <a:lnTo>
                      <a:pt x="360" y="366"/>
                    </a:lnTo>
                    <a:lnTo>
                      <a:pt x="356" y="353"/>
                    </a:lnTo>
                    <a:lnTo>
                      <a:pt x="350" y="341"/>
                    </a:lnTo>
                    <a:lnTo>
                      <a:pt x="344" y="328"/>
                    </a:lnTo>
                    <a:lnTo>
                      <a:pt x="334" y="317"/>
                    </a:lnTo>
                    <a:lnTo>
                      <a:pt x="325" y="306"/>
                    </a:lnTo>
                    <a:lnTo>
                      <a:pt x="313" y="296"/>
                    </a:lnTo>
                    <a:lnTo>
                      <a:pt x="301" y="285"/>
                    </a:lnTo>
                    <a:lnTo>
                      <a:pt x="288" y="276"/>
                    </a:lnTo>
                    <a:lnTo>
                      <a:pt x="275" y="267"/>
                    </a:lnTo>
                    <a:lnTo>
                      <a:pt x="244" y="250"/>
                    </a:lnTo>
                    <a:lnTo>
                      <a:pt x="214" y="234"/>
                    </a:lnTo>
                    <a:lnTo>
                      <a:pt x="181" y="219"/>
                    </a:lnTo>
                    <a:lnTo>
                      <a:pt x="149" y="205"/>
                    </a:lnTo>
                    <a:lnTo>
                      <a:pt x="90" y="181"/>
                    </a:lnTo>
                    <a:lnTo>
                      <a:pt x="65" y="170"/>
                    </a:lnTo>
                    <a:lnTo>
                      <a:pt x="43" y="160"/>
                    </a:lnTo>
                    <a:lnTo>
                      <a:pt x="28" y="150"/>
                    </a:lnTo>
                    <a:lnTo>
                      <a:pt x="22" y="145"/>
                    </a:lnTo>
                    <a:lnTo>
                      <a:pt x="18" y="141"/>
                    </a:lnTo>
                    <a:lnTo>
                      <a:pt x="14" y="131"/>
                    </a:lnTo>
                    <a:lnTo>
                      <a:pt x="12" y="121"/>
                    </a:lnTo>
                    <a:lnTo>
                      <a:pt x="13" y="111"/>
                    </a:lnTo>
                    <a:lnTo>
                      <a:pt x="17" y="100"/>
                    </a:lnTo>
                    <a:lnTo>
                      <a:pt x="22" y="90"/>
                    </a:lnTo>
                    <a:lnTo>
                      <a:pt x="30" y="79"/>
                    </a:lnTo>
                    <a:lnTo>
                      <a:pt x="40" y="68"/>
                    </a:lnTo>
                    <a:lnTo>
                      <a:pt x="50" y="59"/>
                    </a:lnTo>
                    <a:lnTo>
                      <a:pt x="62" y="50"/>
                    </a:lnTo>
                    <a:lnTo>
                      <a:pt x="74" y="41"/>
                    </a:lnTo>
                    <a:lnTo>
                      <a:pt x="88" y="34"/>
                    </a:lnTo>
                    <a:lnTo>
                      <a:pt x="102" y="27"/>
                    </a:lnTo>
                    <a:lnTo>
                      <a:pt x="116" y="22"/>
                    </a:lnTo>
                    <a:lnTo>
                      <a:pt x="129" y="17"/>
                    </a:lnTo>
                    <a:lnTo>
                      <a:pt x="144" y="14"/>
                    </a:lnTo>
                    <a:lnTo>
                      <a:pt x="157" y="14"/>
                    </a:lnTo>
                    <a:lnTo>
                      <a:pt x="170" y="14"/>
                    </a:lnTo>
                    <a:lnTo>
                      <a:pt x="181" y="17"/>
                    </a:lnTo>
                    <a:lnTo>
                      <a:pt x="190" y="22"/>
                    </a:lnTo>
                    <a:lnTo>
                      <a:pt x="198" y="27"/>
                    </a:lnTo>
                    <a:lnTo>
                      <a:pt x="203" y="35"/>
                    </a:lnTo>
                    <a:lnTo>
                      <a:pt x="207" y="43"/>
                    </a:lnTo>
                    <a:lnTo>
                      <a:pt x="209" y="53"/>
                    </a:lnTo>
                    <a:lnTo>
                      <a:pt x="210" y="62"/>
                    </a:lnTo>
                    <a:lnTo>
                      <a:pt x="210" y="71"/>
                    </a:lnTo>
                    <a:lnTo>
                      <a:pt x="209" y="80"/>
                    </a:lnTo>
                    <a:lnTo>
                      <a:pt x="206" y="90"/>
                    </a:lnTo>
                    <a:lnTo>
                      <a:pt x="203" y="97"/>
                    </a:lnTo>
                    <a:lnTo>
                      <a:pt x="200" y="105"/>
                    </a:lnTo>
                    <a:lnTo>
                      <a:pt x="196" y="111"/>
                    </a:lnTo>
                    <a:lnTo>
                      <a:pt x="190" y="116"/>
                    </a:lnTo>
                    <a:lnTo>
                      <a:pt x="186" y="119"/>
                    </a:lnTo>
                    <a:lnTo>
                      <a:pt x="186" y="116"/>
                    </a:lnTo>
                    <a:lnTo>
                      <a:pt x="186" y="111"/>
                    </a:lnTo>
                    <a:lnTo>
                      <a:pt x="185" y="105"/>
                    </a:lnTo>
                    <a:lnTo>
                      <a:pt x="182" y="101"/>
                    </a:lnTo>
                    <a:lnTo>
                      <a:pt x="178" y="96"/>
                    </a:lnTo>
                    <a:lnTo>
                      <a:pt x="172" y="92"/>
                    </a:lnTo>
                    <a:lnTo>
                      <a:pt x="168" y="90"/>
                    </a:lnTo>
                    <a:lnTo>
                      <a:pt x="164" y="88"/>
                    </a:lnTo>
                    <a:lnTo>
                      <a:pt x="159" y="88"/>
                    </a:lnTo>
                    <a:lnTo>
                      <a:pt x="153" y="88"/>
                    </a:lnTo>
                    <a:lnTo>
                      <a:pt x="149" y="91"/>
                    </a:lnTo>
                    <a:lnTo>
                      <a:pt x="145" y="97"/>
                    </a:lnTo>
                    <a:lnTo>
                      <a:pt x="145" y="107"/>
                    </a:lnTo>
                    <a:lnTo>
                      <a:pt x="147" y="121"/>
                    </a:lnTo>
                    <a:lnTo>
                      <a:pt x="148" y="127"/>
                    </a:lnTo>
                    <a:lnTo>
                      <a:pt x="151" y="132"/>
                    </a:lnTo>
                    <a:lnTo>
                      <a:pt x="153" y="136"/>
                    </a:lnTo>
                    <a:lnTo>
                      <a:pt x="156" y="138"/>
                    </a:lnTo>
                    <a:lnTo>
                      <a:pt x="159" y="141"/>
                    </a:lnTo>
                    <a:lnTo>
                      <a:pt x="162" y="142"/>
                    </a:lnTo>
                    <a:lnTo>
                      <a:pt x="166" y="142"/>
                    </a:lnTo>
                    <a:lnTo>
                      <a:pt x="170" y="142"/>
                    </a:lnTo>
                    <a:lnTo>
                      <a:pt x="180" y="140"/>
                    </a:lnTo>
                    <a:lnTo>
                      <a:pt x="188" y="135"/>
                    </a:lnTo>
                    <a:lnTo>
                      <a:pt x="196" y="125"/>
                    </a:lnTo>
                    <a:lnTo>
                      <a:pt x="202" y="117"/>
                    </a:lnTo>
                    <a:lnTo>
                      <a:pt x="209" y="103"/>
                    </a:lnTo>
                    <a:lnTo>
                      <a:pt x="215" y="84"/>
                    </a:lnTo>
                    <a:lnTo>
                      <a:pt x="218" y="75"/>
                    </a:lnTo>
                    <a:lnTo>
                      <a:pt x="219" y="64"/>
                    </a:lnTo>
                    <a:lnTo>
                      <a:pt x="219" y="55"/>
                    </a:lnTo>
                    <a:lnTo>
                      <a:pt x="218" y="45"/>
                    </a:lnTo>
                    <a:lnTo>
                      <a:pt x="214" y="35"/>
                    </a:lnTo>
                    <a:lnTo>
                      <a:pt x="210" y="27"/>
                    </a:lnTo>
                    <a:lnTo>
                      <a:pt x="202" y="18"/>
                    </a:lnTo>
                    <a:lnTo>
                      <a:pt x="193" y="12"/>
                    </a:lnTo>
                    <a:lnTo>
                      <a:pt x="180" y="6"/>
                    </a:lnTo>
                    <a:lnTo>
                      <a:pt x="164" y="2"/>
                    </a:lnTo>
                    <a:lnTo>
                      <a:pt x="147" y="0"/>
                    </a:lnTo>
                    <a:lnTo>
                      <a:pt x="129" y="1"/>
                    </a:lnTo>
                    <a:lnTo>
                      <a:pt x="112" y="4"/>
                    </a:lnTo>
                    <a:lnTo>
                      <a:pt x="95" y="8"/>
                    </a:lnTo>
                    <a:lnTo>
                      <a:pt x="78" y="14"/>
                    </a:lnTo>
                    <a:lnTo>
                      <a:pt x="62" y="22"/>
                    </a:lnTo>
                    <a:lnTo>
                      <a:pt x="47" y="31"/>
                    </a:lnTo>
                    <a:lnTo>
                      <a:pt x="34" y="42"/>
                    </a:lnTo>
                    <a:lnTo>
                      <a:pt x="24" y="54"/>
                    </a:lnTo>
                    <a:lnTo>
                      <a:pt x="13" y="67"/>
                    </a:lnTo>
                    <a:lnTo>
                      <a:pt x="6" y="80"/>
                    </a:lnTo>
                    <a:lnTo>
                      <a:pt x="1" y="94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4" y="136"/>
                    </a:lnTo>
                    <a:lnTo>
                      <a:pt x="8" y="142"/>
                    </a:lnTo>
                    <a:lnTo>
                      <a:pt x="12" y="149"/>
                    </a:lnTo>
                    <a:lnTo>
                      <a:pt x="17" y="156"/>
                    </a:lnTo>
                    <a:lnTo>
                      <a:pt x="24" y="162"/>
                    </a:lnTo>
                    <a:lnTo>
                      <a:pt x="40" y="176"/>
                    </a:lnTo>
                    <a:lnTo>
                      <a:pt x="59" y="187"/>
                    </a:lnTo>
                    <a:lnTo>
                      <a:pt x="82" y="198"/>
                    </a:lnTo>
                    <a:lnTo>
                      <a:pt x="131" y="221"/>
                    </a:lnTo>
                    <a:lnTo>
                      <a:pt x="184" y="246"/>
                    </a:lnTo>
                    <a:lnTo>
                      <a:pt x="209" y="258"/>
                    </a:lnTo>
                    <a:lnTo>
                      <a:pt x="234" y="272"/>
                    </a:lnTo>
                    <a:lnTo>
                      <a:pt x="256" y="288"/>
                    </a:lnTo>
                    <a:lnTo>
                      <a:pt x="267" y="296"/>
                    </a:lnTo>
                    <a:lnTo>
                      <a:pt x="276" y="305"/>
                    </a:lnTo>
                    <a:lnTo>
                      <a:pt x="285" y="314"/>
                    </a:lnTo>
                    <a:lnTo>
                      <a:pt x="293" y="324"/>
                    </a:lnTo>
                    <a:lnTo>
                      <a:pt x="300" y="334"/>
                    </a:lnTo>
                    <a:lnTo>
                      <a:pt x="305" y="345"/>
                    </a:lnTo>
                    <a:lnTo>
                      <a:pt x="311" y="355"/>
                    </a:lnTo>
                    <a:lnTo>
                      <a:pt x="315" y="367"/>
                    </a:lnTo>
                    <a:lnTo>
                      <a:pt x="316" y="379"/>
                    </a:lnTo>
                    <a:lnTo>
                      <a:pt x="317" y="392"/>
                    </a:lnTo>
                    <a:lnTo>
                      <a:pt x="319" y="404"/>
                    </a:lnTo>
                    <a:lnTo>
                      <a:pt x="322" y="416"/>
                    </a:lnTo>
                    <a:lnTo>
                      <a:pt x="328" y="426"/>
                    </a:lnTo>
                    <a:lnTo>
                      <a:pt x="334" y="431"/>
                    </a:lnTo>
                    <a:lnTo>
                      <a:pt x="338" y="433"/>
                    </a:lnTo>
                    <a:lnTo>
                      <a:pt x="341" y="433"/>
                    </a:lnTo>
                    <a:lnTo>
                      <a:pt x="345" y="433"/>
                    </a:lnTo>
                    <a:lnTo>
                      <a:pt x="349" y="431"/>
                    </a:lnTo>
                    <a:lnTo>
                      <a:pt x="352" y="428"/>
                    </a:lnTo>
                    <a:lnTo>
                      <a:pt x="354" y="423"/>
                    </a:lnTo>
                    <a:lnTo>
                      <a:pt x="357" y="416"/>
                    </a:lnTo>
                    <a:lnTo>
                      <a:pt x="360" y="4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g238d613911f_0_0"/>
              <p:cNvSpPr/>
              <p:nvPr/>
            </p:nvSpPr>
            <p:spPr>
              <a:xfrm>
                <a:off x="4735513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192" y="91"/>
                    </a:moveTo>
                    <a:lnTo>
                      <a:pt x="192" y="91"/>
                    </a:lnTo>
                    <a:lnTo>
                      <a:pt x="199" y="89"/>
                    </a:lnTo>
                    <a:lnTo>
                      <a:pt x="206" y="87"/>
                    </a:lnTo>
                    <a:lnTo>
                      <a:pt x="216" y="87"/>
                    </a:lnTo>
                    <a:lnTo>
                      <a:pt x="225" y="89"/>
                    </a:lnTo>
                    <a:lnTo>
                      <a:pt x="228" y="90"/>
                    </a:lnTo>
                    <a:lnTo>
                      <a:pt x="232" y="93"/>
                    </a:lnTo>
                    <a:lnTo>
                      <a:pt x="234" y="97"/>
                    </a:lnTo>
                    <a:lnTo>
                      <a:pt x="237" y="102"/>
                    </a:lnTo>
                    <a:lnTo>
                      <a:pt x="238" y="107"/>
                    </a:lnTo>
                    <a:lnTo>
                      <a:pt x="238" y="115"/>
                    </a:lnTo>
                    <a:lnTo>
                      <a:pt x="237" y="123"/>
                    </a:lnTo>
                    <a:lnTo>
                      <a:pt x="236" y="130"/>
                    </a:lnTo>
                    <a:lnTo>
                      <a:pt x="233" y="136"/>
                    </a:lnTo>
                    <a:lnTo>
                      <a:pt x="230" y="142"/>
                    </a:lnTo>
                    <a:lnTo>
                      <a:pt x="228" y="147"/>
                    </a:lnTo>
                    <a:lnTo>
                      <a:pt x="224" y="151"/>
                    </a:lnTo>
                    <a:lnTo>
                      <a:pt x="220" y="153"/>
                    </a:lnTo>
                    <a:lnTo>
                      <a:pt x="214" y="156"/>
                    </a:lnTo>
                    <a:lnTo>
                      <a:pt x="210" y="157"/>
                    </a:lnTo>
                    <a:lnTo>
                      <a:pt x="205" y="159"/>
                    </a:lnTo>
                    <a:lnTo>
                      <a:pt x="196" y="157"/>
                    </a:lnTo>
                    <a:lnTo>
                      <a:pt x="185" y="153"/>
                    </a:lnTo>
                    <a:lnTo>
                      <a:pt x="177" y="147"/>
                    </a:lnTo>
                    <a:lnTo>
                      <a:pt x="172" y="142"/>
                    </a:lnTo>
                    <a:lnTo>
                      <a:pt x="168" y="135"/>
                    </a:lnTo>
                    <a:lnTo>
                      <a:pt x="163" y="127"/>
                    </a:lnTo>
                    <a:lnTo>
                      <a:pt x="159" y="116"/>
                    </a:lnTo>
                    <a:lnTo>
                      <a:pt x="155" y="106"/>
                    </a:lnTo>
                    <a:lnTo>
                      <a:pt x="152" y="95"/>
                    </a:lnTo>
                    <a:lnTo>
                      <a:pt x="150" y="83"/>
                    </a:lnTo>
                    <a:lnTo>
                      <a:pt x="150" y="73"/>
                    </a:lnTo>
                    <a:lnTo>
                      <a:pt x="150" y="61"/>
                    </a:lnTo>
                    <a:lnTo>
                      <a:pt x="151" y="49"/>
                    </a:lnTo>
                    <a:lnTo>
                      <a:pt x="155" y="38"/>
                    </a:lnTo>
                    <a:lnTo>
                      <a:pt x="160" y="29"/>
                    </a:lnTo>
                    <a:lnTo>
                      <a:pt x="168" y="20"/>
                    </a:lnTo>
                    <a:lnTo>
                      <a:pt x="179" y="12"/>
                    </a:lnTo>
                    <a:lnTo>
                      <a:pt x="192" y="7"/>
                    </a:lnTo>
                    <a:lnTo>
                      <a:pt x="208" y="1"/>
                    </a:lnTo>
                    <a:lnTo>
                      <a:pt x="225" y="0"/>
                    </a:lnTo>
                    <a:lnTo>
                      <a:pt x="242" y="0"/>
                    </a:lnTo>
                    <a:lnTo>
                      <a:pt x="261" y="4"/>
                    </a:lnTo>
                    <a:lnTo>
                      <a:pt x="278" y="9"/>
                    </a:lnTo>
                    <a:lnTo>
                      <a:pt x="295" y="16"/>
                    </a:lnTo>
                    <a:lnTo>
                      <a:pt x="312" y="25"/>
                    </a:lnTo>
                    <a:lnTo>
                      <a:pt x="327" y="34"/>
                    </a:lnTo>
                    <a:lnTo>
                      <a:pt x="341" y="46"/>
                    </a:lnTo>
                    <a:lnTo>
                      <a:pt x="353" y="60"/>
                    </a:lnTo>
                    <a:lnTo>
                      <a:pt x="364" y="73"/>
                    </a:lnTo>
                    <a:lnTo>
                      <a:pt x="372" y="86"/>
                    </a:lnTo>
                    <a:lnTo>
                      <a:pt x="377" y="101"/>
                    </a:lnTo>
                    <a:lnTo>
                      <a:pt x="380" y="116"/>
                    </a:lnTo>
                    <a:lnTo>
                      <a:pt x="380" y="123"/>
                    </a:lnTo>
                    <a:lnTo>
                      <a:pt x="378" y="131"/>
                    </a:lnTo>
                    <a:lnTo>
                      <a:pt x="377" y="138"/>
                    </a:lnTo>
                    <a:lnTo>
                      <a:pt x="374" y="144"/>
                    </a:lnTo>
                    <a:lnTo>
                      <a:pt x="372" y="152"/>
                    </a:lnTo>
                    <a:lnTo>
                      <a:pt x="368" y="159"/>
                    </a:lnTo>
                    <a:lnTo>
                      <a:pt x="363" y="165"/>
                    </a:lnTo>
                    <a:lnTo>
                      <a:pt x="356" y="172"/>
                    </a:lnTo>
                    <a:lnTo>
                      <a:pt x="340" y="184"/>
                    </a:lnTo>
                    <a:lnTo>
                      <a:pt x="320" y="197"/>
                    </a:lnTo>
                    <a:lnTo>
                      <a:pt x="299" y="209"/>
                    </a:lnTo>
                    <a:lnTo>
                      <a:pt x="250" y="233"/>
                    </a:lnTo>
                    <a:lnTo>
                      <a:pt x="197" y="259"/>
                    </a:lnTo>
                    <a:lnTo>
                      <a:pt x="172" y="272"/>
                    </a:lnTo>
                    <a:lnTo>
                      <a:pt x="148" y="288"/>
                    </a:lnTo>
                    <a:lnTo>
                      <a:pt x="126" y="304"/>
                    </a:lnTo>
                    <a:lnTo>
                      <a:pt x="115" y="312"/>
                    </a:lnTo>
                    <a:lnTo>
                      <a:pt x="106" y="321"/>
                    </a:lnTo>
                    <a:lnTo>
                      <a:pt x="98" y="331"/>
                    </a:lnTo>
                    <a:lnTo>
                      <a:pt x="90" y="341"/>
                    </a:lnTo>
                    <a:lnTo>
                      <a:pt x="83" y="352"/>
                    </a:lnTo>
                    <a:lnTo>
                      <a:pt x="77" y="362"/>
                    </a:lnTo>
                    <a:lnTo>
                      <a:pt x="73" y="374"/>
                    </a:lnTo>
                    <a:lnTo>
                      <a:pt x="69" y="386"/>
                    </a:lnTo>
                    <a:lnTo>
                      <a:pt x="68" y="398"/>
                    </a:lnTo>
                    <a:lnTo>
                      <a:pt x="66" y="411"/>
                    </a:lnTo>
                    <a:lnTo>
                      <a:pt x="68" y="425"/>
                    </a:lnTo>
                    <a:lnTo>
                      <a:pt x="70" y="436"/>
                    </a:lnTo>
                    <a:lnTo>
                      <a:pt x="73" y="448"/>
                    </a:lnTo>
                    <a:lnTo>
                      <a:pt x="78" y="459"/>
                    </a:lnTo>
                    <a:lnTo>
                      <a:pt x="85" y="468"/>
                    </a:lnTo>
                    <a:lnTo>
                      <a:pt x="93" y="479"/>
                    </a:lnTo>
                    <a:lnTo>
                      <a:pt x="101" y="487"/>
                    </a:lnTo>
                    <a:lnTo>
                      <a:pt x="111" y="496"/>
                    </a:lnTo>
                    <a:lnTo>
                      <a:pt x="122" y="504"/>
                    </a:lnTo>
                    <a:lnTo>
                      <a:pt x="132" y="511"/>
                    </a:lnTo>
                    <a:lnTo>
                      <a:pt x="158" y="524"/>
                    </a:lnTo>
                    <a:lnTo>
                      <a:pt x="185" y="536"/>
                    </a:lnTo>
                    <a:lnTo>
                      <a:pt x="213" y="545"/>
                    </a:lnTo>
                    <a:lnTo>
                      <a:pt x="242" y="553"/>
                    </a:lnTo>
                    <a:lnTo>
                      <a:pt x="271" y="561"/>
                    </a:lnTo>
                    <a:lnTo>
                      <a:pt x="327" y="573"/>
                    </a:lnTo>
                    <a:lnTo>
                      <a:pt x="372" y="583"/>
                    </a:lnTo>
                    <a:lnTo>
                      <a:pt x="390" y="589"/>
                    </a:lnTo>
                    <a:lnTo>
                      <a:pt x="404" y="594"/>
                    </a:lnTo>
                    <a:lnTo>
                      <a:pt x="414" y="601"/>
                    </a:lnTo>
                    <a:lnTo>
                      <a:pt x="423" y="608"/>
                    </a:lnTo>
                    <a:lnTo>
                      <a:pt x="431" y="616"/>
                    </a:lnTo>
                    <a:lnTo>
                      <a:pt x="439" y="627"/>
                    </a:lnTo>
                    <a:lnTo>
                      <a:pt x="446" y="638"/>
                    </a:lnTo>
                    <a:lnTo>
                      <a:pt x="451" y="648"/>
                    </a:lnTo>
                    <a:lnTo>
                      <a:pt x="454" y="660"/>
                    </a:lnTo>
                    <a:lnTo>
                      <a:pt x="456" y="671"/>
                    </a:lnTo>
                    <a:lnTo>
                      <a:pt x="456" y="683"/>
                    </a:lnTo>
                    <a:lnTo>
                      <a:pt x="455" y="693"/>
                    </a:lnTo>
                    <a:lnTo>
                      <a:pt x="452" y="702"/>
                    </a:lnTo>
                    <a:lnTo>
                      <a:pt x="447" y="712"/>
                    </a:lnTo>
                    <a:lnTo>
                      <a:pt x="439" y="721"/>
                    </a:lnTo>
                    <a:lnTo>
                      <a:pt x="430" y="727"/>
                    </a:lnTo>
                    <a:lnTo>
                      <a:pt x="418" y="733"/>
                    </a:lnTo>
                    <a:lnTo>
                      <a:pt x="404" y="737"/>
                    </a:lnTo>
                    <a:lnTo>
                      <a:pt x="389" y="738"/>
                    </a:lnTo>
                    <a:lnTo>
                      <a:pt x="374" y="738"/>
                    </a:lnTo>
                    <a:lnTo>
                      <a:pt x="364" y="737"/>
                    </a:lnTo>
                    <a:lnTo>
                      <a:pt x="353" y="734"/>
                    </a:lnTo>
                    <a:lnTo>
                      <a:pt x="344" y="730"/>
                    </a:lnTo>
                    <a:lnTo>
                      <a:pt x="337" y="725"/>
                    </a:lnTo>
                    <a:lnTo>
                      <a:pt x="331" y="720"/>
                    </a:lnTo>
                    <a:lnTo>
                      <a:pt x="325" y="713"/>
                    </a:lnTo>
                    <a:lnTo>
                      <a:pt x="322" y="706"/>
                    </a:lnTo>
                    <a:lnTo>
                      <a:pt x="318" y="700"/>
                    </a:lnTo>
                    <a:lnTo>
                      <a:pt x="314" y="688"/>
                    </a:lnTo>
                    <a:lnTo>
                      <a:pt x="312" y="677"/>
                    </a:lnTo>
                    <a:lnTo>
                      <a:pt x="312" y="669"/>
                    </a:lnTo>
                    <a:lnTo>
                      <a:pt x="314" y="657"/>
                    </a:lnTo>
                    <a:lnTo>
                      <a:pt x="316" y="649"/>
                    </a:lnTo>
                    <a:lnTo>
                      <a:pt x="320" y="642"/>
                    </a:lnTo>
                    <a:lnTo>
                      <a:pt x="325" y="635"/>
                    </a:lnTo>
                    <a:lnTo>
                      <a:pt x="332" y="631"/>
                    </a:lnTo>
                    <a:lnTo>
                      <a:pt x="341" y="627"/>
                    </a:lnTo>
                    <a:lnTo>
                      <a:pt x="347" y="627"/>
                    </a:lnTo>
                    <a:lnTo>
                      <a:pt x="352" y="627"/>
                    </a:lnTo>
                    <a:lnTo>
                      <a:pt x="359" y="628"/>
                    </a:lnTo>
                    <a:lnTo>
                      <a:pt x="364" y="631"/>
                    </a:lnTo>
                    <a:lnTo>
                      <a:pt x="368" y="634"/>
                    </a:lnTo>
                    <a:lnTo>
                      <a:pt x="372" y="638"/>
                    </a:lnTo>
                    <a:lnTo>
                      <a:pt x="376" y="642"/>
                    </a:lnTo>
                    <a:lnTo>
                      <a:pt x="377" y="647"/>
                    </a:lnTo>
                    <a:lnTo>
                      <a:pt x="378" y="652"/>
                    </a:lnTo>
                    <a:lnTo>
                      <a:pt x="380" y="657"/>
                    </a:lnTo>
                    <a:lnTo>
                      <a:pt x="378" y="661"/>
                    </a:lnTo>
                    <a:lnTo>
                      <a:pt x="377" y="667"/>
                    </a:lnTo>
                    <a:lnTo>
                      <a:pt x="374" y="671"/>
                    </a:lnTo>
                    <a:lnTo>
                      <a:pt x="372" y="673"/>
                    </a:lnTo>
                    <a:lnTo>
                      <a:pt x="366" y="676"/>
                    </a:lnTo>
                    <a:lnTo>
                      <a:pt x="361" y="677"/>
                    </a:lnTo>
                    <a:lnTo>
                      <a:pt x="353" y="679"/>
                    </a:lnTo>
                    <a:lnTo>
                      <a:pt x="345" y="677"/>
                    </a:lnTo>
                    <a:lnTo>
                      <a:pt x="347" y="685"/>
                    </a:lnTo>
                    <a:lnTo>
                      <a:pt x="348" y="693"/>
                    </a:lnTo>
                    <a:lnTo>
                      <a:pt x="353" y="702"/>
                    </a:lnTo>
                    <a:lnTo>
                      <a:pt x="356" y="706"/>
                    </a:lnTo>
                    <a:lnTo>
                      <a:pt x="360" y="710"/>
                    </a:lnTo>
                    <a:lnTo>
                      <a:pt x="364" y="713"/>
                    </a:lnTo>
                    <a:lnTo>
                      <a:pt x="369" y="716"/>
                    </a:lnTo>
                    <a:lnTo>
                      <a:pt x="376" y="717"/>
                    </a:lnTo>
                    <a:lnTo>
                      <a:pt x="382" y="718"/>
                    </a:lnTo>
                    <a:lnTo>
                      <a:pt x="390" y="717"/>
                    </a:lnTo>
                    <a:lnTo>
                      <a:pt x="401" y="714"/>
                    </a:lnTo>
                    <a:lnTo>
                      <a:pt x="410" y="710"/>
                    </a:lnTo>
                    <a:lnTo>
                      <a:pt x="417" y="705"/>
                    </a:lnTo>
                    <a:lnTo>
                      <a:pt x="423" y="698"/>
                    </a:lnTo>
                    <a:lnTo>
                      <a:pt x="427" y="690"/>
                    </a:lnTo>
                    <a:lnTo>
                      <a:pt x="430" y="683"/>
                    </a:lnTo>
                    <a:lnTo>
                      <a:pt x="431" y="673"/>
                    </a:lnTo>
                    <a:lnTo>
                      <a:pt x="431" y="665"/>
                    </a:lnTo>
                    <a:lnTo>
                      <a:pt x="431" y="656"/>
                    </a:lnTo>
                    <a:lnTo>
                      <a:pt x="429" y="647"/>
                    </a:lnTo>
                    <a:lnTo>
                      <a:pt x="426" y="638"/>
                    </a:lnTo>
                    <a:lnTo>
                      <a:pt x="422" y="630"/>
                    </a:lnTo>
                    <a:lnTo>
                      <a:pt x="417" y="623"/>
                    </a:lnTo>
                    <a:lnTo>
                      <a:pt x="410" y="616"/>
                    </a:lnTo>
                    <a:lnTo>
                      <a:pt x="404" y="612"/>
                    </a:lnTo>
                    <a:lnTo>
                      <a:pt x="397" y="608"/>
                    </a:lnTo>
                    <a:lnTo>
                      <a:pt x="389" y="607"/>
                    </a:lnTo>
                    <a:lnTo>
                      <a:pt x="361" y="606"/>
                    </a:lnTo>
                    <a:lnTo>
                      <a:pt x="312" y="599"/>
                    </a:lnTo>
                    <a:lnTo>
                      <a:pt x="282" y="595"/>
                    </a:lnTo>
                    <a:lnTo>
                      <a:pt x="250" y="589"/>
                    </a:lnTo>
                    <a:lnTo>
                      <a:pt x="216" y="581"/>
                    </a:lnTo>
                    <a:lnTo>
                      <a:pt x="181" y="571"/>
                    </a:lnTo>
                    <a:lnTo>
                      <a:pt x="148" y="561"/>
                    </a:lnTo>
                    <a:lnTo>
                      <a:pt x="115" y="548"/>
                    </a:lnTo>
                    <a:lnTo>
                      <a:pt x="101" y="540"/>
                    </a:lnTo>
                    <a:lnTo>
                      <a:pt x="85" y="532"/>
                    </a:lnTo>
                    <a:lnTo>
                      <a:pt x="72" y="522"/>
                    </a:lnTo>
                    <a:lnTo>
                      <a:pt x="58" y="513"/>
                    </a:lnTo>
                    <a:lnTo>
                      <a:pt x="46" y="504"/>
                    </a:lnTo>
                    <a:lnTo>
                      <a:pt x="36" y="493"/>
                    </a:lnTo>
                    <a:lnTo>
                      <a:pt x="25" y="483"/>
                    </a:lnTo>
                    <a:lnTo>
                      <a:pt x="17" y="471"/>
                    </a:lnTo>
                    <a:lnTo>
                      <a:pt x="11" y="458"/>
                    </a:lnTo>
                    <a:lnTo>
                      <a:pt x="5" y="444"/>
                    </a:lnTo>
                    <a:lnTo>
                      <a:pt x="2" y="430"/>
                    </a:lnTo>
                    <a:lnTo>
                      <a:pt x="0" y="415"/>
                    </a:lnTo>
                    <a:lnTo>
                      <a:pt x="0" y="401"/>
                    </a:lnTo>
                    <a:lnTo>
                      <a:pt x="2" y="386"/>
                    </a:lnTo>
                    <a:lnTo>
                      <a:pt x="5" y="373"/>
                    </a:lnTo>
                    <a:lnTo>
                      <a:pt x="11" y="360"/>
                    </a:lnTo>
                    <a:lnTo>
                      <a:pt x="17" y="347"/>
                    </a:lnTo>
                    <a:lnTo>
                      <a:pt x="25" y="335"/>
                    </a:lnTo>
                    <a:lnTo>
                      <a:pt x="35" y="324"/>
                    </a:lnTo>
                    <a:lnTo>
                      <a:pt x="45" y="313"/>
                    </a:lnTo>
                    <a:lnTo>
                      <a:pt x="57" y="303"/>
                    </a:lnTo>
                    <a:lnTo>
                      <a:pt x="69" y="292"/>
                    </a:lnTo>
                    <a:lnTo>
                      <a:pt x="97" y="275"/>
                    </a:lnTo>
                    <a:lnTo>
                      <a:pt x="126" y="258"/>
                    </a:lnTo>
                    <a:lnTo>
                      <a:pt x="158" y="242"/>
                    </a:lnTo>
                    <a:lnTo>
                      <a:pt x="188" y="229"/>
                    </a:lnTo>
                    <a:lnTo>
                      <a:pt x="220" y="216"/>
                    </a:lnTo>
                    <a:lnTo>
                      <a:pt x="277" y="193"/>
                    </a:lnTo>
                    <a:lnTo>
                      <a:pt x="300" y="183"/>
                    </a:lnTo>
                    <a:lnTo>
                      <a:pt x="320" y="173"/>
                    </a:lnTo>
                    <a:lnTo>
                      <a:pt x="336" y="164"/>
                    </a:lnTo>
                    <a:lnTo>
                      <a:pt x="341" y="159"/>
                    </a:lnTo>
                    <a:lnTo>
                      <a:pt x="345" y="155"/>
                    </a:lnTo>
                    <a:lnTo>
                      <a:pt x="349" y="144"/>
                    </a:lnTo>
                    <a:lnTo>
                      <a:pt x="352" y="135"/>
                    </a:lnTo>
                    <a:lnTo>
                      <a:pt x="351" y="124"/>
                    </a:lnTo>
                    <a:lnTo>
                      <a:pt x="348" y="114"/>
                    </a:lnTo>
                    <a:lnTo>
                      <a:pt x="343" y="102"/>
                    </a:lnTo>
                    <a:lnTo>
                      <a:pt x="336" y="91"/>
                    </a:lnTo>
                    <a:lnTo>
                      <a:pt x="328" y="82"/>
                    </a:lnTo>
                    <a:lnTo>
                      <a:pt x="319" y="71"/>
                    </a:lnTo>
                    <a:lnTo>
                      <a:pt x="307" y="62"/>
                    </a:lnTo>
                    <a:lnTo>
                      <a:pt x="295" y="54"/>
                    </a:lnTo>
                    <a:lnTo>
                      <a:pt x="283" y="46"/>
                    </a:lnTo>
                    <a:lnTo>
                      <a:pt x="270" y="40"/>
                    </a:lnTo>
                    <a:lnTo>
                      <a:pt x="255" y="34"/>
                    </a:lnTo>
                    <a:lnTo>
                      <a:pt x="242" y="30"/>
                    </a:lnTo>
                    <a:lnTo>
                      <a:pt x="229" y="29"/>
                    </a:lnTo>
                    <a:lnTo>
                      <a:pt x="216" y="28"/>
                    </a:lnTo>
                    <a:lnTo>
                      <a:pt x="204" y="29"/>
                    </a:lnTo>
                    <a:lnTo>
                      <a:pt x="195" y="32"/>
                    </a:lnTo>
                    <a:lnTo>
                      <a:pt x="187" y="37"/>
                    </a:lnTo>
                    <a:lnTo>
                      <a:pt x="180" y="42"/>
                    </a:lnTo>
                    <a:lnTo>
                      <a:pt x="175" y="50"/>
                    </a:lnTo>
                    <a:lnTo>
                      <a:pt x="171" y="58"/>
                    </a:lnTo>
                    <a:lnTo>
                      <a:pt x="169" y="66"/>
                    </a:lnTo>
                    <a:lnTo>
                      <a:pt x="168" y="75"/>
                    </a:lnTo>
                    <a:lnTo>
                      <a:pt x="168" y="83"/>
                    </a:lnTo>
                    <a:lnTo>
                      <a:pt x="169" y="93"/>
                    </a:lnTo>
                    <a:lnTo>
                      <a:pt x="172" y="101"/>
                    </a:lnTo>
                    <a:lnTo>
                      <a:pt x="175" y="108"/>
                    </a:lnTo>
                    <a:lnTo>
                      <a:pt x="179" y="116"/>
                    </a:lnTo>
                    <a:lnTo>
                      <a:pt x="183" y="122"/>
                    </a:lnTo>
                    <a:lnTo>
                      <a:pt x="188" y="127"/>
                    </a:lnTo>
                    <a:lnTo>
                      <a:pt x="193" y="130"/>
                    </a:lnTo>
                    <a:lnTo>
                      <a:pt x="189" y="126"/>
                    </a:lnTo>
                    <a:lnTo>
                      <a:pt x="185" y="115"/>
                    </a:lnTo>
                    <a:lnTo>
                      <a:pt x="184" y="110"/>
                    </a:lnTo>
                    <a:lnTo>
                      <a:pt x="184" y="103"/>
                    </a:lnTo>
                    <a:lnTo>
                      <a:pt x="185" y="97"/>
                    </a:lnTo>
                    <a:lnTo>
                      <a:pt x="192" y="91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g238d613911f_0_0"/>
              <p:cNvSpPr/>
              <p:nvPr/>
            </p:nvSpPr>
            <p:spPr>
              <a:xfrm>
                <a:off x="4735513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192" y="91"/>
                    </a:moveTo>
                    <a:lnTo>
                      <a:pt x="192" y="91"/>
                    </a:lnTo>
                    <a:lnTo>
                      <a:pt x="199" y="89"/>
                    </a:lnTo>
                    <a:lnTo>
                      <a:pt x="206" y="87"/>
                    </a:lnTo>
                    <a:lnTo>
                      <a:pt x="216" y="87"/>
                    </a:lnTo>
                    <a:lnTo>
                      <a:pt x="225" y="89"/>
                    </a:lnTo>
                    <a:lnTo>
                      <a:pt x="228" y="90"/>
                    </a:lnTo>
                    <a:lnTo>
                      <a:pt x="232" y="93"/>
                    </a:lnTo>
                    <a:lnTo>
                      <a:pt x="234" y="97"/>
                    </a:lnTo>
                    <a:lnTo>
                      <a:pt x="237" y="102"/>
                    </a:lnTo>
                    <a:lnTo>
                      <a:pt x="238" y="107"/>
                    </a:lnTo>
                    <a:lnTo>
                      <a:pt x="238" y="115"/>
                    </a:lnTo>
                    <a:lnTo>
                      <a:pt x="237" y="123"/>
                    </a:lnTo>
                    <a:lnTo>
                      <a:pt x="236" y="130"/>
                    </a:lnTo>
                    <a:lnTo>
                      <a:pt x="233" y="136"/>
                    </a:lnTo>
                    <a:lnTo>
                      <a:pt x="230" y="142"/>
                    </a:lnTo>
                    <a:lnTo>
                      <a:pt x="228" y="147"/>
                    </a:lnTo>
                    <a:lnTo>
                      <a:pt x="224" y="151"/>
                    </a:lnTo>
                    <a:lnTo>
                      <a:pt x="220" y="153"/>
                    </a:lnTo>
                    <a:lnTo>
                      <a:pt x="214" y="156"/>
                    </a:lnTo>
                    <a:lnTo>
                      <a:pt x="210" y="157"/>
                    </a:lnTo>
                    <a:lnTo>
                      <a:pt x="205" y="159"/>
                    </a:lnTo>
                    <a:lnTo>
                      <a:pt x="196" y="157"/>
                    </a:lnTo>
                    <a:lnTo>
                      <a:pt x="185" y="153"/>
                    </a:lnTo>
                    <a:lnTo>
                      <a:pt x="177" y="147"/>
                    </a:lnTo>
                    <a:lnTo>
                      <a:pt x="172" y="142"/>
                    </a:lnTo>
                    <a:lnTo>
                      <a:pt x="168" y="135"/>
                    </a:lnTo>
                    <a:lnTo>
                      <a:pt x="163" y="127"/>
                    </a:lnTo>
                    <a:lnTo>
                      <a:pt x="159" y="116"/>
                    </a:lnTo>
                    <a:lnTo>
                      <a:pt x="155" y="106"/>
                    </a:lnTo>
                    <a:lnTo>
                      <a:pt x="152" y="95"/>
                    </a:lnTo>
                    <a:lnTo>
                      <a:pt x="150" y="83"/>
                    </a:lnTo>
                    <a:lnTo>
                      <a:pt x="150" y="73"/>
                    </a:lnTo>
                    <a:lnTo>
                      <a:pt x="150" y="61"/>
                    </a:lnTo>
                    <a:lnTo>
                      <a:pt x="151" y="49"/>
                    </a:lnTo>
                    <a:lnTo>
                      <a:pt x="155" y="38"/>
                    </a:lnTo>
                    <a:lnTo>
                      <a:pt x="160" y="29"/>
                    </a:lnTo>
                    <a:lnTo>
                      <a:pt x="168" y="20"/>
                    </a:lnTo>
                    <a:lnTo>
                      <a:pt x="179" y="12"/>
                    </a:lnTo>
                    <a:lnTo>
                      <a:pt x="192" y="7"/>
                    </a:lnTo>
                    <a:lnTo>
                      <a:pt x="208" y="1"/>
                    </a:lnTo>
                    <a:lnTo>
                      <a:pt x="225" y="0"/>
                    </a:lnTo>
                    <a:lnTo>
                      <a:pt x="242" y="0"/>
                    </a:lnTo>
                    <a:lnTo>
                      <a:pt x="261" y="4"/>
                    </a:lnTo>
                    <a:lnTo>
                      <a:pt x="278" y="9"/>
                    </a:lnTo>
                    <a:lnTo>
                      <a:pt x="295" y="16"/>
                    </a:lnTo>
                    <a:lnTo>
                      <a:pt x="312" y="25"/>
                    </a:lnTo>
                    <a:lnTo>
                      <a:pt x="327" y="34"/>
                    </a:lnTo>
                    <a:lnTo>
                      <a:pt x="341" y="46"/>
                    </a:lnTo>
                    <a:lnTo>
                      <a:pt x="353" y="60"/>
                    </a:lnTo>
                    <a:lnTo>
                      <a:pt x="364" y="73"/>
                    </a:lnTo>
                    <a:lnTo>
                      <a:pt x="372" y="86"/>
                    </a:lnTo>
                    <a:lnTo>
                      <a:pt x="377" y="101"/>
                    </a:lnTo>
                    <a:lnTo>
                      <a:pt x="380" y="116"/>
                    </a:lnTo>
                    <a:lnTo>
                      <a:pt x="380" y="123"/>
                    </a:lnTo>
                    <a:lnTo>
                      <a:pt x="378" y="131"/>
                    </a:lnTo>
                    <a:lnTo>
                      <a:pt x="377" y="138"/>
                    </a:lnTo>
                    <a:lnTo>
                      <a:pt x="374" y="144"/>
                    </a:lnTo>
                    <a:lnTo>
                      <a:pt x="372" y="152"/>
                    </a:lnTo>
                    <a:lnTo>
                      <a:pt x="368" y="159"/>
                    </a:lnTo>
                    <a:lnTo>
                      <a:pt x="363" y="165"/>
                    </a:lnTo>
                    <a:lnTo>
                      <a:pt x="356" y="172"/>
                    </a:lnTo>
                    <a:lnTo>
                      <a:pt x="340" y="184"/>
                    </a:lnTo>
                    <a:lnTo>
                      <a:pt x="320" y="197"/>
                    </a:lnTo>
                    <a:lnTo>
                      <a:pt x="299" y="209"/>
                    </a:lnTo>
                    <a:lnTo>
                      <a:pt x="250" y="233"/>
                    </a:lnTo>
                    <a:lnTo>
                      <a:pt x="197" y="259"/>
                    </a:lnTo>
                    <a:lnTo>
                      <a:pt x="172" y="272"/>
                    </a:lnTo>
                    <a:lnTo>
                      <a:pt x="148" y="288"/>
                    </a:lnTo>
                    <a:lnTo>
                      <a:pt x="126" y="304"/>
                    </a:lnTo>
                    <a:lnTo>
                      <a:pt x="115" y="312"/>
                    </a:lnTo>
                    <a:lnTo>
                      <a:pt x="106" y="321"/>
                    </a:lnTo>
                    <a:lnTo>
                      <a:pt x="98" y="331"/>
                    </a:lnTo>
                    <a:lnTo>
                      <a:pt x="90" y="341"/>
                    </a:lnTo>
                    <a:lnTo>
                      <a:pt x="83" y="352"/>
                    </a:lnTo>
                    <a:lnTo>
                      <a:pt x="77" y="362"/>
                    </a:lnTo>
                    <a:lnTo>
                      <a:pt x="73" y="374"/>
                    </a:lnTo>
                    <a:lnTo>
                      <a:pt x="69" y="386"/>
                    </a:lnTo>
                    <a:lnTo>
                      <a:pt x="68" y="398"/>
                    </a:lnTo>
                    <a:lnTo>
                      <a:pt x="66" y="411"/>
                    </a:lnTo>
                    <a:lnTo>
                      <a:pt x="68" y="425"/>
                    </a:lnTo>
                    <a:lnTo>
                      <a:pt x="70" y="436"/>
                    </a:lnTo>
                    <a:lnTo>
                      <a:pt x="73" y="448"/>
                    </a:lnTo>
                    <a:lnTo>
                      <a:pt x="78" y="459"/>
                    </a:lnTo>
                    <a:lnTo>
                      <a:pt x="85" y="468"/>
                    </a:lnTo>
                    <a:lnTo>
                      <a:pt x="93" y="479"/>
                    </a:lnTo>
                    <a:lnTo>
                      <a:pt x="101" y="487"/>
                    </a:lnTo>
                    <a:lnTo>
                      <a:pt x="111" y="496"/>
                    </a:lnTo>
                    <a:lnTo>
                      <a:pt x="122" y="504"/>
                    </a:lnTo>
                    <a:lnTo>
                      <a:pt x="132" y="511"/>
                    </a:lnTo>
                    <a:lnTo>
                      <a:pt x="158" y="524"/>
                    </a:lnTo>
                    <a:lnTo>
                      <a:pt x="185" y="536"/>
                    </a:lnTo>
                    <a:lnTo>
                      <a:pt x="213" y="545"/>
                    </a:lnTo>
                    <a:lnTo>
                      <a:pt x="242" y="553"/>
                    </a:lnTo>
                    <a:lnTo>
                      <a:pt x="271" y="561"/>
                    </a:lnTo>
                    <a:lnTo>
                      <a:pt x="327" y="573"/>
                    </a:lnTo>
                    <a:lnTo>
                      <a:pt x="372" y="583"/>
                    </a:lnTo>
                    <a:lnTo>
                      <a:pt x="390" y="589"/>
                    </a:lnTo>
                    <a:lnTo>
                      <a:pt x="404" y="594"/>
                    </a:lnTo>
                    <a:lnTo>
                      <a:pt x="414" y="601"/>
                    </a:lnTo>
                    <a:lnTo>
                      <a:pt x="423" y="608"/>
                    </a:lnTo>
                    <a:lnTo>
                      <a:pt x="431" y="616"/>
                    </a:lnTo>
                    <a:lnTo>
                      <a:pt x="439" y="627"/>
                    </a:lnTo>
                    <a:lnTo>
                      <a:pt x="446" y="638"/>
                    </a:lnTo>
                    <a:lnTo>
                      <a:pt x="451" y="648"/>
                    </a:lnTo>
                    <a:lnTo>
                      <a:pt x="454" y="660"/>
                    </a:lnTo>
                    <a:lnTo>
                      <a:pt x="456" y="671"/>
                    </a:lnTo>
                    <a:lnTo>
                      <a:pt x="456" y="683"/>
                    </a:lnTo>
                    <a:lnTo>
                      <a:pt x="455" y="693"/>
                    </a:lnTo>
                    <a:lnTo>
                      <a:pt x="452" y="702"/>
                    </a:lnTo>
                    <a:lnTo>
                      <a:pt x="447" y="712"/>
                    </a:lnTo>
                    <a:lnTo>
                      <a:pt x="439" y="721"/>
                    </a:lnTo>
                    <a:lnTo>
                      <a:pt x="430" y="727"/>
                    </a:lnTo>
                    <a:lnTo>
                      <a:pt x="418" y="733"/>
                    </a:lnTo>
                    <a:lnTo>
                      <a:pt x="404" y="737"/>
                    </a:lnTo>
                    <a:lnTo>
                      <a:pt x="389" y="738"/>
                    </a:lnTo>
                    <a:lnTo>
                      <a:pt x="374" y="738"/>
                    </a:lnTo>
                    <a:lnTo>
                      <a:pt x="364" y="737"/>
                    </a:lnTo>
                    <a:lnTo>
                      <a:pt x="353" y="734"/>
                    </a:lnTo>
                    <a:lnTo>
                      <a:pt x="344" y="730"/>
                    </a:lnTo>
                    <a:lnTo>
                      <a:pt x="337" y="725"/>
                    </a:lnTo>
                    <a:lnTo>
                      <a:pt x="331" y="720"/>
                    </a:lnTo>
                    <a:lnTo>
                      <a:pt x="325" y="713"/>
                    </a:lnTo>
                    <a:lnTo>
                      <a:pt x="322" y="706"/>
                    </a:lnTo>
                    <a:lnTo>
                      <a:pt x="318" y="700"/>
                    </a:lnTo>
                    <a:lnTo>
                      <a:pt x="314" y="688"/>
                    </a:lnTo>
                    <a:lnTo>
                      <a:pt x="312" y="677"/>
                    </a:lnTo>
                    <a:lnTo>
                      <a:pt x="312" y="669"/>
                    </a:lnTo>
                    <a:lnTo>
                      <a:pt x="314" y="657"/>
                    </a:lnTo>
                    <a:lnTo>
                      <a:pt x="316" y="649"/>
                    </a:lnTo>
                    <a:lnTo>
                      <a:pt x="320" y="642"/>
                    </a:lnTo>
                    <a:lnTo>
                      <a:pt x="325" y="635"/>
                    </a:lnTo>
                    <a:lnTo>
                      <a:pt x="332" y="631"/>
                    </a:lnTo>
                    <a:lnTo>
                      <a:pt x="341" y="627"/>
                    </a:lnTo>
                    <a:lnTo>
                      <a:pt x="347" y="627"/>
                    </a:lnTo>
                    <a:lnTo>
                      <a:pt x="352" y="627"/>
                    </a:lnTo>
                    <a:lnTo>
                      <a:pt x="359" y="628"/>
                    </a:lnTo>
                    <a:lnTo>
                      <a:pt x="364" y="631"/>
                    </a:lnTo>
                    <a:lnTo>
                      <a:pt x="368" y="634"/>
                    </a:lnTo>
                    <a:lnTo>
                      <a:pt x="372" y="638"/>
                    </a:lnTo>
                    <a:lnTo>
                      <a:pt x="376" y="642"/>
                    </a:lnTo>
                    <a:lnTo>
                      <a:pt x="377" y="647"/>
                    </a:lnTo>
                    <a:lnTo>
                      <a:pt x="378" y="652"/>
                    </a:lnTo>
                    <a:lnTo>
                      <a:pt x="380" y="657"/>
                    </a:lnTo>
                    <a:lnTo>
                      <a:pt x="378" y="661"/>
                    </a:lnTo>
                    <a:lnTo>
                      <a:pt x="377" y="667"/>
                    </a:lnTo>
                    <a:lnTo>
                      <a:pt x="374" y="671"/>
                    </a:lnTo>
                    <a:lnTo>
                      <a:pt x="372" y="673"/>
                    </a:lnTo>
                    <a:lnTo>
                      <a:pt x="366" y="676"/>
                    </a:lnTo>
                    <a:lnTo>
                      <a:pt x="361" y="677"/>
                    </a:lnTo>
                    <a:lnTo>
                      <a:pt x="353" y="679"/>
                    </a:lnTo>
                    <a:lnTo>
                      <a:pt x="345" y="677"/>
                    </a:lnTo>
                    <a:lnTo>
                      <a:pt x="347" y="685"/>
                    </a:lnTo>
                    <a:lnTo>
                      <a:pt x="348" y="693"/>
                    </a:lnTo>
                    <a:lnTo>
                      <a:pt x="353" y="702"/>
                    </a:lnTo>
                    <a:lnTo>
                      <a:pt x="356" y="706"/>
                    </a:lnTo>
                    <a:lnTo>
                      <a:pt x="360" y="710"/>
                    </a:lnTo>
                    <a:lnTo>
                      <a:pt x="364" y="713"/>
                    </a:lnTo>
                    <a:lnTo>
                      <a:pt x="369" y="716"/>
                    </a:lnTo>
                    <a:lnTo>
                      <a:pt x="376" y="717"/>
                    </a:lnTo>
                    <a:lnTo>
                      <a:pt x="382" y="718"/>
                    </a:lnTo>
                    <a:lnTo>
                      <a:pt x="390" y="717"/>
                    </a:lnTo>
                    <a:lnTo>
                      <a:pt x="401" y="714"/>
                    </a:lnTo>
                    <a:lnTo>
                      <a:pt x="410" y="710"/>
                    </a:lnTo>
                    <a:lnTo>
                      <a:pt x="417" y="705"/>
                    </a:lnTo>
                    <a:lnTo>
                      <a:pt x="423" y="698"/>
                    </a:lnTo>
                    <a:lnTo>
                      <a:pt x="427" y="690"/>
                    </a:lnTo>
                    <a:lnTo>
                      <a:pt x="430" y="683"/>
                    </a:lnTo>
                    <a:lnTo>
                      <a:pt x="431" y="673"/>
                    </a:lnTo>
                    <a:lnTo>
                      <a:pt x="431" y="665"/>
                    </a:lnTo>
                    <a:lnTo>
                      <a:pt x="431" y="656"/>
                    </a:lnTo>
                    <a:lnTo>
                      <a:pt x="429" y="647"/>
                    </a:lnTo>
                    <a:lnTo>
                      <a:pt x="426" y="638"/>
                    </a:lnTo>
                    <a:lnTo>
                      <a:pt x="422" y="630"/>
                    </a:lnTo>
                    <a:lnTo>
                      <a:pt x="417" y="623"/>
                    </a:lnTo>
                    <a:lnTo>
                      <a:pt x="410" y="616"/>
                    </a:lnTo>
                    <a:lnTo>
                      <a:pt x="404" y="612"/>
                    </a:lnTo>
                    <a:lnTo>
                      <a:pt x="397" y="608"/>
                    </a:lnTo>
                    <a:lnTo>
                      <a:pt x="389" y="607"/>
                    </a:lnTo>
                    <a:lnTo>
                      <a:pt x="361" y="606"/>
                    </a:lnTo>
                    <a:lnTo>
                      <a:pt x="312" y="599"/>
                    </a:lnTo>
                    <a:lnTo>
                      <a:pt x="282" y="595"/>
                    </a:lnTo>
                    <a:lnTo>
                      <a:pt x="250" y="589"/>
                    </a:lnTo>
                    <a:lnTo>
                      <a:pt x="216" y="581"/>
                    </a:lnTo>
                    <a:lnTo>
                      <a:pt x="181" y="571"/>
                    </a:lnTo>
                    <a:lnTo>
                      <a:pt x="148" y="561"/>
                    </a:lnTo>
                    <a:lnTo>
                      <a:pt x="115" y="548"/>
                    </a:lnTo>
                    <a:lnTo>
                      <a:pt x="101" y="540"/>
                    </a:lnTo>
                    <a:lnTo>
                      <a:pt x="85" y="532"/>
                    </a:lnTo>
                    <a:lnTo>
                      <a:pt x="72" y="522"/>
                    </a:lnTo>
                    <a:lnTo>
                      <a:pt x="58" y="513"/>
                    </a:lnTo>
                    <a:lnTo>
                      <a:pt x="46" y="504"/>
                    </a:lnTo>
                    <a:lnTo>
                      <a:pt x="36" y="493"/>
                    </a:lnTo>
                    <a:lnTo>
                      <a:pt x="25" y="483"/>
                    </a:lnTo>
                    <a:lnTo>
                      <a:pt x="17" y="471"/>
                    </a:lnTo>
                    <a:lnTo>
                      <a:pt x="11" y="458"/>
                    </a:lnTo>
                    <a:lnTo>
                      <a:pt x="5" y="444"/>
                    </a:lnTo>
                    <a:lnTo>
                      <a:pt x="2" y="430"/>
                    </a:lnTo>
                    <a:lnTo>
                      <a:pt x="0" y="415"/>
                    </a:lnTo>
                    <a:lnTo>
                      <a:pt x="0" y="401"/>
                    </a:lnTo>
                    <a:lnTo>
                      <a:pt x="2" y="386"/>
                    </a:lnTo>
                    <a:lnTo>
                      <a:pt x="5" y="373"/>
                    </a:lnTo>
                    <a:lnTo>
                      <a:pt x="11" y="360"/>
                    </a:lnTo>
                    <a:lnTo>
                      <a:pt x="17" y="347"/>
                    </a:lnTo>
                    <a:lnTo>
                      <a:pt x="25" y="335"/>
                    </a:lnTo>
                    <a:lnTo>
                      <a:pt x="35" y="324"/>
                    </a:lnTo>
                    <a:lnTo>
                      <a:pt x="45" y="313"/>
                    </a:lnTo>
                    <a:lnTo>
                      <a:pt x="57" y="303"/>
                    </a:lnTo>
                    <a:lnTo>
                      <a:pt x="69" y="292"/>
                    </a:lnTo>
                    <a:lnTo>
                      <a:pt x="97" y="275"/>
                    </a:lnTo>
                    <a:lnTo>
                      <a:pt x="126" y="258"/>
                    </a:lnTo>
                    <a:lnTo>
                      <a:pt x="158" y="242"/>
                    </a:lnTo>
                    <a:lnTo>
                      <a:pt x="188" y="229"/>
                    </a:lnTo>
                    <a:lnTo>
                      <a:pt x="220" y="216"/>
                    </a:lnTo>
                    <a:lnTo>
                      <a:pt x="277" y="193"/>
                    </a:lnTo>
                    <a:lnTo>
                      <a:pt x="300" y="183"/>
                    </a:lnTo>
                    <a:lnTo>
                      <a:pt x="320" y="173"/>
                    </a:lnTo>
                    <a:lnTo>
                      <a:pt x="336" y="164"/>
                    </a:lnTo>
                    <a:lnTo>
                      <a:pt x="341" y="159"/>
                    </a:lnTo>
                    <a:lnTo>
                      <a:pt x="345" y="155"/>
                    </a:lnTo>
                    <a:lnTo>
                      <a:pt x="349" y="144"/>
                    </a:lnTo>
                    <a:lnTo>
                      <a:pt x="352" y="135"/>
                    </a:lnTo>
                    <a:lnTo>
                      <a:pt x="351" y="124"/>
                    </a:lnTo>
                    <a:lnTo>
                      <a:pt x="348" y="114"/>
                    </a:lnTo>
                    <a:lnTo>
                      <a:pt x="343" y="102"/>
                    </a:lnTo>
                    <a:lnTo>
                      <a:pt x="336" y="91"/>
                    </a:lnTo>
                    <a:lnTo>
                      <a:pt x="328" y="82"/>
                    </a:lnTo>
                    <a:lnTo>
                      <a:pt x="319" y="71"/>
                    </a:lnTo>
                    <a:lnTo>
                      <a:pt x="307" y="62"/>
                    </a:lnTo>
                    <a:lnTo>
                      <a:pt x="295" y="54"/>
                    </a:lnTo>
                    <a:lnTo>
                      <a:pt x="283" y="46"/>
                    </a:lnTo>
                    <a:lnTo>
                      <a:pt x="270" y="40"/>
                    </a:lnTo>
                    <a:lnTo>
                      <a:pt x="255" y="34"/>
                    </a:lnTo>
                    <a:lnTo>
                      <a:pt x="242" y="30"/>
                    </a:lnTo>
                    <a:lnTo>
                      <a:pt x="229" y="29"/>
                    </a:lnTo>
                    <a:lnTo>
                      <a:pt x="216" y="28"/>
                    </a:lnTo>
                    <a:lnTo>
                      <a:pt x="204" y="29"/>
                    </a:lnTo>
                    <a:lnTo>
                      <a:pt x="195" y="32"/>
                    </a:lnTo>
                    <a:lnTo>
                      <a:pt x="187" y="37"/>
                    </a:lnTo>
                    <a:lnTo>
                      <a:pt x="180" y="42"/>
                    </a:lnTo>
                    <a:lnTo>
                      <a:pt x="175" y="50"/>
                    </a:lnTo>
                    <a:lnTo>
                      <a:pt x="171" y="58"/>
                    </a:lnTo>
                    <a:lnTo>
                      <a:pt x="169" y="66"/>
                    </a:lnTo>
                    <a:lnTo>
                      <a:pt x="168" y="75"/>
                    </a:lnTo>
                    <a:lnTo>
                      <a:pt x="168" y="83"/>
                    </a:lnTo>
                    <a:lnTo>
                      <a:pt x="169" y="93"/>
                    </a:lnTo>
                    <a:lnTo>
                      <a:pt x="172" y="101"/>
                    </a:lnTo>
                    <a:lnTo>
                      <a:pt x="175" y="108"/>
                    </a:lnTo>
                    <a:lnTo>
                      <a:pt x="179" y="116"/>
                    </a:lnTo>
                    <a:lnTo>
                      <a:pt x="183" y="122"/>
                    </a:lnTo>
                    <a:lnTo>
                      <a:pt x="188" y="127"/>
                    </a:lnTo>
                    <a:lnTo>
                      <a:pt x="193" y="130"/>
                    </a:lnTo>
                    <a:lnTo>
                      <a:pt x="189" y="126"/>
                    </a:lnTo>
                    <a:lnTo>
                      <a:pt x="185" y="115"/>
                    </a:lnTo>
                    <a:lnTo>
                      <a:pt x="184" y="110"/>
                    </a:lnTo>
                    <a:lnTo>
                      <a:pt x="184" y="103"/>
                    </a:lnTo>
                    <a:lnTo>
                      <a:pt x="185" y="97"/>
                    </a:lnTo>
                    <a:lnTo>
                      <a:pt x="192" y="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g238d613911f_0_0"/>
              <p:cNvSpPr/>
              <p:nvPr/>
            </p:nvSpPr>
            <p:spPr>
              <a:xfrm>
                <a:off x="4752976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2" y="408"/>
                    </a:moveTo>
                    <a:lnTo>
                      <a:pt x="2" y="408"/>
                    </a:lnTo>
                    <a:lnTo>
                      <a:pt x="0" y="394"/>
                    </a:lnTo>
                    <a:lnTo>
                      <a:pt x="0" y="379"/>
                    </a:lnTo>
                    <a:lnTo>
                      <a:pt x="2" y="366"/>
                    </a:lnTo>
                    <a:lnTo>
                      <a:pt x="6" y="353"/>
                    </a:lnTo>
                    <a:lnTo>
                      <a:pt x="12" y="341"/>
                    </a:lnTo>
                    <a:lnTo>
                      <a:pt x="18" y="328"/>
                    </a:lnTo>
                    <a:lnTo>
                      <a:pt x="28" y="317"/>
                    </a:lnTo>
                    <a:lnTo>
                      <a:pt x="37" y="306"/>
                    </a:lnTo>
                    <a:lnTo>
                      <a:pt x="49" y="296"/>
                    </a:lnTo>
                    <a:lnTo>
                      <a:pt x="61" y="285"/>
                    </a:lnTo>
                    <a:lnTo>
                      <a:pt x="74" y="276"/>
                    </a:lnTo>
                    <a:lnTo>
                      <a:pt x="87" y="267"/>
                    </a:lnTo>
                    <a:lnTo>
                      <a:pt x="117" y="250"/>
                    </a:lnTo>
                    <a:lnTo>
                      <a:pt x="148" y="234"/>
                    </a:lnTo>
                    <a:lnTo>
                      <a:pt x="181" y="219"/>
                    </a:lnTo>
                    <a:lnTo>
                      <a:pt x="213" y="205"/>
                    </a:lnTo>
                    <a:lnTo>
                      <a:pt x="272" y="181"/>
                    </a:lnTo>
                    <a:lnTo>
                      <a:pt x="297" y="170"/>
                    </a:lnTo>
                    <a:lnTo>
                      <a:pt x="318" y="160"/>
                    </a:lnTo>
                    <a:lnTo>
                      <a:pt x="334" y="150"/>
                    </a:lnTo>
                    <a:lnTo>
                      <a:pt x="340" y="145"/>
                    </a:lnTo>
                    <a:lnTo>
                      <a:pt x="344" y="141"/>
                    </a:lnTo>
                    <a:lnTo>
                      <a:pt x="348" y="131"/>
                    </a:lnTo>
                    <a:lnTo>
                      <a:pt x="350" y="121"/>
                    </a:lnTo>
                    <a:lnTo>
                      <a:pt x="349" y="111"/>
                    </a:lnTo>
                    <a:lnTo>
                      <a:pt x="345" y="100"/>
                    </a:lnTo>
                    <a:lnTo>
                      <a:pt x="340" y="90"/>
                    </a:lnTo>
                    <a:lnTo>
                      <a:pt x="332" y="79"/>
                    </a:lnTo>
                    <a:lnTo>
                      <a:pt x="322" y="68"/>
                    </a:lnTo>
                    <a:lnTo>
                      <a:pt x="312" y="59"/>
                    </a:lnTo>
                    <a:lnTo>
                      <a:pt x="300" y="50"/>
                    </a:lnTo>
                    <a:lnTo>
                      <a:pt x="288" y="41"/>
                    </a:lnTo>
                    <a:lnTo>
                      <a:pt x="273" y="34"/>
                    </a:lnTo>
                    <a:lnTo>
                      <a:pt x="260" y="27"/>
                    </a:lnTo>
                    <a:lnTo>
                      <a:pt x="246" y="22"/>
                    </a:lnTo>
                    <a:lnTo>
                      <a:pt x="233" y="17"/>
                    </a:lnTo>
                    <a:lnTo>
                      <a:pt x="218" y="14"/>
                    </a:lnTo>
                    <a:lnTo>
                      <a:pt x="205" y="14"/>
                    </a:lnTo>
                    <a:lnTo>
                      <a:pt x="192" y="14"/>
                    </a:lnTo>
                    <a:lnTo>
                      <a:pt x="181" y="17"/>
                    </a:lnTo>
                    <a:lnTo>
                      <a:pt x="172" y="22"/>
                    </a:lnTo>
                    <a:lnTo>
                      <a:pt x="164" y="27"/>
                    </a:lnTo>
                    <a:lnTo>
                      <a:pt x="158" y="35"/>
                    </a:lnTo>
                    <a:lnTo>
                      <a:pt x="154" y="43"/>
                    </a:lnTo>
                    <a:lnTo>
                      <a:pt x="153" y="53"/>
                    </a:lnTo>
                    <a:lnTo>
                      <a:pt x="152" y="62"/>
                    </a:lnTo>
                    <a:lnTo>
                      <a:pt x="152" y="71"/>
                    </a:lnTo>
                    <a:lnTo>
                      <a:pt x="153" y="80"/>
                    </a:lnTo>
                    <a:lnTo>
                      <a:pt x="156" y="90"/>
                    </a:lnTo>
                    <a:lnTo>
                      <a:pt x="158" y="97"/>
                    </a:lnTo>
                    <a:lnTo>
                      <a:pt x="162" y="105"/>
                    </a:lnTo>
                    <a:lnTo>
                      <a:pt x="166" y="111"/>
                    </a:lnTo>
                    <a:lnTo>
                      <a:pt x="172" y="116"/>
                    </a:lnTo>
                    <a:lnTo>
                      <a:pt x="176" y="119"/>
                    </a:lnTo>
                    <a:lnTo>
                      <a:pt x="176" y="116"/>
                    </a:lnTo>
                    <a:lnTo>
                      <a:pt x="176" y="111"/>
                    </a:lnTo>
                    <a:lnTo>
                      <a:pt x="177" y="105"/>
                    </a:lnTo>
                    <a:lnTo>
                      <a:pt x="180" y="101"/>
                    </a:lnTo>
                    <a:lnTo>
                      <a:pt x="184" y="96"/>
                    </a:lnTo>
                    <a:lnTo>
                      <a:pt x="190" y="92"/>
                    </a:lnTo>
                    <a:lnTo>
                      <a:pt x="194" y="90"/>
                    </a:lnTo>
                    <a:lnTo>
                      <a:pt x="198" y="88"/>
                    </a:lnTo>
                    <a:lnTo>
                      <a:pt x="203" y="88"/>
                    </a:lnTo>
                    <a:lnTo>
                      <a:pt x="209" y="88"/>
                    </a:lnTo>
                    <a:lnTo>
                      <a:pt x="213" y="91"/>
                    </a:lnTo>
                    <a:lnTo>
                      <a:pt x="217" y="97"/>
                    </a:lnTo>
                    <a:lnTo>
                      <a:pt x="217" y="107"/>
                    </a:lnTo>
                    <a:lnTo>
                      <a:pt x="215" y="121"/>
                    </a:lnTo>
                    <a:lnTo>
                      <a:pt x="214" y="127"/>
                    </a:lnTo>
                    <a:lnTo>
                      <a:pt x="213" y="132"/>
                    </a:lnTo>
                    <a:lnTo>
                      <a:pt x="209" y="136"/>
                    </a:lnTo>
                    <a:lnTo>
                      <a:pt x="206" y="138"/>
                    </a:lnTo>
                    <a:lnTo>
                      <a:pt x="203" y="141"/>
                    </a:lnTo>
                    <a:lnTo>
                      <a:pt x="199" y="142"/>
                    </a:lnTo>
                    <a:lnTo>
                      <a:pt x="195" y="142"/>
                    </a:lnTo>
                    <a:lnTo>
                      <a:pt x="192" y="142"/>
                    </a:lnTo>
                    <a:lnTo>
                      <a:pt x="182" y="140"/>
                    </a:lnTo>
                    <a:lnTo>
                      <a:pt x="174" y="135"/>
                    </a:lnTo>
                    <a:lnTo>
                      <a:pt x="166" y="125"/>
                    </a:lnTo>
                    <a:lnTo>
                      <a:pt x="160" y="117"/>
                    </a:lnTo>
                    <a:lnTo>
                      <a:pt x="153" y="103"/>
                    </a:lnTo>
                    <a:lnTo>
                      <a:pt x="147" y="84"/>
                    </a:lnTo>
                    <a:lnTo>
                      <a:pt x="144" y="75"/>
                    </a:lnTo>
                    <a:lnTo>
                      <a:pt x="143" y="64"/>
                    </a:lnTo>
                    <a:lnTo>
                      <a:pt x="143" y="55"/>
                    </a:lnTo>
                    <a:lnTo>
                      <a:pt x="144" y="45"/>
                    </a:lnTo>
                    <a:lnTo>
                      <a:pt x="148" y="35"/>
                    </a:lnTo>
                    <a:lnTo>
                      <a:pt x="152" y="27"/>
                    </a:lnTo>
                    <a:lnTo>
                      <a:pt x="160" y="18"/>
                    </a:lnTo>
                    <a:lnTo>
                      <a:pt x="169" y="12"/>
                    </a:lnTo>
                    <a:lnTo>
                      <a:pt x="182" y="6"/>
                    </a:lnTo>
                    <a:lnTo>
                      <a:pt x="198" y="2"/>
                    </a:lnTo>
                    <a:lnTo>
                      <a:pt x="215" y="0"/>
                    </a:lnTo>
                    <a:lnTo>
                      <a:pt x="233" y="1"/>
                    </a:lnTo>
                    <a:lnTo>
                      <a:pt x="250" y="4"/>
                    </a:lnTo>
                    <a:lnTo>
                      <a:pt x="267" y="8"/>
                    </a:lnTo>
                    <a:lnTo>
                      <a:pt x="284" y="14"/>
                    </a:lnTo>
                    <a:lnTo>
                      <a:pt x="300" y="22"/>
                    </a:lnTo>
                    <a:lnTo>
                      <a:pt x="314" y="31"/>
                    </a:lnTo>
                    <a:lnTo>
                      <a:pt x="328" y="42"/>
                    </a:lnTo>
                    <a:lnTo>
                      <a:pt x="338" y="54"/>
                    </a:lnTo>
                    <a:lnTo>
                      <a:pt x="349" y="67"/>
                    </a:lnTo>
                    <a:lnTo>
                      <a:pt x="355" y="80"/>
                    </a:lnTo>
                    <a:lnTo>
                      <a:pt x="361" y="94"/>
                    </a:lnTo>
                    <a:lnTo>
                      <a:pt x="362" y="108"/>
                    </a:lnTo>
                    <a:lnTo>
                      <a:pt x="362" y="115"/>
                    </a:lnTo>
                    <a:lnTo>
                      <a:pt x="362" y="121"/>
                    </a:lnTo>
                    <a:lnTo>
                      <a:pt x="361" y="129"/>
                    </a:lnTo>
                    <a:lnTo>
                      <a:pt x="358" y="136"/>
                    </a:lnTo>
                    <a:lnTo>
                      <a:pt x="354" y="142"/>
                    </a:lnTo>
                    <a:lnTo>
                      <a:pt x="350" y="149"/>
                    </a:lnTo>
                    <a:lnTo>
                      <a:pt x="345" y="156"/>
                    </a:lnTo>
                    <a:lnTo>
                      <a:pt x="338" y="162"/>
                    </a:lnTo>
                    <a:lnTo>
                      <a:pt x="322" y="176"/>
                    </a:lnTo>
                    <a:lnTo>
                      <a:pt x="303" y="187"/>
                    </a:lnTo>
                    <a:lnTo>
                      <a:pt x="280" y="198"/>
                    </a:lnTo>
                    <a:lnTo>
                      <a:pt x="231" y="221"/>
                    </a:lnTo>
                    <a:lnTo>
                      <a:pt x="178" y="246"/>
                    </a:lnTo>
                    <a:lnTo>
                      <a:pt x="153" y="258"/>
                    </a:lnTo>
                    <a:lnTo>
                      <a:pt x="128" y="272"/>
                    </a:lnTo>
                    <a:lnTo>
                      <a:pt x="106" y="288"/>
                    </a:lnTo>
                    <a:lnTo>
                      <a:pt x="95" y="296"/>
                    </a:lnTo>
                    <a:lnTo>
                      <a:pt x="86" y="305"/>
                    </a:lnTo>
                    <a:lnTo>
                      <a:pt x="76" y="314"/>
                    </a:lnTo>
                    <a:lnTo>
                      <a:pt x="69" y="324"/>
                    </a:lnTo>
                    <a:lnTo>
                      <a:pt x="62" y="334"/>
                    </a:lnTo>
                    <a:lnTo>
                      <a:pt x="57" y="345"/>
                    </a:lnTo>
                    <a:lnTo>
                      <a:pt x="51" y="355"/>
                    </a:lnTo>
                    <a:lnTo>
                      <a:pt x="47" y="367"/>
                    </a:lnTo>
                    <a:lnTo>
                      <a:pt x="46" y="379"/>
                    </a:lnTo>
                    <a:lnTo>
                      <a:pt x="45" y="392"/>
                    </a:lnTo>
                    <a:lnTo>
                      <a:pt x="43" y="404"/>
                    </a:lnTo>
                    <a:lnTo>
                      <a:pt x="39" y="416"/>
                    </a:lnTo>
                    <a:lnTo>
                      <a:pt x="34" y="426"/>
                    </a:lnTo>
                    <a:lnTo>
                      <a:pt x="28" y="431"/>
                    </a:lnTo>
                    <a:lnTo>
                      <a:pt x="24" y="433"/>
                    </a:lnTo>
                    <a:lnTo>
                      <a:pt x="21" y="433"/>
                    </a:lnTo>
                    <a:lnTo>
                      <a:pt x="17" y="433"/>
                    </a:lnTo>
                    <a:lnTo>
                      <a:pt x="13" y="431"/>
                    </a:lnTo>
                    <a:lnTo>
                      <a:pt x="10" y="428"/>
                    </a:lnTo>
                    <a:lnTo>
                      <a:pt x="8" y="423"/>
                    </a:lnTo>
                    <a:lnTo>
                      <a:pt x="5" y="416"/>
                    </a:lnTo>
                    <a:lnTo>
                      <a:pt x="2" y="408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g238d613911f_0_0"/>
              <p:cNvSpPr/>
              <p:nvPr/>
            </p:nvSpPr>
            <p:spPr>
              <a:xfrm>
                <a:off x="4752976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2" y="408"/>
                    </a:moveTo>
                    <a:lnTo>
                      <a:pt x="2" y="408"/>
                    </a:lnTo>
                    <a:lnTo>
                      <a:pt x="0" y="394"/>
                    </a:lnTo>
                    <a:lnTo>
                      <a:pt x="0" y="379"/>
                    </a:lnTo>
                    <a:lnTo>
                      <a:pt x="2" y="366"/>
                    </a:lnTo>
                    <a:lnTo>
                      <a:pt x="6" y="353"/>
                    </a:lnTo>
                    <a:lnTo>
                      <a:pt x="12" y="341"/>
                    </a:lnTo>
                    <a:lnTo>
                      <a:pt x="18" y="328"/>
                    </a:lnTo>
                    <a:lnTo>
                      <a:pt x="28" y="317"/>
                    </a:lnTo>
                    <a:lnTo>
                      <a:pt x="37" y="306"/>
                    </a:lnTo>
                    <a:lnTo>
                      <a:pt x="49" y="296"/>
                    </a:lnTo>
                    <a:lnTo>
                      <a:pt x="61" y="285"/>
                    </a:lnTo>
                    <a:lnTo>
                      <a:pt x="74" y="276"/>
                    </a:lnTo>
                    <a:lnTo>
                      <a:pt x="87" y="267"/>
                    </a:lnTo>
                    <a:lnTo>
                      <a:pt x="117" y="250"/>
                    </a:lnTo>
                    <a:lnTo>
                      <a:pt x="148" y="234"/>
                    </a:lnTo>
                    <a:lnTo>
                      <a:pt x="181" y="219"/>
                    </a:lnTo>
                    <a:lnTo>
                      <a:pt x="213" y="205"/>
                    </a:lnTo>
                    <a:lnTo>
                      <a:pt x="272" y="181"/>
                    </a:lnTo>
                    <a:lnTo>
                      <a:pt x="297" y="170"/>
                    </a:lnTo>
                    <a:lnTo>
                      <a:pt x="318" y="160"/>
                    </a:lnTo>
                    <a:lnTo>
                      <a:pt x="334" y="150"/>
                    </a:lnTo>
                    <a:lnTo>
                      <a:pt x="340" y="145"/>
                    </a:lnTo>
                    <a:lnTo>
                      <a:pt x="344" y="141"/>
                    </a:lnTo>
                    <a:lnTo>
                      <a:pt x="348" y="131"/>
                    </a:lnTo>
                    <a:lnTo>
                      <a:pt x="350" y="121"/>
                    </a:lnTo>
                    <a:lnTo>
                      <a:pt x="349" y="111"/>
                    </a:lnTo>
                    <a:lnTo>
                      <a:pt x="345" y="100"/>
                    </a:lnTo>
                    <a:lnTo>
                      <a:pt x="340" y="90"/>
                    </a:lnTo>
                    <a:lnTo>
                      <a:pt x="332" y="79"/>
                    </a:lnTo>
                    <a:lnTo>
                      <a:pt x="322" y="68"/>
                    </a:lnTo>
                    <a:lnTo>
                      <a:pt x="312" y="59"/>
                    </a:lnTo>
                    <a:lnTo>
                      <a:pt x="300" y="50"/>
                    </a:lnTo>
                    <a:lnTo>
                      <a:pt x="288" y="41"/>
                    </a:lnTo>
                    <a:lnTo>
                      <a:pt x="273" y="34"/>
                    </a:lnTo>
                    <a:lnTo>
                      <a:pt x="260" y="27"/>
                    </a:lnTo>
                    <a:lnTo>
                      <a:pt x="246" y="22"/>
                    </a:lnTo>
                    <a:lnTo>
                      <a:pt x="233" y="17"/>
                    </a:lnTo>
                    <a:lnTo>
                      <a:pt x="218" y="14"/>
                    </a:lnTo>
                    <a:lnTo>
                      <a:pt x="205" y="14"/>
                    </a:lnTo>
                    <a:lnTo>
                      <a:pt x="192" y="14"/>
                    </a:lnTo>
                    <a:lnTo>
                      <a:pt x="181" y="17"/>
                    </a:lnTo>
                    <a:lnTo>
                      <a:pt x="172" y="22"/>
                    </a:lnTo>
                    <a:lnTo>
                      <a:pt x="164" y="27"/>
                    </a:lnTo>
                    <a:lnTo>
                      <a:pt x="158" y="35"/>
                    </a:lnTo>
                    <a:lnTo>
                      <a:pt x="154" y="43"/>
                    </a:lnTo>
                    <a:lnTo>
                      <a:pt x="153" y="53"/>
                    </a:lnTo>
                    <a:lnTo>
                      <a:pt x="152" y="62"/>
                    </a:lnTo>
                    <a:lnTo>
                      <a:pt x="152" y="71"/>
                    </a:lnTo>
                    <a:lnTo>
                      <a:pt x="153" y="80"/>
                    </a:lnTo>
                    <a:lnTo>
                      <a:pt x="156" y="90"/>
                    </a:lnTo>
                    <a:lnTo>
                      <a:pt x="158" y="97"/>
                    </a:lnTo>
                    <a:lnTo>
                      <a:pt x="162" y="105"/>
                    </a:lnTo>
                    <a:lnTo>
                      <a:pt x="166" y="111"/>
                    </a:lnTo>
                    <a:lnTo>
                      <a:pt x="172" y="116"/>
                    </a:lnTo>
                    <a:lnTo>
                      <a:pt x="176" y="119"/>
                    </a:lnTo>
                    <a:lnTo>
                      <a:pt x="176" y="116"/>
                    </a:lnTo>
                    <a:lnTo>
                      <a:pt x="176" y="111"/>
                    </a:lnTo>
                    <a:lnTo>
                      <a:pt x="177" y="105"/>
                    </a:lnTo>
                    <a:lnTo>
                      <a:pt x="180" y="101"/>
                    </a:lnTo>
                    <a:lnTo>
                      <a:pt x="184" y="96"/>
                    </a:lnTo>
                    <a:lnTo>
                      <a:pt x="190" y="92"/>
                    </a:lnTo>
                    <a:lnTo>
                      <a:pt x="194" y="90"/>
                    </a:lnTo>
                    <a:lnTo>
                      <a:pt x="198" y="88"/>
                    </a:lnTo>
                    <a:lnTo>
                      <a:pt x="203" y="88"/>
                    </a:lnTo>
                    <a:lnTo>
                      <a:pt x="209" y="88"/>
                    </a:lnTo>
                    <a:lnTo>
                      <a:pt x="213" y="91"/>
                    </a:lnTo>
                    <a:lnTo>
                      <a:pt x="217" y="97"/>
                    </a:lnTo>
                    <a:lnTo>
                      <a:pt x="217" y="107"/>
                    </a:lnTo>
                    <a:lnTo>
                      <a:pt x="215" y="121"/>
                    </a:lnTo>
                    <a:lnTo>
                      <a:pt x="214" y="127"/>
                    </a:lnTo>
                    <a:lnTo>
                      <a:pt x="213" y="132"/>
                    </a:lnTo>
                    <a:lnTo>
                      <a:pt x="209" y="136"/>
                    </a:lnTo>
                    <a:lnTo>
                      <a:pt x="206" y="138"/>
                    </a:lnTo>
                    <a:lnTo>
                      <a:pt x="203" y="141"/>
                    </a:lnTo>
                    <a:lnTo>
                      <a:pt x="199" y="142"/>
                    </a:lnTo>
                    <a:lnTo>
                      <a:pt x="195" y="142"/>
                    </a:lnTo>
                    <a:lnTo>
                      <a:pt x="192" y="142"/>
                    </a:lnTo>
                    <a:lnTo>
                      <a:pt x="182" y="140"/>
                    </a:lnTo>
                    <a:lnTo>
                      <a:pt x="174" y="135"/>
                    </a:lnTo>
                    <a:lnTo>
                      <a:pt x="166" y="125"/>
                    </a:lnTo>
                    <a:lnTo>
                      <a:pt x="160" y="117"/>
                    </a:lnTo>
                    <a:lnTo>
                      <a:pt x="153" y="103"/>
                    </a:lnTo>
                    <a:lnTo>
                      <a:pt x="147" y="84"/>
                    </a:lnTo>
                    <a:lnTo>
                      <a:pt x="144" y="75"/>
                    </a:lnTo>
                    <a:lnTo>
                      <a:pt x="143" y="64"/>
                    </a:lnTo>
                    <a:lnTo>
                      <a:pt x="143" y="55"/>
                    </a:lnTo>
                    <a:lnTo>
                      <a:pt x="144" y="45"/>
                    </a:lnTo>
                    <a:lnTo>
                      <a:pt x="148" y="35"/>
                    </a:lnTo>
                    <a:lnTo>
                      <a:pt x="152" y="27"/>
                    </a:lnTo>
                    <a:lnTo>
                      <a:pt x="160" y="18"/>
                    </a:lnTo>
                    <a:lnTo>
                      <a:pt x="169" y="12"/>
                    </a:lnTo>
                    <a:lnTo>
                      <a:pt x="182" y="6"/>
                    </a:lnTo>
                    <a:lnTo>
                      <a:pt x="198" y="2"/>
                    </a:lnTo>
                    <a:lnTo>
                      <a:pt x="215" y="0"/>
                    </a:lnTo>
                    <a:lnTo>
                      <a:pt x="233" y="1"/>
                    </a:lnTo>
                    <a:lnTo>
                      <a:pt x="250" y="4"/>
                    </a:lnTo>
                    <a:lnTo>
                      <a:pt x="267" y="8"/>
                    </a:lnTo>
                    <a:lnTo>
                      <a:pt x="284" y="14"/>
                    </a:lnTo>
                    <a:lnTo>
                      <a:pt x="300" y="22"/>
                    </a:lnTo>
                    <a:lnTo>
                      <a:pt x="314" y="31"/>
                    </a:lnTo>
                    <a:lnTo>
                      <a:pt x="328" y="42"/>
                    </a:lnTo>
                    <a:lnTo>
                      <a:pt x="338" y="54"/>
                    </a:lnTo>
                    <a:lnTo>
                      <a:pt x="349" y="67"/>
                    </a:lnTo>
                    <a:lnTo>
                      <a:pt x="355" y="80"/>
                    </a:lnTo>
                    <a:lnTo>
                      <a:pt x="361" y="94"/>
                    </a:lnTo>
                    <a:lnTo>
                      <a:pt x="362" y="108"/>
                    </a:lnTo>
                    <a:lnTo>
                      <a:pt x="362" y="115"/>
                    </a:lnTo>
                    <a:lnTo>
                      <a:pt x="362" y="121"/>
                    </a:lnTo>
                    <a:lnTo>
                      <a:pt x="361" y="129"/>
                    </a:lnTo>
                    <a:lnTo>
                      <a:pt x="358" y="136"/>
                    </a:lnTo>
                    <a:lnTo>
                      <a:pt x="354" y="142"/>
                    </a:lnTo>
                    <a:lnTo>
                      <a:pt x="350" y="149"/>
                    </a:lnTo>
                    <a:lnTo>
                      <a:pt x="345" y="156"/>
                    </a:lnTo>
                    <a:lnTo>
                      <a:pt x="338" y="162"/>
                    </a:lnTo>
                    <a:lnTo>
                      <a:pt x="322" y="176"/>
                    </a:lnTo>
                    <a:lnTo>
                      <a:pt x="303" y="187"/>
                    </a:lnTo>
                    <a:lnTo>
                      <a:pt x="280" y="198"/>
                    </a:lnTo>
                    <a:lnTo>
                      <a:pt x="231" y="221"/>
                    </a:lnTo>
                    <a:lnTo>
                      <a:pt x="178" y="246"/>
                    </a:lnTo>
                    <a:lnTo>
                      <a:pt x="153" y="258"/>
                    </a:lnTo>
                    <a:lnTo>
                      <a:pt x="128" y="272"/>
                    </a:lnTo>
                    <a:lnTo>
                      <a:pt x="106" y="288"/>
                    </a:lnTo>
                    <a:lnTo>
                      <a:pt x="95" y="296"/>
                    </a:lnTo>
                    <a:lnTo>
                      <a:pt x="86" y="305"/>
                    </a:lnTo>
                    <a:lnTo>
                      <a:pt x="76" y="314"/>
                    </a:lnTo>
                    <a:lnTo>
                      <a:pt x="69" y="324"/>
                    </a:lnTo>
                    <a:lnTo>
                      <a:pt x="62" y="334"/>
                    </a:lnTo>
                    <a:lnTo>
                      <a:pt x="57" y="345"/>
                    </a:lnTo>
                    <a:lnTo>
                      <a:pt x="51" y="355"/>
                    </a:lnTo>
                    <a:lnTo>
                      <a:pt x="47" y="367"/>
                    </a:lnTo>
                    <a:lnTo>
                      <a:pt x="46" y="379"/>
                    </a:lnTo>
                    <a:lnTo>
                      <a:pt x="45" y="392"/>
                    </a:lnTo>
                    <a:lnTo>
                      <a:pt x="43" y="404"/>
                    </a:lnTo>
                    <a:lnTo>
                      <a:pt x="39" y="416"/>
                    </a:lnTo>
                    <a:lnTo>
                      <a:pt x="34" y="426"/>
                    </a:lnTo>
                    <a:lnTo>
                      <a:pt x="28" y="431"/>
                    </a:lnTo>
                    <a:lnTo>
                      <a:pt x="24" y="433"/>
                    </a:lnTo>
                    <a:lnTo>
                      <a:pt x="21" y="433"/>
                    </a:lnTo>
                    <a:lnTo>
                      <a:pt x="17" y="433"/>
                    </a:lnTo>
                    <a:lnTo>
                      <a:pt x="13" y="431"/>
                    </a:lnTo>
                    <a:lnTo>
                      <a:pt x="10" y="428"/>
                    </a:lnTo>
                    <a:lnTo>
                      <a:pt x="8" y="423"/>
                    </a:lnTo>
                    <a:lnTo>
                      <a:pt x="5" y="416"/>
                    </a:lnTo>
                    <a:lnTo>
                      <a:pt x="2" y="4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g238d613911f_0_0"/>
              <p:cNvSpPr/>
              <p:nvPr/>
            </p:nvSpPr>
            <p:spPr>
              <a:xfrm>
                <a:off x="5276851" y="5445125"/>
                <a:ext cx="588963" cy="512763"/>
              </a:xfrm>
              <a:custGeom>
                <a:rect b="b" l="l" r="r" t="t"/>
                <a:pathLst>
                  <a:path extrusionOk="0" h="323" w="371">
                    <a:moveTo>
                      <a:pt x="166" y="0"/>
                    </a:moveTo>
                    <a:lnTo>
                      <a:pt x="166" y="0"/>
                    </a:lnTo>
                    <a:lnTo>
                      <a:pt x="166" y="22"/>
                    </a:lnTo>
                    <a:lnTo>
                      <a:pt x="168" y="73"/>
                    </a:lnTo>
                    <a:lnTo>
                      <a:pt x="168" y="101"/>
                    </a:lnTo>
                    <a:lnTo>
                      <a:pt x="168" y="127"/>
                    </a:lnTo>
                    <a:lnTo>
                      <a:pt x="167" y="148"/>
                    </a:lnTo>
                    <a:lnTo>
                      <a:pt x="166" y="156"/>
                    </a:lnTo>
                    <a:lnTo>
                      <a:pt x="164" y="162"/>
                    </a:lnTo>
                    <a:lnTo>
                      <a:pt x="162" y="166"/>
                    </a:lnTo>
                    <a:lnTo>
                      <a:pt x="158" y="168"/>
                    </a:lnTo>
                    <a:lnTo>
                      <a:pt x="152" y="170"/>
                    </a:lnTo>
                    <a:lnTo>
                      <a:pt x="146" y="172"/>
                    </a:lnTo>
                    <a:lnTo>
                      <a:pt x="131" y="174"/>
                    </a:lnTo>
                    <a:lnTo>
                      <a:pt x="115" y="176"/>
                    </a:lnTo>
                    <a:lnTo>
                      <a:pt x="100" y="178"/>
                    </a:lnTo>
                    <a:lnTo>
                      <a:pt x="86" y="180"/>
                    </a:lnTo>
                    <a:lnTo>
                      <a:pt x="81" y="183"/>
                    </a:lnTo>
                    <a:lnTo>
                      <a:pt x="77" y="186"/>
                    </a:lnTo>
                    <a:lnTo>
                      <a:pt x="73" y="188"/>
                    </a:lnTo>
                    <a:lnTo>
                      <a:pt x="72" y="193"/>
                    </a:lnTo>
                    <a:lnTo>
                      <a:pt x="72" y="201"/>
                    </a:lnTo>
                    <a:lnTo>
                      <a:pt x="73" y="209"/>
                    </a:lnTo>
                    <a:lnTo>
                      <a:pt x="76" y="216"/>
                    </a:lnTo>
                    <a:lnTo>
                      <a:pt x="80" y="221"/>
                    </a:lnTo>
                    <a:lnTo>
                      <a:pt x="88" y="228"/>
                    </a:lnTo>
                    <a:lnTo>
                      <a:pt x="90" y="231"/>
                    </a:lnTo>
                    <a:lnTo>
                      <a:pt x="77" y="233"/>
                    </a:lnTo>
                    <a:lnTo>
                      <a:pt x="63" y="236"/>
                    </a:lnTo>
                    <a:lnTo>
                      <a:pt x="45" y="240"/>
                    </a:lnTo>
                    <a:lnTo>
                      <a:pt x="28" y="248"/>
                    </a:lnTo>
                    <a:lnTo>
                      <a:pt x="22" y="252"/>
                    </a:lnTo>
                    <a:lnTo>
                      <a:pt x="15" y="257"/>
                    </a:lnTo>
                    <a:lnTo>
                      <a:pt x="8" y="264"/>
                    </a:lnTo>
                    <a:lnTo>
                      <a:pt x="4" y="270"/>
                    </a:lnTo>
                    <a:lnTo>
                      <a:pt x="2" y="278"/>
                    </a:lnTo>
                    <a:lnTo>
                      <a:pt x="0" y="287"/>
                    </a:lnTo>
                    <a:lnTo>
                      <a:pt x="2" y="290"/>
                    </a:lnTo>
                    <a:lnTo>
                      <a:pt x="4" y="294"/>
                    </a:lnTo>
                    <a:lnTo>
                      <a:pt x="10" y="297"/>
                    </a:lnTo>
                    <a:lnTo>
                      <a:pt x="16" y="301"/>
                    </a:lnTo>
                    <a:lnTo>
                      <a:pt x="35" y="306"/>
                    </a:lnTo>
                    <a:lnTo>
                      <a:pt x="59" y="311"/>
                    </a:lnTo>
                    <a:lnTo>
                      <a:pt x="86" y="315"/>
                    </a:lnTo>
                    <a:lnTo>
                      <a:pt x="118" y="319"/>
                    </a:lnTo>
                    <a:lnTo>
                      <a:pt x="151" y="322"/>
                    </a:lnTo>
                    <a:lnTo>
                      <a:pt x="185" y="323"/>
                    </a:lnTo>
                    <a:lnTo>
                      <a:pt x="220" y="323"/>
                    </a:lnTo>
                    <a:lnTo>
                      <a:pt x="253" y="322"/>
                    </a:lnTo>
                    <a:lnTo>
                      <a:pt x="285" y="318"/>
                    </a:lnTo>
                    <a:lnTo>
                      <a:pt x="312" y="314"/>
                    </a:lnTo>
                    <a:lnTo>
                      <a:pt x="326" y="311"/>
                    </a:lnTo>
                    <a:lnTo>
                      <a:pt x="336" y="307"/>
                    </a:lnTo>
                    <a:lnTo>
                      <a:pt x="347" y="303"/>
                    </a:lnTo>
                    <a:lnTo>
                      <a:pt x="355" y="299"/>
                    </a:lnTo>
                    <a:lnTo>
                      <a:pt x="361" y="294"/>
                    </a:lnTo>
                    <a:lnTo>
                      <a:pt x="367" y="289"/>
                    </a:lnTo>
                    <a:lnTo>
                      <a:pt x="369" y="282"/>
                    </a:lnTo>
                    <a:lnTo>
                      <a:pt x="371" y="275"/>
                    </a:lnTo>
                    <a:lnTo>
                      <a:pt x="369" y="268"/>
                    </a:lnTo>
                    <a:lnTo>
                      <a:pt x="367" y="261"/>
                    </a:lnTo>
                    <a:lnTo>
                      <a:pt x="363" y="254"/>
                    </a:lnTo>
                    <a:lnTo>
                      <a:pt x="357" y="249"/>
                    </a:lnTo>
                    <a:lnTo>
                      <a:pt x="351" y="244"/>
                    </a:lnTo>
                    <a:lnTo>
                      <a:pt x="343" y="240"/>
                    </a:lnTo>
                    <a:lnTo>
                      <a:pt x="327" y="233"/>
                    </a:lnTo>
                    <a:lnTo>
                      <a:pt x="310" y="228"/>
                    </a:lnTo>
                    <a:lnTo>
                      <a:pt x="295" y="225"/>
                    </a:lnTo>
                    <a:lnTo>
                      <a:pt x="282" y="224"/>
                    </a:lnTo>
                    <a:lnTo>
                      <a:pt x="286" y="221"/>
                    </a:lnTo>
                    <a:lnTo>
                      <a:pt x="294" y="213"/>
                    </a:lnTo>
                    <a:lnTo>
                      <a:pt x="299" y="208"/>
                    </a:lnTo>
                    <a:lnTo>
                      <a:pt x="303" y="203"/>
                    </a:lnTo>
                    <a:lnTo>
                      <a:pt x="306" y="195"/>
                    </a:lnTo>
                    <a:lnTo>
                      <a:pt x="307" y="186"/>
                    </a:lnTo>
                    <a:lnTo>
                      <a:pt x="306" y="182"/>
                    </a:lnTo>
                    <a:lnTo>
                      <a:pt x="305" y="178"/>
                    </a:lnTo>
                    <a:lnTo>
                      <a:pt x="302" y="175"/>
                    </a:lnTo>
                    <a:lnTo>
                      <a:pt x="299" y="172"/>
                    </a:lnTo>
                    <a:lnTo>
                      <a:pt x="290" y="171"/>
                    </a:lnTo>
                    <a:lnTo>
                      <a:pt x="278" y="171"/>
                    </a:lnTo>
                    <a:lnTo>
                      <a:pt x="264" y="171"/>
                    </a:lnTo>
                    <a:lnTo>
                      <a:pt x="249" y="170"/>
                    </a:lnTo>
                    <a:lnTo>
                      <a:pt x="233" y="167"/>
                    </a:lnTo>
                    <a:lnTo>
                      <a:pt x="224" y="164"/>
                    </a:lnTo>
                    <a:lnTo>
                      <a:pt x="216" y="162"/>
                    </a:lnTo>
                    <a:lnTo>
                      <a:pt x="215" y="160"/>
                    </a:lnTo>
                    <a:lnTo>
                      <a:pt x="213" y="158"/>
                    </a:lnTo>
                    <a:lnTo>
                      <a:pt x="212" y="148"/>
                    </a:lnTo>
                    <a:lnTo>
                      <a:pt x="212" y="137"/>
                    </a:lnTo>
                    <a:lnTo>
                      <a:pt x="213" y="118"/>
                    </a:lnTo>
                    <a:lnTo>
                      <a:pt x="216" y="69"/>
                    </a:lnTo>
                    <a:lnTo>
                      <a:pt x="217" y="36"/>
                    </a:lnTo>
                    <a:lnTo>
                      <a:pt x="219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g238d613911f_0_0"/>
              <p:cNvSpPr/>
              <p:nvPr/>
            </p:nvSpPr>
            <p:spPr>
              <a:xfrm>
                <a:off x="5313363" y="5815013"/>
                <a:ext cx="515938" cy="98425"/>
              </a:xfrm>
              <a:custGeom>
                <a:rect b="b" l="l" r="r" t="t"/>
                <a:pathLst>
                  <a:path extrusionOk="0" h="62" w="325">
                    <a:moveTo>
                      <a:pt x="17" y="57"/>
                    </a:moveTo>
                    <a:lnTo>
                      <a:pt x="17" y="57"/>
                    </a:lnTo>
                    <a:lnTo>
                      <a:pt x="10" y="54"/>
                    </a:lnTo>
                    <a:lnTo>
                      <a:pt x="5" y="50"/>
                    </a:lnTo>
                    <a:lnTo>
                      <a:pt x="1" y="45"/>
                    </a:lnTo>
                    <a:lnTo>
                      <a:pt x="0" y="39"/>
                    </a:lnTo>
                    <a:lnTo>
                      <a:pt x="1" y="32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9" y="23"/>
                    </a:lnTo>
                    <a:lnTo>
                      <a:pt x="14" y="20"/>
                    </a:lnTo>
                    <a:lnTo>
                      <a:pt x="26" y="16"/>
                    </a:lnTo>
                    <a:lnTo>
                      <a:pt x="46" y="13"/>
                    </a:lnTo>
                    <a:lnTo>
                      <a:pt x="75" y="9"/>
                    </a:lnTo>
                    <a:lnTo>
                      <a:pt x="111" y="7"/>
                    </a:lnTo>
                    <a:lnTo>
                      <a:pt x="151" y="3"/>
                    </a:lnTo>
                    <a:lnTo>
                      <a:pt x="192" y="1"/>
                    </a:lnTo>
                    <a:lnTo>
                      <a:pt x="230" y="0"/>
                    </a:lnTo>
                    <a:lnTo>
                      <a:pt x="263" y="1"/>
                    </a:lnTo>
                    <a:lnTo>
                      <a:pt x="278" y="3"/>
                    </a:lnTo>
                    <a:lnTo>
                      <a:pt x="289" y="5"/>
                    </a:lnTo>
                    <a:lnTo>
                      <a:pt x="300" y="8"/>
                    </a:lnTo>
                    <a:lnTo>
                      <a:pt x="308" y="11"/>
                    </a:lnTo>
                    <a:lnTo>
                      <a:pt x="315" y="13"/>
                    </a:lnTo>
                    <a:lnTo>
                      <a:pt x="320" y="17"/>
                    </a:lnTo>
                    <a:lnTo>
                      <a:pt x="323" y="21"/>
                    </a:lnTo>
                    <a:lnTo>
                      <a:pt x="325" y="25"/>
                    </a:lnTo>
                    <a:lnTo>
                      <a:pt x="325" y="29"/>
                    </a:lnTo>
                    <a:lnTo>
                      <a:pt x="324" y="32"/>
                    </a:lnTo>
                    <a:lnTo>
                      <a:pt x="321" y="36"/>
                    </a:lnTo>
                    <a:lnTo>
                      <a:pt x="316" y="40"/>
                    </a:lnTo>
                    <a:lnTo>
                      <a:pt x="311" y="44"/>
                    </a:lnTo>
                    <a:lnTo>
                      <a:pt x="303" y="46"/>
                    </a:lnTo>
                    <a:lnTo>
                      <a:pt x="283" y="53"/>
                    </a:lnTo>
                    <a:lnTo>
                      <a:pt x="258" y="57"/>
                    </a:lnTo>
                    <a:lnTo>
                      <a:pt x="227" y="60"/>
                    </a:lnTo>
                    <a:lnTo>
                      <a:pt x="193" y="61"/>
                    </a:lnTo>
                    <a:lnTo>
                      <a:pt x="157" y="62"/>
                    </a:lnTo>
                    <a:lnTo>
                      <a:pt x="122" y="62"/>
                    </a:lnTo>
                    <a:lnTo>
                      <a:pt x="59" y="61"/>
                    </a:lnTo>
                    <a:lnTo>
                      <a:pt x="34" y="60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g238d613911f_0_0"/>
              <p:cNvSpPr/>
              <p:nvPr/>
            </p:nvSpPr>
            <p:spPr>
              <a:xfrm>
                <a:off x="5313363" y="5815013"/>
                <a:ext cx="515938" cy="98425"/>
              </a:xfrm>
              <a:custGeom>
                <a:rect b="b" l="l" r="r" t="t"/>
                <a:pathLst>
                  <a:path extrusionOk="0" h="62" w="325">
                    <a:moveTo>
                      <a:pt x="17" y="57"/>
                    </a:moveTo>
                    <a:lnTo>
                      <a:pt x="17" y="57"/>
                    </a:lnTo>
                    <a:lnTo>
                      <a:pt x="10" y="54"/>
                    </a:lnTo>
                    <a:lnTo>
                      <a:pt x="5" y="50"/>
                    </a:lnTo>
                    <a:lnTo>
                      <a:pt x="1" y="45"/>
                    </a:lnTo>
                    <a:lnTo>
                      <a:pt x="0" y="39"/>
                    </a:lnTo>
                    <a:lnTo>
                      <a:pt x="1" y="32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9" y="23"/>
                    </a:lnTo>
                    <a:lnTo>
                      <a:pt x="14" y="20"/>
                    </a:lnTo>
                    <a:lnTo>
                      <a:pt x="26" y="16"/>
                    </a:lnTo>
                    <a:lnTo>
                      <a:pt x="46" y="13"/>
                    </a:lnTo>
                    <a:lnTo>
                      <a:pt x="75" y="9"/>
                    </a:lnTo>
                    <a:lnTo>
                      <a:pt x="111" y="7"/>
                    </a:lnTo>
                    <a:lnTo>
                      <a:pt x="151" y="3"/>
                    </a:lnTo>
                    <a:lnTo>
                      <a:pt x="192" y="1"/>
                    </a:lnTo>
                    <a:lnTo>
                      <a:pt x="230" y="0"/>
                    </a:lnTo>
                    <a:lnTo>
                      <a:pt x="263" y="1"/>
                    </a:lnTo>
                    <a:lnTo>
                      <a:pt x="278" y="3"/>
                    </a:lnTo>
                    <a:lnTo>
                      <a:pt x="289" y="5"/>
                    </a:lnTo>
                    <a:lnTo>
                      <a:pt x="300" y="8"/>
                    </a:lnTo>
                    <a:lnTo>
                      <a:pt x="308" y="11"/>
                    </a:lnTo>
                    <a:lnTo>
                      <a:pt x="315" y="13"/>
                    </a:lnTo>
                    <a:lnTo>
                      <a:pt x="320" y="17"/>
                    </a:lnTo>
                    <a:lnTo>
                      <a:pt x="323" y="21"/>
                    </a:lnTo>
                    <a:lnTo>
                      <a:pt x="325" y="25"/>
                    </a:lnTo>
                    <a:lnTo>
                      <a:pt x="325" y="29"/>
                    </a:lnTo>
                    <a:lnTo>
                      <a:pt x="324" y="32"/>
                    </a:lnTo>
                    <a:lnTo>
                      <a:pt x="321" y="36"/>
                    </a:lnTo>
                    <a:lnTo>
                      <a:pt x="316" y="40"/>
                    </a:lnTo>
                    <a:lnTo>
                      <a:pt x="311" y="44"/>
                    </a:lnTo>
                    <a:lnTo>
                      <a:pt x="303" y="46"/>
                    </a:lnTo>
                    <a:lnTo>
                      <a:pt x="283" y="53"/>
                    </a:lnTo>
                    <a:lnTo>
                      <a:pt x="258" y="57"/>
                    </a:lnTo>
                    <a:lnTo>
                      <a:pt x="227" y="60"/>
                    </a:lnTo>
                    <a:lnTo>
                      <a:pt x="193" y="61"/>
                    </a:lnTo>
                    <a:lnTo>
                      <a:pt x="157" y="62"/>
                    </a:lnTo>
                    <a:lnTo>
                      <a:pt x="122" y="62"/>
                    </a:lnTo>
                    <a:lnTo>
                      <a:pt x="59" y="61"/>
                    </a:lnTo>
                    <a:lnTo>
                      <a:pt x="34" y="60"/>
                    </a:lnTo>
                    <a:lnTo>
                      <a:pt x="17" y="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g238d613911f_0_0"/>
              <p:cNvSpPr/>
              <p:nvPr/>
            </p:nvSpPr>
            <p:spPr>
              <a:xfrm>
                <a:off x="5419726" y="5491163"/>
                <a:ext cx="300038" cy="277813"/>
              </a:xfrm>
              <a:custGeom>
                <a:rect b="b" l="l" r="r" t="t"/>
                <a:pathLst>
                  <a:path extrusionOk="0" h="175" w="189">
                    <a:moveTo>
                      <a:pt x="3" y="172"/>
                    </a:moveTo>
                    <a:lnTo>
                      <a:pt x="3" y="172"/>
                    </a:lnTo>
                    <a:lnTo>
                      <a:pt x="0" y="171"/>
                    </a:lnTo>
                    <a:lnTo>
                      <a:pt x="0" y="168"/>
                    </a:lnTo>
                    <a:lnTo>
                      <a:pt x="0" y="166"/>
                    </a:lnTo>
                    <a:lnTo>
                      <a:pt x="3" y="163"/>
                    </a:lnTo>
                    <a:lnTo>
                      <a:pt x="7" y="161"/>
                    </a:lnTo>
                    <a:lnTo>
                      <a:pt x="12" y="158"/>
                    </a:lnTo>
                    <a:lnTo>
                      <a:pt x="19" y="155"/>
                    </a:lnTo>
                    <a:lnTo>
                      <a:pt x="25" y="154"/>
                    </a:lnTo>
                    <a:lnTo>
                      <a:pt x="44" y="153"/>
                    </a:lnTo>
                    <a:lnTo>
                      <a:pt x="62" y="149"/>
                    </a:lnTo>
                    <a:lnTo>
                      <a:pt x="70" y="146"/>
                    </a:lnTo>
                    <a:lnTo>
                      <a:pt x="77" y="143"/>
                    </a:lnTo>
                    <a:lnTo>
                      <a:pt x="81" y="138"/>
                    </a:lnTo>
                    <a:lnTo>
                      <a:pt x="84" y="133"/>
                    </a:lnTo>
                    <a:lnTo>
                      <a:pt x="85" y="105"/>
                    </a:lnTo>
                    <a:lnTo>
                      <a:pt x="85" y="61"/>
                    </a:lnTo>
                    <a:lnTo>
                      <a:pt x="86" y="40"/>
                    </a:lnTo>
                    <a:lnTo>
                      <a:pt x="88" y="22"/>
                    </a:lnTo>
                    <a:lnTo>
                      <a:pt x="92" y="7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101" y="0"/>
                    </a:lnTo>
                    <a:lnTo>
                      <a:pt x="105" y="3"/>
                    </a:lnTo>
                    <a:lnTo>
                      <a:pt x="107" y="7"/>
                    </a:lnTo>
                    <a:lnTo>
                      <a:pt x="110" y="12"/>
                    </a:lnTo>
                    <a:lnTo>
                      <a:pt x="113" y="22"/>
                    </a:lnTo>
                    <a:lnTo>
                      <a:pt x="114" y="32"/>
                    </a:lnTo>
                    <a:lnTo>
                      <a:pt x="114" y="45"/>
                    </a:lnTo>
                    <a:lnTo>
                      <a:pt x="114" y="61"/>
                    </a:lnTo>
                    <a:lnTo>
                      <a:pt x="113" y="92"/>
                    </a:lnTo>
                    <a:lnTo>
                      <a:pt x="113" y="118"/>
                    </a:lnTo>
                    <a:lnTo>
                      <a:pt x="114" y="127"/>
                    </a:lnTo>
                    <a:lnTo>
                      <a:pt x="115" y="135"/>
                    </a:lnTo>
                    <a:lnTo>
                      <a:pt x="118" y="141"/>
                    </a:lnTo>
                    <a:lnTo>
                      <a:pt x="122" y="143"/>
                    </a:lnTo>
                    <a:lnTo>
                      <a:pt x="134" y="146"/>
                    </a:lnTo>
                    <a:lnTo>
                      <a:pt x="151" y="147"/>
                    </a:lnTo>
                    <a:lnTo>
                      <a:pt x="170" y="149"/>
                    </a:lnTo>
                    <a:lnTo>
                      <a:pt x="177" y="150"/>
                    </a:lnTo>
                    <a:lnTo>
                      <a:pt x="183" y="151"/>
                    </a:lnTo>
                    <a:lnTo>
                      <a:pt x="188" y="154"/>
                    </a:lnTo>
                    <a:lnTo>
                      <a:pt x="189" y="157"/>
                    </a:lnTo>
                    <a:lnTo>
                      <a:pt x="189" y="161"/>
                    </a:lnTo>
                    <a:lnTo>
                      <a:pt x="188" y="163"/>
                    </a:lnTo>
                    <a:lnTo>
                      <a:pt x="185" y="167"/>
                    </a:lnTo>
                    <a:lnTo>
                      <a:pt x="181" y="170"/>
                    </a:lnTo>
                    <a:lnTo>
                      <a:pt x="177" y="171"/>
                    </a:lnTo>
                    <a:lnTo>
                      <a:pt x="174" y="172"/>
                    </a:lnTo>
                    <a:lnTo>
                      <a:pt x="167" y="172"/>
                    </a:lnTo>
                    <a:lnTo>
                      <a:pt x="158" y="172"/>
                    </a:lnTo>
                    <a:lnTo>
                      <a:pt x="135" y="168"/>
                    </a:lnTo>
                    <a:lnTo>
                      <a:pt x="109" y="166"/>
                    </a:lnTo>
                    <a:lnTo>
                      <a:pt x="97" y="164"/>
                    </a:lnTo>
                    <a:lnTo>
                      <a:pt x="85" y="166"/>
                    </a:lnTo>
                    <a:lnTo>
                      <a:pt x="64" y="168"/>
                    </a:lnTo>
                    <a:lnTo>
                      <a:pt x="41" y="174"/>
                    </a:lnTo>
                    <a:lnTo>
                      <a:pt x="31" y="175"/>
                    </a:lnTo>
                    <a:lnTo>
                      <a:pt x="21" y="175"/>
                    </a:lnTo>
                    <a:lnTo>
                      <a:pt x="12" y="175"/>
                    </a:lnTo>
                    <a:lnTo>
                      <a:pt x="3" y="172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g238d613911f_0_0"/>
              <p:cNvSpPr/>
              <p:nvPr/>
            </p:nvSpPr>
            <p:spPr>
              <a:xfrm>
                <a:off x="5419726" y="5491163"/>
                <a:ext cx="300038" cy="277813"/>
              </a:xfrm>
              <a:custGeom>
                <a:rect b="b" l="l" r="r" t="t"/>
                <a:pathLst>
                  <a:path extrusionOk="0" h="175" w="189">
                    <a:moveTo>
                      <a:pt x="3" y="172"/>
                    </a:moveTo>
                    <a:lnTo>
                      <a:pt x="3" y="172"/>
                    </a:lnTo>
                    <a:lnTo>
                      <a:pt x="0" y="171"/>
                    </a:lnTo>
                    <a:lnTo>
                      <a:pt x="0" y="168"/>
                    </a:lnTo>
                    <a:lnTo>
                      <a:pt x="0" y="166"/>
                    </a:lnTo>
                    <a:lnTo>
                      <a:pt x="3" y="163"/>
                    </a:lnTo>
                    <a:lnTo>
                      <a:pt x="7" y="161"/>
                    </a:lnTo>
                    <a:lnTo>
                      <a:pt x="12" y="158"/>
                    </a:lnTo>
                    <a:lnTo>
                      <a:pt x="19" y="155"/>
                    </a:lnTo>
                    <a:lnTo>
                      <a:pt x="25" y="154"/>
                    </a:lnTo>
                    <a:lnTo>
                      <a:pt x="44" y="153"/>
                    </a:lnTo>
                    <a:lnTo>
                      <a:pt x="62" y="149"/>
                    </a:lnTo>
                    <a:lnTo>
                      <a:pt x="70" y="146"/>
                    </a:lnTo>
                    <a:lnTo>
                      <a:pt x="77" y="143"/>
                    </a:lnTo>
                    <a:lnTo>
                      <a:pt x="81" y="138"/>
                    </a:lnTo>
                    <a:lnTo>
                      <a:pt x="84" y="133"/>
                    </a:lnTo>
                    <a:lnTo>
                      <a:pt x="85" y="105"/>
                    </a:lnTo>
                    <a:lnTo>
                      <a:pt x="85" y="61"/>
                    </a:lnTo>
                    <a:lnTo>
                      <a:pt x="86" y="40"/>
                    </a:lnTo>
                    <a:lnTo>
                      <a:pt x="88" y="22"/>
                    </a:lnTo>
                    <a:lnTo>
                      <a:pt x="92" y="7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101" y="0"/>
                    </a:lnTo>
                    <a:lnTo>
                      <a:pt x="105" y="3"/>
                    </a:lnTo>
                    <a:lnTo>
                      <a:pt x="107" y="7"/>
                    </a:lnTo>
                    <a:lnTo>
                      <a:pt x="110" y="12"/>
                    </a:lnTo>
                    <a:lnTo>
                      <a:pt x="113" y="22"/>
                    </a:lnTo>
                    <a:lnTo>
                      <a:pt x="114" y="32"/>
                    </a:lnTo>
                    <a:lnTo>
                      <a:pt x="114" y="45"/>
                    </a:lnTo>
                    <a:lnTo>
                      <a:pt x="114" y="61"/>
                    </a:lnTo>
                    <a:lnTo>
                      <a:pt x="113" y="92"/>
                    </a:lnTo>
                    <a:lnTo>
                      <a:pt x="113" y="118"/>
                    </a:lnTo>
                    <a:lnTo>
                      <a:pt x="114" y="127"/>
                    </a:lnTo>
                    <a:lnTo>
                      <a:pt x="115" y="135"/>
                    </a:lnTo>
                    <a:lnTo>
                      <a:pt x="118" y="141"/>
                    </a:lnTo>
                    <a:lnTo>
                      <a:pt x="122" y="143"/>
                    </a:lnTo>
                    <a:lnTo>
                      <a:pt x="134" y="146"/>
                    </a:lnTo>
                    <a:lnTo>
                      <a:pt x="151" y="147"/>
                    </a:lnTo>
                    <a:lnTo>
                      <a:pt x="170" y="149"/>
                    </a:lnTo>
                    <a:lnTo>
                      <a:pt x="177" y="150"/>
                    </a:lnTo>
                    <a:lnTo>
                      <a:pt x="183" y="151"/>
                    </a:lnTo>
                    <a:lnTo>
                      <a:pt x="188" y="154"/>
                    </a:lnTo>
                    <a:lnTo>
                      <a:pt x="189" y="157"/>
                    </a:lnTo>
                    <a:lnTo>
                      <a:pt x="189" y="161"/>
                    </a:lnTo>
                    <a:lnTo>
                      <a:pt x="188" y="163"/>
                    </a:lnTo>
                    <a:lnTo>
                      <a:pt x="185" y="167"/>
                    </a:lnTo>
                    <a:lnTo>
                      <a:pt x="181" y="170"/>
                    </a:lnTo>
                    <a:lnTo>
                      <a:pt x="177" y="171"/>
                    </a:lnTo>
                    <a:lnTo>
                      <a:pt x="174" y="172"/>
                    </a:lnTo>
                    <a:lnTo>
                      <a:pt x="167" y="172"/>
                    </a:lnTo>
                    <a:lnTo>
                      <a:pt x="158" y="172"/>
                    </a:lnTo>
                    <a:lnTo>
                      <a:pt x="135" y="168"/>
                    </a:lnTo>
                    <a:lnTo>
                      <a:pt x="109" y="166"/>
                    </a:lnTo>
                    <a:lnTo>
                      <a:pt x="97" y="164"/>
                    </a:lnTo>
                    <a:lnTo>
                      <a:pt x="85" y="166"/>
                    </a:lnTo>
                    <a:lnTo>
                      <a:pt x="64" y="168"/>
                    </a:lnTo>
                    <a:lnTo>
                      <a:pt x="41" y="174"/>
                    </a:lnTo>
                    <a:lnTo>
                      <a:pt x="31" y="175"/>
                    </a:lnTo>
                    <a:lnTo>
                      <a:pt x="21" y="175"/>
                    </a:lnTo>
                    <a:lnTo>
                      <a:pt x="12" y="175"/>
                    </a:lnTo>
                    <a:lnTo>
                      <a:pt x="3" y="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g238d613911f_0_0"/>
              <p:cNvSpPr/>
              <p:nvPr/>
            </p:nvSpPr>
            <p:spPr>
              <a:xfrm>
                <a:off x="5457826" y="4703763"/>
                <a:ext cx="277813" cy="444500"/>
              </a:xfrm>
              <a:custGeom>
                <a:rect b="b" l="l" r="r" t="t"/>
                <a:pathLst>
                  <a:path extrusionOk="0" h="280" w="175">
                    <a:moveTo>
                      <a:pt x="0" y="36"/>
                    </a:moveTo>
                    <a:lnTo>
                      <a:pt x="0" y="36"/>
                    </a:lnTo>
                    <a:lnTo>
                      <a:pt x="7" y="36"/>
                    </a:lnTo>
                    <a:lnTo>
                      <a:pt x="15" y="35"/>
                    </a:lnTo>
                    <a:lnTo>
                      <a:pt x="24" y="32"/>
                    </a:lnTo>
                    <a:lnTo>
                      <a:pt x="33" y="28"/>
                    </a:lnTo>
                    <a:lnTo>
                      <a:pt x="41" y="22"/>
                    </a:lnTo>
                    <a:lnTo>
                      <a:pt x="45" y="18"/>
                    </a:lnTo>
                    <a:lnTo>
                      <a:pt x="48" y="14"/>
                    </a:lnTo>
                    <a:lnTo>
                      <a:pt x="50" y="7"/>
                    </a:lnTo>
                    <a:lnTo>
                      <a:pt x="52" y="0"/>
                    </a:lnTo>
                    <a:lnTo>
                      <a:pt x="139" y="0"/>
                    </a:lnTo>
                    <a:lnTo>
                      <a:pt x="138" y="31"/>
                    </a:lnTo>
                    <a:lnTo>
                      <a:pt x="135" y="97"/>
                    </a:lnTo>
                    <a:lnTo>
                      <a:pt x="135" y="134"/>
                    </a:lnTo>
                    <a:lnTo>
                      <a:pt x="135" y="166"/>
                    </a:lnTo>
                    <a:lnTo>
                      <a:pt x="138" y="190"/>
                    </a:lnTo>
                    <a:lnTo>
                      <a:pt x="139" y="196"/>
                    </a:lnTo>
                    <a:lnTo>
                      <a:pt x="142" y="200"/>
                    </a:lnTo>
                    <a:lnTo>
                      <a:pt x="152" y="205"/>
                    </a:lnTo>
                    <a:lnTo>
                      <a:pt x="163" y="208"/>
                    </a:lnTo>
                    <a:lnTo>
                      <a:pt x="175" y="209"/>
                    </a:lnTo>
                    <a:lnTo>
                      <a:pt x="175" y="280"/>
                    </a:lnTo>
                    <a:lnTo>
                      <a:pt x="4" y="280"/>
                    </a:lnTo>
                    <a:lnTo>
                      <a:pt x="4" y="209"/>
                    </a:lnTo>
                    <a:lnTo>
                      <a:pt x="9" y="209"/>
                    </a:lnTo>
                    <a:lnTo>
                      <a:pt x="15" y="209"/>
                    </a:lnTo>
                    <a:lnTo>
                      <a:pt x="21" y="209"/>
                    </a:lnTo>
                    <a:lnTo>
                      <a:pt x="27" y="208"/>
                    </a:lnTo>
                    <a:lnTo>
                      <a:pt x="33" y="204"/>
                    </a:lnTo>
                    <a:lnTo>
                      <a:pt x="34" y="201"/>
                    </a:lnTo>
                    <a:lnTo>
                      <a:pt x="37" y="198"/>
                    </a:lnTo>
                    <a:lnTo>
                      <a:pt x="38" y="194"/>
                    </a:lnTo>
                    <a:lnTo>
                      <a:pt x="38" y="190"/>
                    </a:lnTo>
                    <a:lnTo>
                      <a:pt x="38" y="98"/>
                    </a:lnTo>
                    <a:lnTo>
                      <a:pt x="0" y="98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g238d613911f_0_0"/>
              <p:cNvSpPr/>
              <p:nvPr/>
            </p:nvSpPr>
            <p:spPr>
              <a:xfrm>
                <a:off x="5465763" y="4722813"/>
                <a:ext cx="250825" cy="377825"/>
              </a:xfrm>
              <a:custGeom>
                <a:rect b="b" l="l" r="r" t="t"/>
                <a:pathLst>
                  <a:path extrusionOk="0" h="238" w="158">
                    <a:moveTo>
                      <a:pt x="0" y="32"/>
                    </a:moveTo>
                    <a:lnTo>
                      <a:pt x="0" y="32"/>
                    </a:lnTo>
                    <a:lnTo>
                      <a:pt x="7" y="32"/>
                    </a:lnTo>
                    <a:lnTo>
                      <a:pt x="15" y="32"/>
                    </a:lnTo>
                    <a:lnTo>
                      <a:pt x="24" y="29"/>
                    </a:lnTo>
                    <a:lnTo>
                      <a:pt x="33" y="27"/>
                    </a:lnTo>
                    <a:lnTo>
                      <a:pt x="41" y="22"/>
                    </a:lnTo>
                    <a:lnTo>
                      <a:pt x="45" y="18"/>
                    </a:lnTo>
                    <a:lnTo>
                      <a:pt x="48" y="12"/>
                    </a:lnTo>
                    <a:lnTo>
                      <a:pt x="51" y="7"/>
                    </a:lnTo>
                    <a:lnTo>
                      <a:pt x="52" y="0"/>
                    </a:lnTo>
                    <a:lnTo>
                      <a:pt x="125" y="0"/>
                    </a:lnTo>
                    <a:lnTo>
                      <a:pt x="122" y="84"/>
                    </a:lnTo>
                    <a:lnTo>
                      <a:pt x="121" y="145"/>
                    </a:lnTo>
                    <a:lnTo>
                      <a:pt x="121" y="178"/>
                    </a:lnTo>
                    <a:lnTo>
                      <a:pt x="122" y="184"/>
                    </a:lnTo>
                    <a:lnTo>
                      <a:pt x="123" y="188"/>
                    </a:lnTo>
                    <a:lnTo>
                      <a:pt x="129" y="196"/>
                    </a:lnTo>
                    <a:lnTo>
                      <a:pt x="134" y="200"/>
                    </a:lnTo>
                    <a:lnTo>
                      <a:pt x="141" y="203"/>
                    </a:lnTo>
                    <a:lnTo>
                      <a:pt x="147" y="204"/>
                    </a:lnTo>
                    <a:lnTo>
                      <a:pt x="152" y="203"/>
                    </a:lnTo>
                    <a:lnTo>
                      <a:pt x="158" y="203"/>
                    </a:lnTo>
                    <a:lnTo>
                      <a:pt x="158" y="238"/>
                    </a:lnTo>
                    <a:lnTo>
                      <a:pt x="14" y="238"/>
                    </a:lnTo>
                    <a:lnTo>
                      <a:pt x="11" y="204"/>
                    </a:lnTo>
                    <a:lnTo>
                      <a:pt x="16" y="204"/>
                    </a:lnTo>
                    <a:lnTo>
                      <a:pt x="22" y="204"/>
                    </a:lnTo>
                    <a:lnTo>
                      <a:pt x="28" y="203"/>
                    </a:lnTo>
                    <a:lnTo>
                      <a:pt x="35" y="200"/>
                    </a:lnTo>
                    <a:lnTo>
                      <a:pt x="40" y="195"/>
                    </a:lnTo>
                    <a:lnTo>
                      <a:pt x="44" y="189"/>
                    </a:lnTo>
                    <a:lnTo>
                      <a:pt x="45" y="184"/>
                    </a:lnTo>
                    <a:lnTo>
                      <a:pt x="47" y="180"/>
                    </a:lnTo>
                    <a:lnTo>
                      <a:pt x="45" y="69"/>
                    </a:lnTo>
                    <a:lnTo>
                      <a:pt x="2" y="6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ECF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3" name="Google Shape;1463;g238d613911f_0_0"/>
          <p:cNvSpPr/>
          <p:nvPr/>
        </p:nvSpPr>
        <p:spPr>
          <a:xfrm>
            <a:off x="3883127" y="2908175"/>
            <a:ext cx="425400" cy="42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g238d613911f_0_0"/>
          <p:cNvSpPr/>
          <p:nvPr/>
        </p:nvSpPr>
        <p:spPr>
          <a:xfrm>
            <a:off x="3883127" y="3491575"/>
            <a:ext cx="425400" cy="42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g238d613911f_0_0"/>
          <p:cNvSpPr/>
          <p:nvPr/>
        </p:nvSpPr>
        <p:spPr>
          <a:xfrm>
            <a:off x="3883127" y="4074826"/>
            <a:ext cx="425400" cy="42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g238d613911f_0_0"/>
          <p:cNvSpPr txBox="1"/>
          <p:nvPr/>
        </p:nvSpPr>
        <p:spPr>
          <a:xfrm>
            <a:off x="4457800" y="2908175"/>
            <a:ext cx="7209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Geographical Distance between countries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g238d613911f_0_0"/>
          <p:cNvSpPr txBox="1"/>
          <p:nvPr/>
        </p:nvSpPr>
        <p:spPr>
          <a:xfrm>
            <a:off x="4457250" y="3457000"/>
            <a:ext cx="3998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Difficult Know-How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g238d613911f_0_0"/>
          <p:cNvSpPr txBox="1"/>
          <p:nvPr/>
        </p:nvSpPr>
        <p:spPr>
          <a:xfrm>
            <a:off x="4457247" y="4005800"/>
            <a:ext cx="4664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manufacturing equipment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10"/>
          <p:cNvGrpSpPr/>
          <p:nvPr/>
        </p:nvGrpSpPr>
        <p:grpSpPr>
          <a:xfrm>
            <a:off x="758327" y="1406048"/>
            <a:ext cx="2358020" cy="2253584"/>
            <a:chOff x="2868286" y="864113"/>
            <a:chExt cx="1244732" cy="1244730"/>
          </a:xfrm>
        </p:grpSpPr>
        <p:sp>
          <p:nvSpPr>
            <p:cNvPr id="529" name="Google Shape;529;p10"/>
            <p:cNvSpPr/>
            <p:nvPr/>
          </p:nvSpPr>
          <p:spPr>
            <a:xfrm>
              <a:off x="2868286" y="864113"/>
              <a:ext cx="1244732" cy="1244730"/>
            </a:xfrm>
            <a:custGeom>
              <a:rect b="b" l="l" r="r" t="t"/>
              <a:pathLst>
                <a:path extrusionOk="0" h="3096582" w="3096582">
                  <a:moveTo>
                    <a:pt x="103358" y="995664"/>
                  </a:moveTo>
                  <a:lnTo>
                    <a:pt x="120757" y="1013063"/>
                  </a:lnTo>
                  <a:lnTo>
                    <a:pt x="90943" y="1094520"/>
                  </a:lnTo>
                  <a:cubicBezTo>
                    <a:pt x="46358" y="1237866"/>
                    <a:pt x="22339" y="1390274"/>
                    <a:pt x="22339" y="1548291"/>
                  </a:cubicBezTo>
                  <a:cubicBezTo>
                    <a:pt x="22339" y="2391051"/>
                    <a:pt x="705531" y="3074243"/>
                    <a:pt x="1548291" y="3074243"/>
                  </a:cubicBezTo>
                  <a:cubicBezTo>
                    <a:pt x="1706309" y="3074243"/>
                    <a:pt x="1858716" y="3050225"/>
                    <a:pt x="2002063" y="3005639"/>
                  </a:cubicBezTo>
                  <a:lnTo>
                    <a:pt x="2083520" y="2975826"/>
                  </a:lnTo>
                  <a:lnTo>
                    <a:pt x="2100918" y="2993224"/>
                  </a:lnTo>
                  <a:lnTo>
                    <a:pt x="2008706" y="3026974"/>
                  </a:lnTo>
                  <a:cubicBezTo>
                    <a:pt x="1863261" y="3072212"/>
                    <a:pt x="1708622" y="3096582"/>
                    <a:pt x="1548291" y="3096582"/>
                  </a:cubicBezTo>
                  <a:cubicBezTo>
                    <a:pt x="693193" y="3096582"/>
                    <a:pt x="0" y="2403389"/>
                    <a:pt x="0" y="1548291"/>
                  </a:cubicBezTo>
                  <a:cubicBezTo>
                    <a:pt x="0" y="1387960"/>
                    <a:pt x="24370" y="1233321"/>
                    <a:pt x="69608" y="1087877"/>
                  </a:cubicBezTo>
                  <a:close/>
                  <a:moveTo>
                    <a:pt x="1548291" y="0"/>
                  </a:moveTo>
                  <a:cubicBezTo>
                    <a:pt x="2403389" y="0"/>
                    <a:pt x="3096582" y="693193"/>
                    <a:pt x="3096582" y="1548291"/>
                  </a:cubicBezTo>
                  <a:cubicBezTo>
                    <a:pt x="3096582" y="1708622"/>
                    <a:pt x="3072212" y="1863261"/>
                    <a:pt x="3026974" y="2008706"/>
                  </a:cubicBezTo>
                  <a:lnTo>
                    <a:pt x="2978986" y="2139818"/>
                  </a:lnTo>
                  <a:lnTo>
                    <a:pt x="2961588" y="2122420"/>
                  </a:lnTo>
                  <a:lnTo>
                    <a:pt x="3005639" y="2002063"/>
                  </a:lnTo>
                  <a:cubicBezTo>
                    <a:pt x="3050225" y="1858716"/>
                    <a:pt x="3074243" y="1706309"/>
                    <a:pt x="3074243" y="1548291"/>
                  </a:cubicBezTo>
                  <a:cubicBezTo>
                    <a:pt x="3074243" y="705531"/>
                    <a:pt x="2391051" y="22339"/>
                    <a:pt x="1548291" y="22339"/>
                  </a:cubicBezTo>
                  <a:cubicBezTo>
                    <a:pt x="1390274" y="22339"/>
                    <a:pt x="1237866" y="46358"/>
                    <a:pt x="1094520" y="90943"/>
                  </a:cubicBezTo>
                  <a:lnTo>
                    <a:pt x="974162" y="134994"/>
                  </a:lnTo>
                  <a:lnTo>
                    <a:pt x="956764" y="117596"/>
                  </a:lnTo>
                  <a:lnTo>
                    <a:pt x="1087877" y="69608"/>
                  </a:lnTo>
                  <a:cubicBezTo>
                    <a:pt x="1233321" y="24370"/>
                    <a:pt x="1387960" y="0"/>
                    <a:pt x="1548291" y="0"/>
                  </a:cubicBezTo>
                  <a:close/>
                </a:path>
              </a:pathLst>
            </a:custGeom>
            <a:solidFill>
              <a:srgbClr val="2874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2968858" y="962847"/>
              <a:ext cx="1047263" cy="1047261"/>
            </a:xfrm>
            <a:custGeom>
              <a:rect b="b" l="l" r="r" t="t"/>
              <a:pathLst>
                <a:path extrusionOk="0" h="2605328" w="2605328">
                  <a:moveTo>
                    <a:pt x="2483210" y="754614"/>
                  </a:moveTo>
                  <a:lnTo>
                    <a:pt x="2502958" y="795609"/>
                  </a:lnTo>
                  <a:cubicBezTo>
                    <a:pt x="2568877" y="951457"/>
                    <a:pt x="2605328" y="1122804"/>
                    <a:pt x="2605328" y="1302664"/>
                  </a:cubicBezTo>
                  <a:cubicBezTo>
                    <a:pt x="2605328" y="2022105"/>
                    <a:pt x="2022105" y="2605328"/>
                    <a:pt x="1302664" y="2605328"/>
                  </a:cubicBezTo>
                  <a:cubicBezTo>
                    <a:pt x="1122804" y="2605328"/>
                    <a:pt x="951457" y="2568877"/>
                    <a:pt x="795609" y="2502958"/>
                  </a:cubicBezTo>
                  <a:lnTo>
                    <a:pt x="754613" y="2483210"/>
                  </a:lnTo>
                  <a:lnTo>
                    <a:pt x="770232" y="2467591"/>
                  </a:lnTo>
                  <a:lnTo>
                    <a:pt x="799932" y="2481899"/>
                  </a:lnTo>
                  <a:cubicBezTo>
                    <a:pt x="953046" y="2546660"/>
                    <a:pt x="1121386" y="2582472"/>
                    <a:pt x="1298091" y="2582472"/>
                  </a:cubicBezTo>
                  <a:cubicBezTo>
                    <a:pt x="2004910" y="2582472"/>
                    <a:pt x="2577900" y="2009482"/>
                    <a:pt x="2577900" y="1302663"/>
                  </a:cubicBezTo>
                  <a:cubicBezTo>
                    <a:pt x="2577900" y="1125958"/>
                    <a:pt x="2542088" y="957618"/>
                    <a:pt x="2477326" y="804504"/>
                  </a:cubicBezTo>
                  <a:lnTo>
                    <a:pt x="2463019" y="774804"/>
                  </a:lnTo>
                  <a:close/>
                  <a:moveTo>
                    <a:pt x="1302664" y="0"/>
                  </a:moveTo>
                  <a:cubicBezTo>
                    <a:pt x="1482524" y="0"/>
                    <a:pt x="1653871" y="36452"/>
                    <a:pt x="1809720" y="102370"/>
                  </a:cubicBezTo>
                  <a:lnTo>
                    <a:pt x="1844541" y="119144"/>
                  </a:lnTo>
                  <a:lnTo>
                    <a:pt x="1825950" y="137735"/>
                  </a:lnTo>
                  <a:lnTo>
                    <a:pt x="1796251" y="123428"/>
                  </a:lnTo>
                  <a:cubicBezTo>
                    <a:pt x="1643136" y="58666"/>
                    <a:pt x="1474796" y="22854"/>
                    <a:pt x="1298091" y="22854"/>
                  </a:cubicBezTo>
                  <a:cubicBezTo>
                    <a:pt x="591272" y="22854"/>
                    <a:pt x="18282" y="595844"/>
                    <a:pt x="18282" y="1302663"/>
                  </a:cubicBezTo>
                  <a:cubicBezTo>
                    <a:pt x="18282" y="1479368"/>
                    <a:pt x="54094" y="1647708"/>
                    <a:pt x="118856" y="1800823"/>
                  </a:cubicBezTo>
                  <a:lnTo>
                    <a:pt x="133163" y="1830522"/>
                  </a:lnTo>
                  <a:lnTo>
                    <a:pt x="119144" y="1844541"/>
                  </a:lnTo>
                  <a:lnTo>
                    <a:pt x="102370" y="1809719"/>
                  </a:lnTo>
                  <a:cubicBezTo>
                    <a:pt x="36452" y="1653871"/>
                    <a:pt x="0" y="1482524"/>
                    <a:pt x="0" y="1302664"/>
                  </a:cubicBezTo>
                  <a:cubicBezTo>
                    <a:pt x="0" y="583223"/>
                    <a:pt x="583223" y="0"/>
                    <a:pt x="1302664" y="0"/>
                  </a:cubicBezTo>
                  <a:close/>
                </a:path>
              </a:pathLst>
            </a:custGeom>
            <a:solidFill>
              <a:srgbClr val="2874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10"/>
          <p:cNvGrpSpPr/>
          <p:nvPr/>
        </p:nvGrpSpPr>
        <p:grpSpPr>
          <a:xfrm>
            <a:off x="762100" y="2189918"/>
            <a:ext cx="2408540" cy="706685"/>
            <a:chOff x="3301243" y="2968330"/>
            <a:chExt cx="1271400" cy="390326"/>
          </a:xfrm>
        </p:grpSpPr>
        <p:sp>
          <p:nvSpPr>
            <p:cNvPr id="532" name="Google Shape;532;p10"/>
            <p:cNvSpPr txBox="1"/>
            <p:nvPr/>
          </p:nvSpPr>
          <p:spPr>
            <a:xfrm>
              <a:off x="3301243" y="2968330"/>
              <a:ext cx="1271400" cy="1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Nilutpol</a:t>
              </a:r>
              <a:endParaRPr b="1" sz="11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3" name="Google Shape;533;p10"/>
            <p:cNvSpPr txBox="1"/>
            <p:nvPr/>
          </p:nvSpPr>
          <p:spPr>
            <a:xfrm>
              <a:off x="3423869" y="3239556"/>
              <a:ext cx="1026300" cy="1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800"/>
                <a:buFont typeface="Century Gothic"/>
                <a:buNone/>
              </a:pPr>
              <a:r>
                <a:rPr lang="en-US" sz="80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Developer</a:t>
              </a:r>
              <a:endParaRPr sz="8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34" name="Google Shape;534;p10"/>
          <p:cNvGrpSpPr/>
          <p:nvPr/>
        </p:nvGrpSpPr>
        <p:grpSpPr>
          <a:xfrm>
            <a:off x="3436362" y="1406048"/>
            <a:ext cx="2358020" cy="2253584"/>
            <a:chOff x="4523798" y="864113"/>
            <a:chExt cx="1244732" cy="1244730"/>
          </a:xfrm>
        </p:grpSpPr>
        <p:sp>
          <p:nvSpPr>
            <p:cNvPr id="535" name="Google Shape;535;p10"/>
            <p:cNvSpPr/>
            <p:nvPr/>
          </p:nvSpPr>
          <p:spPr>
            <a:xfrm>
              <a:off x="4523798" y="864113"/>
              <a:ext cx="1244732" cy="1244730"/>
            </a:xfrm>
            <a:custGeom>
              <a:rect b="b" l="l" r="r" t="t"/>
              <a:pathLst>
                <a:path extrusionOk="0" h="3096582" w="3096582">
                  <a:moveTo>
                    <a:pt x="103358" y="995664"/>
                  </a:moveTo>
                  <a:lnTo>
                    <a:pt x="120757" y="1013063"/>
                  </a:lnTo>
                  <a:lnTo>
                    <a:pt x="90943" y="1094520"/>
                  </a:lnTo>
                  <a:cubicBezTo>
                    <a:pt x="46358" y="1237866"/>
                    <a:pt x="22339" y="1390274"/>
                    <a:pt x="22339" y="1548291"/>
                  </a:cubicBezTo>
                  <a:cubicBezTo>
                    <a:pt x="22339" y="2391051"/>
                    <a:pt x="705531" y="3074243"/>
                    <a:pt x="1548291" y="3074243"/>
                  </a:cubicBezTo>
                  <a:cubicBezTo>
                    <a:pt x="1706309" y="3074243"/>
                    <a:pt x="1858716" y="3050225"/>
                    <a:pt x="2002063" y="3005639"/>
                  </a:cubicBezTo>
                  <a:lnTo>
                    <a:pt x="2083520" y="2975826"/>
                  </a:lnTo>
                  <a:lnTo>
                    <a:pt x="2100918" y="2993224"/>
                  </a:lnTo>
                  <a:lnTo>
                    <a:pt x="2008706" y="3026974"/>
                  </a:lnTo>
                  <a:cubicBezTo>
                    <a:pt x="1863261" y="3072212"/>
                    <a:pt x="1708622" y="3096582"/>
                    <a:pt x="1548291" y="3096582"/>
                  </a:cubicBezTo>
                  <a:cubicBezTo>
                    <a:pt x="693193" y="3096582"/>
                    <a:pt x="0" y="2403389"/>
                    <a:pt x="0" y="1548291"/>
                  </a:cubicBezTo>
                  <a:cubicBezTo>
                    <a:pt x="0" y="1387960"/>
                    <a:pt x="24370" y="1233321"/>
                    <a:pt x="69608" y="1087877"/>
                  </a:cubicBezTo>
                  <a:close/>
                  <a:moveTo>
                    <a:pt x="1548291" y="0"/>
                  </a:moveTo>
                  <a:cubicBezTo>
                    <a:pt x="2403389" y="0"/>
                    <a:pt x="3096582" y="693193"/>
                    <a:pt x="3096582" y="1548291"/>
                  </a:cubicBezTo>
                  <a:cubicBezTo>
                    <a:pt x="3096582" y="1708622"/>
                    <a:pt x="3072212" y="1863261"/>
                    <a:pt x="3026974" y="2008706"/>
                  </a:cubicBezTo>
                  <a:lnTo>
                    <a:pt x="2978986" y="2139818"/>
                  </a:lnTo>
                  <a:lnTo>
                    <a:pt x="2961588" y="2122420"/>
                  </a:lnTo>
                  <a:lnTo>
                    <a:pt x="3005639" y="2002063"/>
                  </a:lnTo>
                  <a:cubicBezTo>
                    <a:pt x="3050225" y="1858716"/>
                    <a:pt x="3074243" y="1706309"/>
                    <a:pt x="3074243" y="1548291"/>
                  </a:cubicBezTo>
                  <a:cubicBezTo>
                    <a:pt x="3074243" y="705531"/>
                    <a:pt x="2391051" y="22339"/>
                    <a:pt x="1548291" y="22339"/>
                  </a:cubicBezTo>
                  <a:cubicBezTo>
                    <a:pt x="1390274" y="22339"/>
                    <a:pt x="1237866" y="46358"/>
                    <a:pt x="1094520" y="90943"/>
                  </a:cubicBezTo>
                  <a:lnTo>
                    <a:pt x="974162" y="134994"/>
                  </a:lnTo>
                  <a:lnTo>
                    <a:pt x="956764" y="117596"/>
                  </a:lnTo>
                  <a:lnTo>
                    <a:pt x="1087877" y="69608"/>
                  </a:lnTo>
                  <a:cubicBezTo>
                    <a:pt x="1233321" y="24370"/>
                    <a:pt x="1387960" y="0"/>
                    <a:pt x="1548291" y="0"/>
                  </a:cubicBezTo>
                  <a:close/>
                </a:path>
              </a:pathLst>
            </a:custGeom>
            <a:solidFill>
              <a:srgbClr val="2874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624370" y="962847"/>
              <a:ext cx="1047263" cy="1047261"/>
            </a:xfrm>
            <a:custGeom>
              <a:rect b="b" l="l" r="r" t="t"/>
              <a:pathLst>
                <a:path extrusionOk="0" h="2605328" w="2605328">
                  <a:moveTo>
                    <a:pt x="2483210" y="754614"/>
                  </a:moveTo>
                  <a:lnTo>
                    <a:pt x="2502958" y="795609"/>
                  </a:lnTo>
                  <a:cubicBezTo>
                    <a:pt x="2568877" y="951457"/>
                    <a:pt x="2605328" y="1122804"/>
                    <a:pt x="2605328" y="1302664"/>
                  </a:cubicBezTo>
                  <a:cubicBezTo>
                    <a:pt x="2605328" y="2022105"/>
                    <a:pt x="2022105" y="2605328"/>
                    <a:pt x="1302664" y="2605328"/>
                  </a:cubicBezTo>
                  <a:cubicBezTo>
                    <a:pt x="1122804" y="2605328"/>
                    <a:pt x="951457" y="2568877"/>
                    <a:pt x="795609" y="2502958"/>
                  </a:cubicBezTo>
                  <a:lnTo>
                    <a:pt x="754613" y="2483210"/>
                  </a:lnTo>
                  <a:lnTo>
                    <a:pt x="770232" y="2467591"/>
                  </a:lnTo>
                  <a:lnTo>
                    <a:pt x="799932" y="2481899"/>
                  </a:lnTo>
                  <a:cubicBezTo>
                    <a:pt x="953046" y="2546660"/>
                    <a:pt x="1121386" y="2582472"/>
                    <a:pt x="1298091" y="2582472"/>
                  </a:cubicBezTo>
                  <a:cubicBezTo>
                    <a:pt x="2004910" y="2582472"/>
                    <a:pt x="2577900" y="2009482"/>
                    <a:pt x="2577900" y="1302663"/>
                  </a:cubicBezTo>
                  <a:cubicBezTo>
                    <a:pt x="2577900" y="1125958"/>
                    <a:pt x="2542088" y="957618"/>
                    <a:pt x="2477326" y="804504"/>
                  </a:cubicBezTo>
                  <a:lnTo>
                    <a:pt x="2463019" y="774804"/>
                  </a:lnTo>
                  <a:close/>
                  <a:moveTo>
                    <a:pt x="1302664" y="0"/>
                  </a:moveTo>
                  <a:cubicBezTo>
                    <a:pt x="1482524" y="0"/>
                    <a:pt x="1653871" y="36452"/>
                    <a:pt x="1809720" y="102370"/>
                  </a:cubicBezTo>
                  <a:lnTo>
                    <a:pt x="1844541" y="119144"/>
                  </a:lnTo>
                  <a:lnTo>
                    <a:pt x="1825950" y="137735"/>
                  </a:lnTo>
                  <a:lnTo>
                    <a:pt x="1796251" y="123428"/>
                  </a:lnTo>
                  <a:cubicBezTo>
                    <a:pt x="1643136" y="58666"/>
                    <a:pt x="1474796" y="22854"/>
                    <a:pt x="1298091" y="22854"/>
                  </a:cubicBezTo>
                  <a:cubicBezTo>
                    <a:pt x="591272" y="22854"/>
                    <a:pt x="18282" y="595844"/>
                    <a:pt x="18282" y="1302663"/>
                  </a:cubicBezTo>
                  <a:cubicBezTo>
                    <a:pt x="18282" y="1479368"/>
                    <a:pt x="54094" y="1647708"/>
                    <a:pt x="118856" y="1800823"/>
                  </a:cubicBezTo>
                  <a:lnTo>
                    <a:pt x="133163" y="1830522"/>
                  </a:lnTo>
                  <a:lnTo>
                    <a:pt x="119144" y="1844541"/>
                  </a:lnTo>
                  <a:lnTo>
                    <a:pt x="102370" y="1809719"/>
                  </a:lnTo>
                  <a:cubicBezTo>
                    <a:pt x="36452" y="1653871"/>
                    <a:pt x="0" y="1482524"/>
                    <a:pt x="0" y="1302664"/>
                  </a:cubicBezTo>
                  <a:cubicBezTo>
                    <a:pt x="0" y="583223"/>
                    <a:pt x="583223" y="0"/>
                    <a:pt x="1302664" y="0"/>
                  </a:cubicBezTo>
                  <a:close/>
                </a:path>
              </a:pathLst>
            </a:custGeom>
            <a:solidFill>
              <a:srgbClr val="2874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3430070" y="2189918"/>
            <a:ext cx="2408540" cy="706685"/>
            <a:chOff x="3301241" y="2968330"/>
            <a:chExt cx="1271400" cy="390326"/>
          </a:xfrm>
        </p:grpSpPr>
        <p:sp>
          <p:nvSpPr>
            <p:cNvPr id="538" name="Google Shape;538;p10"/>
            <p:cNvSpPr txBox="1"/>
            <p:nvPr/>
          </p:nvSpPr>
          <p:spPr>
            <a:xfrm>
              <a:off x="3301241" y="2968330"/>
              <a:ext cx="12714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Sarvesh</a:t>
              </a:r>
              <a:endParaRPr b="1" sz="11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100"/>
                <a:buFont typeface="Century Gothic"/>
                <a:buNone/>
              </a:pPr>
              <a:r>
                <a:t/>
              </a:r>
              <a:endParaRPr b="1" sz="11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9" name="Google Shape;539;p10"/>
            <p:cNvSpPr txBox="1"/>
            <p:nvPr/>
          </p:nvSpPr>
          <p:spPr>
            <a:xfrm>
              <a:off x="3423867" y="3239556"/>
              <a:ext cx="1026300" cy="1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800"/>
                <a:buFont typeface="Century Gothic"/>
                <a:buNone/>
              </a:pPr>
              <a:r>
                <a:rPr lang="en-US" sz="80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Developer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0"/>
          <p:cNvGrpSpPr/>
          <p:nvPr/>
        </p:nvGrpSpPr>
        <p:grpSpPr>
          <a:xfrm>
            <a:off x="6098409" y="1385213"/>
            <a:ext cx="2358020" cy="2253584"/>
            <a:chOff x="6179310" y="864113"/>
            <a:chExt cx="1244732" cy="1244730"/>
          </a:xfrm>
        </p:grpSpPr>
        <p:sp>
          <p:nvSpPr>
            <p:cNvPr id="541" name="Google Shape;541;p10"/>
            <p:cNvSpPr/>
            <p:nvPr/>
          </p:nvSpPr>
          <p:spPr>
            <a:xfrm>
              <a:off x="6179310" y="864113"/>
              <a:ext cx="1244732" cy="1244730"/>
            </a:xfrm>
            <a:custGeom>
              <a:rect b="b" l="l" r="r" t="t"/>
              <a:pathLst>
                <a:path extrusionOk="0" h="3096582" w="3096582">
                  <a:moveTo>
                    <a:pt x="103358" y="995664"/>
                  </a:moveTo>
                  <a:lnTo>
                    <a:pt x="120757" y="1013063"/>
                  </a:lnTo>
                  <a:lnTo>
                    <a:pt x="90943" y="1094520"/>
                  </a:lnTo>
                  <a:cubicBezTo>
                    <a:pt x="46358" y="1237866"/>
                    <a:pt x="22339" y="1390274"/>
                    <a:pt x="22339" y="1548291"/>
                  </a:cubicBezTo>
                  <a:cubicBezTo>
                    <a:pt x="22339" y="2391051"/>
                    <a:pt x="705531" y="3074243"/>
                    <a:pt x="1548291" y="3074243"/>
                  </a:cubicBezTo>
                  <a:cubicBezTo>
                    <a:pt x="1706309" y="3074243"/>
                    <a:pt x="1858716" y="3050225"/>
                    <a:pt x="2002063" y="3005639"/>
                  </a:cubicBezTo>
                  <a:lnTo>
                    <a:pt x="2083520" y="2975826"/>
                  </a:lnTo>
                  <a:lnTo>
                    <a:pt x="2100918" y="2993224"/>
                  </a:lnTo>
                  <a:lnTo>
                    <a:pt x="2008706" y="3026974"/>
                  </a:lnTo>
                  <a:cubicBezTo>
                    <a:pt x="1863261" y="3072212"/>
                    <a:pt x="1708622" y="3096582"/>
                    <a:pt x="1548291" y="3096582"/>
                  </a:cubicBezTo>
                  <a:cubicBezTo>
                    <a:pt x="693193" y="3096582"/>
                    <a:pt x="0" y="2403389"/>
                    <a:pt x="0" y="1548291"/>
                  </a:cubicBezTo>
                  <a:cubicBezTo>
                    <a:pt x="0" y="1387960"/>
                    <a:pt x="24370" y="1233321"/>
                    <a:pt x="69608" y="1087877"/>
                  </a:cubicBezTo>
                  <a:close/>
                  <a:moveTo>
                    <a:pt x="1548291" y="0"/>
                  </a:moveTo>
                  <a:cubicBezTo>
                    <a:pt x="2403389" y="0"/>
                    <a:pt x="3096582" y="693193"/>
                    <a:pt x="3096582" y="1548291"/>
                  </a:cubicBezTo>
                  <a:cubicBezTo>
                    <a:pt x="3096582" y="1708622"/>
                    <a:pt x="3072212" y="1863261"/>
                    <a:pt x="3026974" y="2008706"/>
                  </a:cubicBezTo>
                  <a:lnTo>
                    <a:pt x="2978986" y="2139818"/>
                  </a:lnTo>
                  <a:lnTo>
                    <a:pt x="2961588" y="2122420"/>
                  </a:lnTo>
                  <a:lnTo>
                    <a:pt x="3005639" y="2002063"/>
                  </a:lnTo>
                  <a:cubicBezTo>
                    <a:pt x="3050225" y="1858716"/>
                    <a:pt x="3074243" y="1706309"/>
                    <a:pt x="3074243" y="1548291"/>
                  </a:cubicBezTo>
                  <a:cubicBezTo>
                    <a:pt x="3074243" y="705531"/>
                    <a:pt x="2391051" y="22339"/>
                    <a:pt x="1548291" y="22339"/>
                  </a:cubicBezTo>
                  <a:cubicBezTo>
                    <a:pt x="1390274" y="22339"/>
                    <a:pt x="1237866" y="46358"/>
                    <a:pt x="1094520" y="90943"/>
                  </a:cubicBezTo>
                  <a:lnTo>
                    <a:pt x="974162" y="134994"/>
                  </a:lnTo>
                  <a:lnTo>
                    <a:pt x="956764" y="117596"/>
                  </a:lnTo>
                  <a:lnTo>
                    <a:pt x="1087877" y="69608"/>
                  </a:lnTo>
                  <a:cubicBezTo>
                    <a:pt x="1233321" y="24370"/>
                    <a:pt x="1387960" y="0"/>
                    <a:pt x="1548291" y="0"/>
                  </a:cubicBezTo>
                  <a:close/>
                </a:path>
              </a:pathLst>
            </a:custGeom>
            <a:solidFill>
              <a:srgbClr val="2874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6279882" y="962847"/>
              <a:ext cx="1047263" cy="1047261"/>
            </a:xfrm>
            <a:custGeom>
              <a:rect b="b" l="l" r="r" t="t"/>
              <a:pathLst>
                <a:path extrusionOk="0" h="2605328" w="2605328">
                  <a:moveTo>
                    <a:pt x="2483210" y="754614"/>
                  </a:moveTo>
                  <a:lnTo>
                    <a:pt x="2502958" y="795609"/>
                  </a:lnTo>
                  <a:cubicBezTo>
                    <a:pt x="2568877" y="951457"/>
                    <a:pt x="2605328" y="1122804"/>
                    <a:pt x="2605328" y="1302664"/>
                  </a:cubicBezTo>
                  <a:cubicBezTo>
                    <a:pt x="2605328" y="2022105"/>
                    <a:pt x="2022105" y="2605328"/>
                    <a:pt x="1302664" y="2605328"/>
                  </a:cubicBezTo>
                  <a:cubicBezTo>
                    <a:pt x="1122804" y="2605328"/>
                    <a:pt x="951457" y="2568877"/>
                    <a:pt x="795609" y="2502958"/>
                  </a:cubicBezTo>
                  <a:lnTo>
                    <a:pt x="754613" y="2483210"/>
                  </a:lnTo>
                  <a:lnTo>
                    <a:pt x="770232" y="2467591"/>
                  </a:lnTo>
                  <a:lnTo>
                    <a:pt x="799932" y="2481899"/>
                  </a:lnTo>
                  <a:cubicBezTo>
                    <a:pt x="953046" y="2546660"/>
                    <a:pt x="1121386" y="2582472"/>
                    <a:pt x="1298091" y="2582472"/>
                  </a:cubicBezTo>
                  <a:cubicBezTo>
                    <a:pt x="2004910" y="2582472"/>
                    <a:pt x="2577900" y="2009482"/>
                    <a:pt x="2577900" y="1302663"/>
                  </a:cubicBezTo>
                  <a:cubicBezTo>
                    <a:pt x="2577900" y="1125958"/>
                    <a:pt x="2542088" y="957618"/>
                    <a:pt x="2477326" y="804504"/>
                  </a:cubicBezTo>
                  <a:lnTo>
                    <a:pt x="2463019" y="774804"/>
                  </a:lnTo>
                  <a:close/>
                  <a:moveTo>
                    <a:pt x="1302664" y="0"/>
                  </a:moveTo>
                  <a:cubicBezTo>
                    <a:pt x="1482524" y="0"/>
                    <a:pt x="1653871" y="36452"/>
                    <a:pt x="1809720" y="102370"/>
                  </a:cubicBezTo>
                  <a:lnTo>
                    <a:pt x="1844541" y="119144"/>
                  </a:lnTo>
                  <a:lnTo>
                    <a:pt x="1825950" y="137735"/>
                  </a:lnTo>
                  <a:lnTo>
                    <a:pt x="1796251" y="123428"/>
                  </a:lnTo>
                  <a:cubicBezTo>
                    <a:pt x="1643136" y="58666"/>
                    <a:pt x="1474796" y="22854"/>
                    <a:pt x="1298091" y="22854"/>
                  </a:cubicBezTo>
                  <a:cubicBezTo>
                    <a:pt x="591272" y="22854"/>
                    <a:pt x="18282" y="595844"/>
                    <a:pt x="18282" y="1302663"/>
                  </a:cubicBezTo>
                  <a:cubicBezTo>
                    <a:pt x="18282" y="1479368"/>
                    <a:pt x="54094" y="1647708"/>
                    <a:pt x="118856" y="1800823"/>
                  </a:cubicBezTo>
                  <a:lnTo>
                    <a:pt x="133163" y="1830522"/>
                  </a:lnTo>
                  <a:lnTo>
                    <a:pt x="119144" y="1844541"/>
                  </a:lnTo>
                  <a:lnTo>
                    <a:pt x="102370" y="1809719"/>
                  </a:lnTo>
                  <a:cubicBezTo>
                    <a:pt x="36452" y="1653871"/>
                    <a:pt x="0" y="1482524"/>
                    <a:pt x="0" y="1302664"/>
                  </a:cubicBezTo>
                  <a:cubicBezTo>
                    <a:pt x="0" y="583223"/>
                    <a:pt x="583223" y="0"/>
                    <a:pt x="1302664" y="0"/>
                  </a:cubicBezTo>
                  <a:close/>
                </a:path>
              </a:pathLst>
            </a:custGeom>
            <a:solidFill>
              <a:srgbClr val="2874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10"/>
          <p:cNvGrpSpPr/>
          <p:nvPr/>
        </p:nvGrpSpPr>
        <p:grpSpPr>
          <a:xfrm>
            <a:off x="6092175" y="2169083"/>
            <a:ext cx="2408540" cy="706685"/>
            <a:chOff x="3301241" y="2968330"/>
            <a:chExt cx="1271400" cy="390326"/>
          </a:xfrm>
        </p:grpSpPr>
        <p:sp>
          <p:nvSpPr>
            <p:cNvPr id="544" name="Google Shape;544;p10"/>
            <p:cNvSpPr txBox="1"/>
            <p:nvPr/>
          </p:nvSpPr>
          <p:spPr>
            <a:xfrm>
              <a:off x="3301241" y="2968330"/>
              <a:ext cx="1271400" cy="1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100"/>
                <a:buFont typeface="Century Gothic"/>
                <a:buNone/>
              </a:pPr>
              <a:r>
                <a:rPr b="1" lang="en-US" sz="110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Richard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0"/>
            <p:cNvSpPr txBox="1"/>
            <p:nvPr/>
          </p:nvSpPr>
          <p:spPr>
            <a:xfrm>
              <a:off x="3423867" y="3239556"/>
              <a:ext cx="1026300" cy="1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800"/>
                <a:buFont typeface="Century Gothic"/>
                <a:buNone/>
              </a:pPr>
              <a:r>
                <a:rPr lang="en-US" sz="80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Developer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10"/>
          <p:cNvSpPr txBox="1"/>
          <p:nvPr/>
        </p:nvSpPr>
        <p:spPr>
          <a:xfrm>
            <a:off x="8336516" y="2660137"/>
            <a:ext cx="194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8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10"/>
          <p:cNvGrpSpPr/>
          <p:nvPr/>
        </p:nvGrpSpPr>
        <p:grpSpPr>
          <a:xfrm>
            <a:off x="8798880" y="1385213"/>
            <a:ext cx="2358020" cy="2253584"/>
            <a:chOff x="9490333" y="864113"/>
            <a:chExt cx="1244732" cy="1244730"/>
          </a:xfrm>
        </p:grpSpPr>
        <p:sp>
          <p:nvSpPr>
            <p:cNvPr id="548" name="Google Shape;548;p10"/>
            <p:cNvSpPr/>
            <p:nvPr/>
          </p:nvSpPr>
          <p:spPr>
            <a:xfrm>
              <a:off x="9490333" y="864113"/>
              <a:ext cx="1244732" cy="1244730"/>
            </a:xfrm>
            <a:custGeom>
              <a:rect b="b" l="l" r="r" t="t"/>
              <a:pathLst>
                <a:path extrusionOk="0" h="3096582" w="3096582">
                  <a:moveTo>
                    <a:pt x="103358" y="995664"/>
                  </a:moveTo>
                  <a:lnTo>
                    <a:pt x="120757" y="1013063"/>
                  </a:lnTo>
                  <a:lnTo>
                    <a:pt x="90943" y="1094520"/>
                  </a:lnTo>
                  <a:cubicBezTo>
                    <a:pt x="46358" y="1237866"/>
                    <a:pt x="22339" y="1390274"/>
                    <a:pt x="22339" y="1548291"/>
                  </a:cubicBezTo>
                  <a:cubicBezTo>
                    <a:pt x="22339" y="2391051"/>
                    <a:pt x="705531" y="3074243"/>
                    <a:pt x="1548291" y="3074243"/>
                  </a:cubicBezTo>
                  <a:cubicBezTo>
                    <a:pt x="1706309" y="3074243"/>
                    <a:pt x="1858716" y="3050225"/>
                    <a:pt x="2002063" y="3005639"/>
                  </a:cubicBezTo>
                  <a:lnTo>
                    <a:pt x="2083520" y="2975826"/>
                  </a:lnTo>
                  <a:lnTo>
                    <a:pt x="2100918" y="2993224"/>
                  </a:lnTo>
                  <a:lnTo>
                    <a:pt x="2008706" y="3026974"/>
                  </a:lnTo>
                  <a:cubicBezTo>
                    <a:pt x="1863261" y="3072212"/>
                    <a:pt x="1708622" y="3096582"/>
                    <a:pt x="1548291" y="3096582"/>
                  </a:cubicBezTo>
                  <a:cubicBezTo>
                    <a:pt x="693193" y="3096582"/>
                    <a:pt x="0" y="2403389"/>
                    <a:pt x="0" y="1548291"/>
                  </a:cubicBezTo>
                  <a:cubicBezTo>
                    <a:pt x="0" y="1387960"/>
                    <a:pt x="24370" y="1233321"/>
                    <a:pt x="69608" y="1087877"/>
                  </a:cubicBezTo>
                  <a:close/>
                  <a:moveTo>
                    <a:pt x="1548291" y="0"/>
                  </a:moveTo>
                  <a:cubicBezTo>
                    <a:pt x="2403389" y="0"/>
                    <a:pt x="3096582" y="693193"/>
                    <a:pt x="3096582" y="1548291"/>
                  </a:cubicBezTo>
                  <a:cubicBezTo>
                    <a:pt x="3096582" y="1708622"/>
                    <a:pt x="3072212" y="1863261"/>
                    <a:pt x="3026974" y="2008706"/>
                  </a:cubicBezTo>
                  <a:lnTo>
                    <a:pt x="2978986" y="2139818"/>
                  </a:lnTo>
                  <a:lnTo>
                    <a:pt x="2961588" y="2122420"/>
                  </a:lnTo>
                  <a:lnTo>
                    <a:pt x="3005639" y="2002063"/>
                  </a:lnTo>
                  <a:cubicBezTo>
                    <a:pt x="3050225" y="1858716"/>
                    <a:pt x="3074243" y="1706309"/>
                    <a:pt x="3074243" y="1548291"/>
                  </a:cubicBezTo>
                  <a:cubicBezTo>
                    <a:pt x="3074243" y="705531"/>
                    <a:pt x="2391051" y="22339"/>
                    <a:pt x="1548291" y="22339"/>
                  </a:cubicBezTo>
                  <a:cubicBezTo>
                    <a:pt x="1390274" y="22339"/>
                    <a:pt x="1237866" y="46358"/>
                    <a:pt x="1094520" y="90943"/>
                  </a:cubicBezTo>
                  <a:lnTo>
                    <a:pt x="974162" y="134994"/>
                  </a:lnTo>
                  <a:lnTo>
                    <a:pt x="956764" y="117596"/>
                  </a:lnTo>
                  <a:lnTo>
                    <a:pt x="1087877" y="69608"/>
                  </a:lnTo>
                  <a:cubicBezTo>
                    <a:pt x="1233321" y="24370"/>
                    <a:pt x="1387960" y="0"/>
                    <a:pt x="1548291" y="0"/>
                  </a:cubicBezTo>
                  <a:close/>
                </a:path>
              </a:pathLst>
            </a:custGeom>
            <a:solidFill>
              <a:srgbClr val="2874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9590905" y="962847"/>
              <a:ext cx="1047263" cy="1047261"/>
            </a:xfrm>
            <a:custGeom>
              <a:rect b="b" l="l" r="r" t="t"/>
              <a:pathLst>
                <a:path extrusionOk="0" h="2605328" w="2605328">
                  <a:moveTo>
                    <a:pt x="2483210" y="754614"/>
                  </a:moveTo>
                  <a:lnTo>
                    <a:pt x="2502958" y="795609"/>
                  </a:lnTo>
                  <a:cubicBezTo>
                    <a:pt x="2568877" y="951457"/>
                    <a:pt x="2605328" y="1122804"/>
                    <a:pt x="2605328" y="1302664"/>
                  </a:cubicBezTo>
                  <a:cubicBezTo>
                    <a:pt x="2605328" y="2022105"/>
                    <a:pt x="2022105" y="2605328"/>
                    <a:pt x="1302664" y="2605328"/>
                  </a:cubicBezTo>
                  <a:cubicBezTo>
                    <a:pt x="1122804" y="2605328"/>
                    <a:pt x="951457" y="2568877"/>
                    <a:pt x="795609" y="2502958"/>
                  </a:cubicBezTo>
                  <a:lnTo>
                    <a:pt x="754613" y="2483210"/>
                  </a:lnTo>
                  <a:lnTo>
                    <a:pt x="770232" y="2467591"/>
                  </a:lnTo>
                  <a:lnTo>
                    <a:pt x="799932" y="2481899"/>
                  </a:lnTo>
                  <a:cubicBezTo>
                    <a:pt x="953046" y="2546660"/>
                    <a:pt x="1121386" y="2582472"/>
                    <a:pt x="1298091" y="2582472"/>
                  </a:cubicBezTo>
                  <a:cubicBezTo>
                    <a:pt x="2004910" y="2582472"/>
                    <a:pt x="2577900" y="2009482"/>
                    <a:pt x="2577900" y="1302663"/>
                  </a:cubicBezTo>
                  <a:cubicBezTo>
                    <a:pt x="2577900" y="1125958"/>
                    <a:pt x="2542088" y="957618"/>
                    <a:pt x="2477326" y="804504"/>
                  </a:cubicBezTo>
                  <a:lnTo>
                    <a:pt x="2463019" y="774804"/>
                  </a:lnTo>
                  <a:close/>
                  <a:moveTo>
                    <a:pt x="1302664" y="0"/>
                  </a:moveTo>
                  <a:cubicBezTo>
                    <a:pt x="1482524" y="0"/>
                    <a:pt x="1653871" y="36452"/>
                    <a:pt x="1809720" y="102370"/>
                  </a:cubicBezTo>
                  <a:lnTo>
                    <a:pt x="1844541" y="119144"/>
                  </a:lnTo>
                  <a:lnTo>
                    <a:pt x="1825950" y="137735"/>
                  </a:lnTo>
                  <a:lnTo>
                    <a:pt x="1796251" y="123428"/>
                  </a:lnTo>
                  <a:cubicBezTo>
                    <a:pt x="1643136" y="58666"/>
                    <a:pt x="1474796" y="22854"/>
                    <a:pt x="1298091" y="22854"/>
                  </a:cubicBezTo>
                  <a:cubicBezTo>
                    <a:pt x="591272" y="22854"/>
                    <a:pt x="18282" y="595844"/>
                    <a:pt x="18282" y="1302663"/>
                  </a:cubicBezTo>
                  <a:cubicBezTo>
                    <a:pt x="18282" y="1479368"/>
                    <a:pt x="54094" y="1647708"/>
                    <a:pt x="118856" y="1800823"/>
                  </a:cubicBezTo>
                  <a:lnTo>
                    <a:pt x="133163" y="1830522"/>
                  </a:lnTo>
                  <a:lnTo>
                    <a:pt x="119144" y="1844541"/>
                  </a:lnTo>
                  <a:lnTo>
                    <a:pt x="102370" y="1809719"/>
                  </a:lnTo>
                  <a:cubicBezTo>
                    <a:pt x="36452" y="1653871"/>
                    <a:pt x="0" y="1482524"/>
                    <a:pt x="0" y="1302664"/>
                  </a:cubicBezTo>
                  <a:cubicBezTo>
                    <a:pt x="0" y="583223"/>
                    <a:pt x="583223" y="0"/>
                    <a:pt x="1302664" y="0"/>
                  </a:cubicBezTo>
                  <a:close/>
                </a:path>
              </a:pathLst>
            </a:custGeom>
            <a:solidFill>
              <a:srgbClr val="2874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10"/>
          <p:cNvGrpSpPr/>
          <p:nvPr/>
        </p:nvGrpSpPr>
        <p:grpSpPr>
          <a:xfrm>
            <a:off x="8792762" y="2169082"/>
            <a:ext cx="2408540" cy="2940265"/>
            <a:chOff x="3301241" y="2968330"/>
            <a:chExt cx="1271400" cy="1624007"/>
          </a:xfrm>
        </p:grpSpPr>
        <p:sp>
          <p:nvSpPr>
            <p:cNvPr id="551" name="Google Shape;551;p10"/>
            <p:cNvSpPr txBox="1"/>
            <p:nvPr/>
          </p:nvSpPr>
          <p:spPr>
            <a:xfrm>
              <a:off x="3301241" y="2968330"/>
              <a:ext cx="1271400" cy="1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1100"/>
                <a:buFont typeface="Century Gothic"/>
                <a:buNone/>
              </a:pPr>
              <a:r>
                <a:rPr b="1" i="0" lang="en-US" sz="1100" u="none" cap="none" strike="noStrike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Yannick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 txBox="1"/>
            <p:nvPr/>
          </p:nvSpPr>
          <p:spPr>
            <a:xfrm>
              <a:off x="3324250" y="3946137"/>
              <a:ext cx="1224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800"/>
                <a:buFont typeface="Century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Montserrat"/>
                  <a:ea typeface="Montserrat"/>
                  <a:cs typeface="Montserrat"/>
                  <a:sym typeface="Montserrat"/>
                </a:rPr>
                <a:t>Program Manager | Innovation Expert | Specializing in Data Driven Business Growth &amp; Excellence</a:t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"/>
          <p:cNvSpPr txBox="1"/>
          <p:nvPr>
            <p:ph type="title"/>
          </p:nvPr>
        </p:nvSpPr>
        <p:spPr>
          <a:xfrm>
            <a:off x="523175" y="309725"/>
            <a:ext cx="10515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/>
              <a:t>The BIG problems</a:t>
            </a:r>
            <a:endParaRPr/>
          </a:p>
        </p:txBody>
      </p:sp>
      <p:grpSp>
        <p:nvGrpSpPr>
          <p:cNvPr id="558" name="Google Shape;558;p3"/>
          <p:cNvGrpSpPr/>
          <p:nvPr/>
        </p:nvGrpSpPr>
        <p:grpSpPr>
          <a:xfrm>
            <a:off x="-201597" y="2674234"/>
            <a:ext cx="3736813" cy="4553023"/>
            <a:chOff x="-448709" y="1650714"/>
            <a:chExt cx="4710466" cy="5740069"/>
          </a:xfrm>
        </p:grpSpPr>
        <p:grpSp>
          <p:nvGrpSpPr>
            <p:cNvPr id="559" name="Google Shape;559;p3"/>
            <p:cNvGrpSpPr/>
            <p:nvPr/>
          </p:nvGrpSpPr>
          <p:grpSpPr>
            <a:xfrm>
              <a:off x="-448709" y="1650714"/>
              <a:ext cx="4710466" cy="5740069"/>
              <a:chOff x="4129881" y="2622240"/>
              <a:chExt cx="3932238" cy="3370262"/>
            </a:xfrm>
          </p:grpSpPr>
          <p:sp>
            <p:nvSpPr>
              <p:cNvPr id="560" name="Google Shape;560;p3"/>
              <p:cNvSpPr txBox="1"/>
              <p:nvPr/>
            </p:nvSpPr>
            <p:spPr>
              <a:xfrm>
                <a:off x="5170571" y="5322680"/>
                <a:ext cx="14967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US" sz="700" u="none" cap="none" strike="noStrike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Designed by freepik</a:t>
                </a:r>
                <a:endParaRPr b="1" i="0" sz="7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3"/>
              <p:cNvSpPr/>
              <p:nvPr/>
            </p:nvSpPr>
            <p:spPr>
              <a:xfrm>
                <a:off x="4144169" y="2839727"/>
                <a:ext cx="3917950" cy="3152775"/>
              </a:xfrm>
              <a:custGeom>
                <a:rect b="b" l="l" r="r" t="t"/>
                <a:pathLst>
                  <a:path extrusionOk="0" h="1986" w="2468">
                    <a:moveTo>
                      <a:pt x="1566" y="1947"/>
                    </a:moveTo>
                    <a:lnTo>
                      <a:pt x="1566" y="1947"/>
                    </a:lnTo>
                    <a:lnTo>
                      <a:pt x="1597" y="1824"/>
                    </a:lnTo>
                    <a:lnTo>
                      <a:pt x="1666" y="1546"/>
                    </a:lnTo>
                    <a:lnTo>
                      <a:pt x="1707" y="1392"/>
                    </a:lnTo>
                    <a:lnTo>
                      <a:pt x="1744" y="1249"/>
                    </a:lnTo>
                    <a:lnTo>
                      <a:pt x="1776" y="1135"/>
                    </a:lnTo>
                    <a:lnTo>
                      <a:pt x="1788" y="1096"/>
                    </a:lnTo>
                    <a:lnTo>
                      <a:pt x="1797" y="1069"/>
                    </a:lnTo>
                    <a:lnTo>
                      <a:pt x="1809" y="1046"/>
                    </a:lnTo>
                    <a:lnTo>
                      <a:pt x="1826" y="1017"/>
                    </a:lnTo>
                    <a:lnTo>
                      <a:pt x="1848" y="984"/>
                    </a:lnTo>
                    <a:lnTo>
                      <a:pt x="1874" y="944"/>
                    </a:lnTo>
                    <a:lnTo>
                      <a:pt x="1938" y="858"/>
                    </a:lnTo>
                    <a:lnTo>
                      <a:pt x="2009" y="765"/>
                    </a:lnTo>
                    <a:lnTo>
                      <a:pt x="2144" y="594"/>
                    </a:lnTo>
                    <a:lnTo>
                      <a:pt x="2194" y="530"/>
                    </a:lnTo>
                    <a:lnTo>
                      <a:pt x="2224" y="491"/>
                    </a:lnTo>
                    <a:lnTo>
                      <a:pt x="2235" y="474"/>
                    </a:lnTo>
                    <a:lnTo>
                      <a:pt x="2249" y="451"/>
                    </a:lnTo>
                    <a:lnTo>
                      <a:pt x="2282" y="386"/>
                    </a:lnTo>
                    <a:lnTo>
                      <a:pt x="2321" y="307"/>
                    </a:lnTo>
                    <a:lnTo>
                      <a:pt x="2364" y="221"/>
                    </a:lnTo>
                    <a:lnTo>
                      <a:pt x="2437" y="68"/>
                    </a:lnTo>
                    <a:lnTo>
                      <a:pt x="2468" y="0"/>
                    </a:lnTo>
                    <a:lnTo>
                      <a:pt x="2409" y="16"/>
                    </a:lnTo>
                    <a:lnTo>
                      <a:pt x="2277" y="54"/>
                    </a:lnTo>
                    <a:lnTo>
                      <a:pt x="2203" y="74"/>
                    </a:lnTo>
                    <a:lnTo>
                      <a:pt x="2133" y="92"/>
                    </a:lnTo>
                    <a:lnTo>
                      <a:pt x="2079" y="104"/>
                    </a:lnTo>
                    <a:lnTo>
                      <a:pt x="2059" y="107"/>
                    </a:lnTo>
                    <a:lnTo>
                      <a:pt x="2045" y="109"/>
                    </a:lnTo>
                    <a:lnTo>
                      <a:pt x="2038" y="110"/>
                    </a:lnTo>
                    <a:lnTo>
                      <a:pt x="2027" y="113"/>
                    </a:lnTo>
                    <a:lnTo>
                      <a:pt x="1997" y="122"/>
                    </a:lnTo>
                    <a:lnTo>
                      <a:pt x="1954" y="138"/>
                    </a:lnTo>
                    <a:lnTo>
                      <a:pt x="1903" y="157"/>
                    </a:lnTo>
                    <a:lnTo>
                      <a:pt x="1779" y="207"/>
                    </a:lnTo>
                    <a:lnTo>
                      <a:pt x="1641" y="263"/>
                    </a:lnTo>
                    <a:lnTo>
                      <a:pt x="1504" y="321"/>
                    </a:lnTo>
                    <a:lnTo>
                      <a:pt x="1386" y="371"/>
                    </a:lnTo>
                    <a:lnTo>
                      <a:pt x="1301" y="409"/>
                    </a:lnTo>
                    <a:lnTo>
                      <a:pt x="1277" y="420"/>
                    </a:lnTo>
                    <a:lnTo>
                      <a:pt x="1266" y="426"/>
                    </a:lnTo>
                    <a:lnTo>
                      <a:pt x="1251" y="432"/>
                    </a:lnTo>
                    <a:lnTo>
                      <a:pt x="1212" y="444"/>
                    </a:lnTo>
                    <a:lnTo>
                      <a:pt x="1071" y="486"/>
                    </a:lnTo>
                    <a:lnTo>
                      <a:pt x="652" y="605"/>
                    </a:lnTo>
                    <a:lnTo>
                      <a:pt x="46" y="776"/>
                    </a:lnTo>
                    <a:lnTo>
                      <a:pt x="33" y="964"/>
                    </a:lnTo>
                    <a:lnTo>
                      <a:pt x="21" y="1155"/>
                    </a:lnTo>
                    <a:lnTo>
                      <a:pt x="9" y="1376"/>
                    </a:lnTo>
                    <a:lnTo>
                      <a:pt x="5" y="1489"/>
                    </a:lnTo>
                    <a:lnTo>
                      <a:pt x="2" y="1598"/>
                    </a:lnTo>
                    <a:lnTo>
                      <a:pt x="0" y="1699"/>
                    </a:lnTo>
                    <a:lnTo>
                      <a:pt x="0" y="1792"/>
                    </a:lnTo>
                    <a:lnTo>
                      <a:pt x="2" y="1869"/>
                    </a:lnTo>
                    <a:lnTo>
                      <a:pt x="3" y="1901"/>
                    </a:lnTo>
                    <a:lnTo>
                      <a:pt x="6" y="1930"/>
                    </a:lnTo>
                    <a:lnTo>
                      <a:pt x="11" y="1951"/>
                    </a:lnTo>
                    <a:lnTo>
                      <a:pt x="14" y="1969"/>
                    </a:lnTo>
                    <a:lnTo>
                      <a:pt x="20" y="1980"/>
                    </a:lnTo>
                    <a:lnTo>
                      <a:pt x="23" y="1983"/>
                    </a:lnTo>
                    <a:lnTo>
                      <a:pt x="26" y="1983"/>
                    </a:lnTo>
                    <a:lnTo>
                      <a:pt x="53" y="1984"/>
                    </a:lnTo>
                    <a:lnTo>
                      <a:pt x="109" y="1986"/>
                    </a:lnTo>
                    <a:lnTo>
                      <a:pt x="285" y="1986"/>
                    </a:lnTo>
                    <a:lnTo>
                      <a:pt x="525" y="1984"/>
                    </a:lnTo>
                    <a:lnTo>
                      <a:pt x="796" y="1980"/>
                    </a:lnTo>
                    <a:lnTo>
                      <a:pt x="1067" y="1975"/>
                    </a:lnTo>
                    <a:lnTo>
                      <a:pt x="1307" y="1968"/>
                    </a:lnTo>
                    <a:lnTo>
                      <a:pt x="1406" y="1963"/>
                    </a:lnTo>
                    <a:lnTo>
                      <a:pt x="1483" y="1959"/>
                    </a:lnTo>
                    <a:lnTo>
                      <a:pt x="1539" y="1953"/>
                    </a:lnTo>
                    <a:lnTo>
                      <a:pt x="1557" y="1950"/>
                    </a:lnTo>
                    <a:lnTo>
                      <a:pt x="1566" y="1947"/>
                    </a:lnTo>
                    <a:close/>
                  </a:path>
                </a:pathLst>
              </a:custGeom>
              <a:solidFill>
                <a:srgbClr val="4AA0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"/>
              <p:cNvSpPr/>
              <p:nvPr/>
            </p:nvSpPr>
            <p:spPr>
              <a:xfrm>
                <a:off x="4144169" y="2839727"/>
                <a:ext cx="3917950" cy="3152775"/>
              </a:xfrm>
              <a:custGeom>
                <a:rect b="b" l="l" r="r" t="t"/>
                <a:pathLst>
                  <a:path extrusionOk="0" h="1986" w="2468">
                    <a:moveTo>
                      <a:pt x="1566" y="1947"/>
                    </a:moveTo>
                    <a:lnTo>
                      <a:pt x="1566" y="1947"/>
                    </a:lnTo>
                    <a:lnTo>
                      <a:pt x="1597" y="1824"/>
                    </a:lnTo>
                    <a:lnTo>
                      <a:pt x="1666" y="1546"/>
                    </a:lnTo>
                    <a:lnTo>
                      <a:pt x="1707" y="1392"/>
                    </a:lnTo>
                    <a:lnTo>
                      <a:pt x="1744" y="1249"/>
                    </a:lnTo>
                    <a:lnTo>
                      <a:pt x="1776" y="1135"/>
                    </a:lnTo>
                    <a:lnTo>
                      <a:pt x="1788" y="1096"/>
                    </a:lnTo>
                    <a:lnTo>
                      <a:pt x="1797" y="1069"/>
                    </a:lnTo>
                    <a:lnTo>
                      <a:pt x="1809" y="1046"/>
                    </a:lnTo>
                    <a:lnTo>
                      <a:pt x="1826" y="1017"/>
                    </a:lnTo>
                    <a:lnTo>
                      <a:pt x="1848" y="984"/>
                    </a:lnTo>
                    <a:lnTo>
                      <a:pt x="1874" y="944"/>
                    </a:lnTo>
                    <a:lnTo>
                      <a:pt x="1938" y="858"/>
                    </a:lnTo>
                    <a:lnTo>
                      <a:pt x="2009" y="765"/>
                    </a:lnTo>
                    <a:lnTo>
                      <a:pt x="2144" y="594"/>
                    </a:lnTo>
                    <a:lnTo>
                      <a:pt x="2194" y="530"/>
                    </a:lnTo>
                    <a:lnTo>
                      <a:pt x="2224" y="491"/>
                    </a:lnTo>
                    <a:lnTo>
                      <a:pt x="2235" y="474"/>
                    </a:lnTo>
                    <a:lnTo>
                      <a:pt x="2249" y="451"/>
                    </a:lnTo>
                    <a:lnTo>
                      <a:pt x="2282" y="386"/>
                    </a:lnTo>
                    <a:lnTo>
                      <a:pt x="2321" y="307"/>
                    </a:lnTo>
                    <a:lnTo>
                      <a:pt x="2364" y="221"/>
                    </a:lnTo>
                    <a:lnTo>
                      <a:pt x="2437" y="68"/>
                    </a:lnTo>
                    <a:lnTo>
                      <a:pt x="2468" y="0"/>
                    </a:lnTo>
                    <a:lnTo>
                      <a:pt x="2409" y="16"/>
                    </a:lnTo>
                    <a:lnTo>
                      <a:pt x="2277" y="54"/>
                    </a:lnTo>
                    <a:lnTo>
                      <a:pt x="2203" y="74"/>
                    </a:lnTo>
                    <a:lnTo>
                      <a:pt x="2133" y="92"/>
                    </a:lnTo>
                    <a:lnTo>
                      <a:pt x="2079" y="104"/>
                    </a:lnTo>
                    <a:lnTo>
                      <a:pt x="2059" y="107"/>
                    </a:lnTo>
                    <a:lnTo>
                      <a:pt x="2045" y="109"/>
                    </a:lnTo>
                    <a:lnTo>
                      <a:pt x="2038" y="110"/>
                    </a:lnTo>
                    <a:lnTo>
                      <a:pt x="2027" y="113"/>
                    </a:lnTo>
                    <a:lnTo>
                      <a:pt x="1997" y="122"/>
                    </a:lnTo>
                    <a:lnTo>
                      <a:pt x="1954" y="138"/>
                    </a:lnTo>
                    <a:lnTo>
                      <a:pt x="1903" y="157"/>
                    </a:lnTo>
                    <a:lnTo>
                      <a:pt x="1779" y="207"/>
                    </a:lnTo>
                    <a:lnTo>
                      <a:pt x="1641" y="263"/>
                    </a:lnTo>
                    <a:lnTo>
                      <a:pt x="1504" y="321"/>
                    </a:lnTo>
                    <a:lnTo>
                      <a:pt x="1386" y="371"/>
                    </a:lnTo>
                    <a:lnTo>
                      <a:pt x="1301" y="409"/>
                    </a:lnTo>
                    <a:lnTo>
                      <a:pt x="1277" y="420"/>
                    </a:lnTo>
                    <a:lnTo>
                      <a:pt x="1266" y="426"/>
                    </a:lnTo>
                    <a:lnTo>
                      <a:pt x="1251" y="432"/>
                    </a:lnTo>
                    <a:lnTo>
                      <a:pt x="1212" y="444"/>
                    </a:lnTo>
                    <a:lnTo>
                      <a:pt x="1071" y="486"/>
                    </a:lnTo>
                    <a:lnTo>
                      <a:pt x="652" y="605"/>
                    </a:lnTo>
                    <a:lnTo>
                      <a:pt x="46" y="776"/>
                    </a:lnTo>
                    <a:lnTo>
                      <a:pt x="33" y="964"/>
                    </a:lnTo>
                    <a:lnTo>
                      <a:pt x="21" y="1155"/>
                    </a:lnTo>
                    <a:lnTo>
                      <a:pt x="9" y="1376"/>
                    </a:lnTo>
                    <a:lnTo>
                      <a:pt x="5" y="1489"/>
                    </a:lnTo>
                    <a:lnTo>
                      <a:pt x="2" y="1598"/>
                    </a:lnTo>
                    <a:lnTo>
                      <a:pt x="0" y="1699"/>
                    </a:lnTo>
                    <a:lnTo>
                      <a:pt x="0" y="1792"/>
                    </a:lnTo>
                    <a:lnTo>
                      <a:pt x="2" y="1869"/>
                    </a:lnTo>
                    <a:lnTo>
                      <a:pt x="3" y="1901"/>
                    </a:lnTo>
                    <a:lnTo>
                      <a:pt x="6" y="1930"/>
                    </a:lnTo>
                    <a:lnTo>
                      <a:pt x="11" y="1951"/>
                    </a:lnTo>
                    <a:lnTo>
                      <a:pt x="14" y="1969"/>
                    </a:lnTo>
                    <a:lnTo>
                      <a:pt x="20" y="1980"/>
                    </a:lnTo>
                    <a:lnTo>
                      <a:pt x="23" y="1983"/>
                    </a:lnTo>
                    <a:lnTo>
                      <a:pt x="26" y="1983"/>
                    </a:lnTo>
                    <a:lnTo>
                      <a:pt x="53" y="1984"/>
                    </a:lnTo>
                    <a:lnTo>
                      <a:pt x="109" y="1986"/>
                    </a:lnTo>
                    <a:lnTo>
                      <a:pt x="285" y="1986"/>
                    </a:lnTo>
                    <a:lnTo>
                      <a:pt x="525" y="1984"/>
                    </a:lnTo>
                    <a:lnTo>
                      <a:pt x="796" y="1980"/>
                    </a:lnTo>
                    <a:lnTo>
                      <a:pt x="1067" y="1975"/>
                    </a:lnTo>
                    <a:lnTo>
                      <a:pt x="1307" y="1968"/>
                    </a:lnTo>
                    <a:lnTo>
                      <a:pt x="1406" y="1963"/>
                    </a:lnTo>
                    <a:lnTo>
                      <a:pt x="1483" y="1959"/>
                    </a:lnTo>
                    <a:lnTo>
                      <a:pt x="1539" y="1953"/>
                    </a:lnTo>
                    <a:lnTo>
                      <a:pt x="1557" y="1950"/>
                    </a:lnTo>
                    <a:lnTo>
                      <a:pt x="1566" y="19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"/>
              <p:cNvSpPr/>
              <p:nvPr/>
            </p:nvSpPr>
            <p:spPr>
              <a:xfrm>
                <a:off x="5901531" y="3503302"/>
                <a:ext cx="839788" cy="2055813"/>
              </a:xfrm>
              <a:custGeom>
                <a:rect b="b" l="l" r="r" t="t"/>
                <a:pathLst>
                  <a:path extrusionOk="0" h="1295" w="529">
                    <a:moveTo>
                      <a:pt x="529" y="0"/>
                    </a:moveTo>
                    <a:lnTo>
                      <a:pt x="529" y="0"/>
                    </a:lnTo>
                    <a:lnTo>
                      <a:pt x="417" y="332"/>
                    </a:lnTo>
                    <a:lnTo>
                      <a:pt x="333" y="576"/>
                    </a:lnTo>
                    <a:lnTo>
                      <a:pt x="283" y="719"/>
                    </a:lnTo>
                    <a:lnTo>
                      <a:pt x="264" y="764"/>
                    </a:lnTo>
                    <a:lnTo>
                      <a:pt x="229" y="840"/>
                    </a:lnTo>
                    <a:lnTo>
                      <a:pt x="132" y="1034"/>
                    </a:lnTo>
                    <a:lnTo>
                      <a:pt x="0" y="1295"/>
                    </a:lnTo>
                    <a:lnTo>
                      <a:pt x="141" y="1040"/>
                    </a:lnTo>
                    <a:lnTo>
                      <a:pt x="247" y="849"/>
                    </a:lnTo>
                    <a:lnTo>
                      <a:pt x="288" y="773"/>
                    </a:lnTo>
                    <a:lnTo>
                      <a:pt x="312" y="728"/>
                    </a:lnTo>
                    <a:lnTo>
                      <a:pt x="321" y="707"/>
                    </a:lnTo>
                    <a:lnTo>
                      <a:pt x="332" y="675"/>
                    </a:lnTo>
                    <a:lnTo>
                      <a:pt x="362" y="581"/>
                    </a:lnTo>
                    <a:lnTo>
                      <a:pt x="397" y="464"/>
                    </a:lnTo>
                    <a:lnTo>
                      <a:pt x="435" y="335"/>
                    </a:lnTo>
                    <a:lnTo>
                      <a:pt x="500" y="103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247B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5901531" y="3503302"/>
                <a:ext cx="839788" cy="2055813"/>
              </a:xfrm>
              <a:custGeom>
                <a:rect b="b" l="l" r="r" t="t"/>
                <a:pathLst>
                  <a:path extrusionOk="0" h="1295" w="529">
                    <a:moveTo>
                      <a:pt x="529" y="0"/>
                    </a:moveTo>
                    <a:lnTo>
                      <a:pt x="529" y="0"/>
                    </a:lnTo>
                    <a:lnTo>
                      <a:pt x="417" y="332"/>
                    </a:lnTo>
                    <a:lnTo>
                      <a:pt x="333" y="576"/>
                    </a:lnTo>
                    <a:lnTo>
                      <a:pt x="283" y="719"/>
                    </a:lnTo>
                    <a:lnTo>
                      <a:pt x="264" y="764"/>
                    </a:lnTo>
                    <a:lnTo>
                      <a:pt x="229" y="840"/>
                    </a:lnTo>
                    <a:lnTo>
                      <a:pt x="132" y="1034"/>
                    </a:lnTo>
                    <a:lnTo>
                      <a:pt x="0" y="1295"/>
                    </a:lnTo>
                    <a:lnTo>
                      <a:pt x="141" y="1040"/>
                    </a:lnTo>
                    <a:lnTo>
                      <a:pt x="247" y="849"/>
                    </a:lnTo>
                    <a:lnTo>
                      <a:pt x="288" y="773"/>
                    </a:lnTo>
                    <a:lnTo>
                      <a:pt x="312" y="728"/>
                    </a:lnTo>
                    <a:lnTo>
                      <a:pt x="321" y="707"/>
                    </a:lnTo>
                    <a:lnTo>
                      <a:pt x="332" y="675"/>
                    </a:lnTo>
                    <a:lnTo>
                      <a:pt x="362" y="581"/>
                    </a:lnTo>
                    <a:lnTo>
                      <a:pt x="397" y="464"/>
                    </a:lnTo>
                    <a:lnTo>
                      <a:pt x="435" y="335"/>
                    </a:lnTo>
                    <a:lnTo>
                      <a:pt x="500" y="103"/>
                    </a:lnTo>
                    <a:lnTo>
                      <a:pt x="52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7022306" y="3217552"/>
                <a:ext cx="347663" cy="849313"/>
              </a:xfrm>
              <a:custGeom>
                <a:rect b="b" l="l" r="r" t="t"/>
                <a:pathLst>
                  <a:path extrusionOk="0" h="535" w="219">
                    <a:moveTo>
                      <a:pt x="219" y="0"/>
                    </a:moveTo>
                    <a:lnTo>
                      <a:pt x="219" y="0"/>
                    </a:lnTo>
                    <a:lnTo>
                      <a:pt x="190" y="74"/>
                    </a:lnTo>
                    <a:lnTo>
                      <a:pt x="125" y="242"/>
                    </a:lnTo>
                    <a:lnTo>
                      <a:pt x="87" y="336"/>
                    </a:lnTo>
                    <a:lnTo>
                      <a:pt x="52" y="423"/>
                    </a:lnTo>
                    <a:lnTo>
                      <a:pt x="22" y="492"/>
                    </a:lnTo>
                    <a:lnTo>
                      <a:pt x="10" y="518"/>
                    </a:lnTo>
                    <a:lnTo>
                      <a:pt x="0" y="535"/>
                    </a:lnTo>
                    <a:lnTo>
                      <a:pt x="31" y="477"/>
                    </a:lnTo>
                    <a:lnTo>
                      <a:pt x="63" y="415"/>
                    </a:lnTo>
                    <a:lnTo>
                      <a:pt x="99" y="336"/>
                    </a:lnTo>
                    <a:lnTo>
                      <a:pt x="137" y="250"/>
                    </a:lnTo>
                    <a:lnTo>
                      <a:pt x="155" y="206"/>
                    </a:lnTo>
                    <a:lnTo>
                      <a:pt x="173" y="160"/>
                    </a:lnTo>
                    <a:lnTo>
                      <a:pt x="188" y="118"/>
                    </a:lnTo>
                    <a:lnTo>
                      <a:pt x="201" y="75"/>
                    </a:lnTo>
                    <a:lnTo>
                      <a:pt x="211" y="36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247B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7022306" y="3217552"/>
                <a:ext cx="347663" cy="849313"/>
              </a:xfrm>
              <a:custGeom>
                <a:rect b="b" l="l" r="r" t="t"/>
                <a:pathLst>
                  <a:path extrusionOk="0" h="535" w="219">
                    <a:moveTo>
                      <a:pt x="219" y="0"/>
                    </a:moveTo>
                    <a:lnTo>
                      <a:pt x="219" y="0"/>
                    </a:lnTo>
                    <a:lnTo>
                      <a:pt x="190" y="74"/>
                    </a:lnTo>
                    <a:lnTo>
                      <a:pt x="125" y="242"/>
                    </a:lnTo>
                    <a:lnTo>
                      <a:pt x="87" y="336"/>
                    </a:lnTo>
                    <a:lnTo>
                      <a:pt x="52" y="423"/>
                    </a:lnTo>
                    <a:lnTo>
                      <a:pt x="22" y="492"/>
                    </a:lnTo>
                    <a:lnTo>
                      <a:pt x="10" y="518"/>
                    </a:lnTo>
                    <a:lnTo>
                      <a:pt x="0" y="535"/>
                    </a:lnTo>
                    <a:lnTo>
                      <a:pt x="31" y="477"/>
                    </a:lnTo>
                    <a:lnTo>
                      <a:pt x="63" y="415"/>
                    </a:lnTo>
                    <a:lnTo>
                      <a:pt x="99" y="336"/>
                    </a:lnTo>
                    <a:lnTo>
                      <a:pt x="137" y="250"/>
                    </a:lnTo>
                    <a:lnTo>
                      <a:pt x="155" y="206"/>
                    </a:lnTo>
                    <a:lnTo>
                      <a:pt x="173" y="160"/>
                    </a:lnTo>
                    <a:lnTo>
                      <a:pt x="188" y="118"/>
                    </a:lnTo>
                    <a:lnTo>
                      <a:pt x="201" y="75"/>
                    </a:lnTo>
                    <a:lnTo>
                      <a:pt x="211" y="36"/>
                    </a:lnTo>
                    <a:lnTo>
                      <a:pt x="21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4129881" y="2622240"/>
                <a:ext cx="3932238" cy="1627188"/>
              </a:xfrm>
              <a:custGeom>
                <a:rect b="b" l="l" r="r" t="t"/>
                <a:pathLst>
                  <a:path extrusionOk="0" h="1025" w="2477">
                    <a:moveTo>
                      <a:pt x="27" y="235"/>
                    </a:moveTo>
                    <a:lnTo>
                      <a:pt x="27" y="235"/>
                    </a:lnTo>
                    <a:lnTo>
                      <a:pt x="537" y="250"/>
                    </a:lnTo>
                    <a:lnTo>
                      <a:pt x="913" y="262"/>
                    </a:lnTo>
                    <a:lnTo>
                      <a:pt x="1054" y="269"/>
                    </a:lnTo>
                    <a:lnTo>
                      <a:pt x="1134" y="273"/>
                    </a:lnTo>
                    <a:lnTo>
                      <a:pt x="1145" y="273"/>
                    </a:lnTo>
                    <a:lnTo>
                      <a:pt x="1160" y="272"/>
                    </a:lnTo>
                    <a:lnTo>
                      <a:pt x="1193" y="267"/>
                    </a:lnTo>
                    <a:lnTo>
                      <a:pt x="1234" y="256"/>
                    </a:lnTo>
                    <a:lnTo>
                      <a:pt x="1281" y="241"/>
                    </a:lnTo>
                    <a:lnTo>
                      <a:pt x="1333" y="225"/>
                    </a:lnTo>
                    <a:lnTo>
                      <a:pt x="1387" y="205"/>
                    </a:lnTo>
                    <a:lnTo>
                      <a:pt x="1501" y="162"/>
                    </a:lnTo>
                    <a:lnTo>
                      <a:pt x="1712" y="77"/>
                    </a:lnTo>
                    <a:lnTo>
                      <a:pt x="1791" y="47"/>
                    </a:lnTo>
                    <a:lnTo>
                      <a:pt x="1819" y="38"/>
                    </a:lnTo>
                    <a:lnTo>
                      <a:pt x="1839" y="34"/>
                    </a:lnTo>
                    <a:lnTo>
                      <a:pt x="1880" y="29"/>
                    </a:lnTo>
                    <a:lnTo>
                      <a:pt x="1939" y="23"/>
                    </a:lnTo>
                    <a:lnTo>
                      <a:pt x="2088" y="12"/>
                    </a:lnTo>
                    <a:lnTo>
                      <a:pt x="2279" y="0"/>
                    </a:lnTo>
                    <a:lnTo>
                      <a:pt x="2308" y="20"/>
                    </a:lnTo>
                    <a:lnTo>
                      <a:pt x="2374" y="62"/>
                    </a:lnTo>
                    <a:lnTo>
                      <a:pt x="2443" y="108"/>
                    </a:lnTo>
                    <a:lnTo>
                      <a:pt x="2467" y="126"/>
                    </a:lnTo>
                    <a:lnTo>
                      <a:pt x="2474" y="132"/>
                    </a:lnTo>
                    <a:lnTo>
                      <a:pt x="2477" y="137"/>
                    </a:lnTo>
                    <a:lnTo>
                      <a:pt x="2476" y="140"/>
                    </a:lnTo>
                    <a:lnTo>
                      <a:pt x="2470" y="144"/>
                    </a:lnTo>
                    <a:lnTo>
                      <a:pt x="2446" y="158"/>
                    </a:lnTo>
                    <a:lnTo>
                      <a:pt x="2408" y="178"/>
                    </a:lnTo>
                    <a:lnTo>
                      <a:pt x="2359" y="202"/>
                    </a:lnTo>
                    <a:lnTo>
                      <a:pt x="2232" y="262"/>
                    </a:lnTo>
                    <a:lnTo>
                      <a:pt x="2085" y="332"/>
                    </a:lnTo>
                    <a:lnTo>
                      <a:pt x="1935" y="403"/>
                    </a:lnTo>
                    <a:lnTo>
                      <a:pt x="1800" y="470"/>
                    </a:lnTo>
                    <a:lnTo>
                      <a:pt x="1744" y="498"/>
                    </a:lnTo>
                    <a:lnTo>
                      <a:pt x="1697" y="522"/>
                    </a:lnTo>
                    <a:lnTo>
                      <a:pt x="1663" y="541"/>
                    </a:lnTo>
                    <a:lnTo>
                      <a:pt x="1653" y="549"/>
                    </a:lnTo>
                    <a:lnTo>
                      <a:pt x="1645" y="555"/>
                    </a:lnTo>
                    <a:lnTo>
                      <a:pt x="1553" y="646"/>
                    </a:lnTo>
                    <a:lnTo>
                      <a:pt x="1401" y="798"/>
                    </a:lnTo>
                    <a:lnTo>
                      <a:pt x="1322" y="875"/>
                    </a:lnTo>
                    <a:lnTo>
                      <a:pt x="1251" y="942"/>
                    </a:lnTo>
                    <a:lnTo>
                      <a:pt x="1196" y="992"/>
                    </a:lnTo>
                    <a:lnTo>
                      <a:pt x="1178" y="1009"/>
                    </a:lnTo>
                    <a:lnTo>
                      <a:pt x="1166" y="1016"/>
                    </a:lnTo>
                    <a:lnTo>
                      <a:pt x="1160" y="1018"/>
                    </a:lnTo>
                    <a:lnTo>
                      <a:pt x="1148" y="1019"/>
                    </a:lnTo>
                    <a:lnTo>
                      <a:pt x="1110" y="1022"/>
                    </a:lnTo>
                    <a:lnTo>
                      <a:pt x="1057" y="1024"/>
                    </a:lnTo>
                    <a:lnTo>
                      <a:pt x="990" y="1025"/>
                    </a:lnTo>
                    <a:lnTo>
                      <a:pt x="826" y="1025"/>
                    </a:lnTo>
                    <a:lnTo>
                      <a:pt x="641" y="1025"/>
                    </a:lnTo>
                    <a:lnTo>
                      <a:pt x="455" y="1022"/>
                    </a:lnTo>
                    <a:lnTo>
                      <a:pt x="288" y="1021"/>
                    </a:lnTo>
                    <a:lnTo>
                      <a:pt x="162" y="1018"/>
                    </a:lnTo>
                    <a:lnTo>
                      <a:pt x="100" y="1016"/>
                    </a:lnTo>
                    <a:lnTo>
                      <a:pt x="97" y="1015"/>
                    </a:lnTo>
                    <a:lnTo>
                      <a:pt x="94" y="1013"/>
                    </a:lnTo>
                    <a:lnTo>
                      <a:pt x="88" y="1007"/>
                    </a:lnTo>
                    <a:lnTo>
                      <a:pt x="82" y="996"/>
                    </a:lnTo>
                    <a:lnTo>
                      <a:pt x="76" y="983"/>
                    </a:lnTo>
                    <a:lnTo>
                      <a:pt x="70" y="966"/>
                    </a:lnTo>
                    <a:lnTo>
                      <a:pt x="64" y="946"/>
                    </a:lnTo>
                    <a:lnTo>
                      <a:pt x="52" y="899"/>
                    </a:lnTo>
                    <a:lnTo>
                      <a:pt x="41" y="843"/>
                    </a:lnTo>
                    <a:lnTo>
                      <a:pt x="30" y="781"/>
                    </a:lnTo>
                    <a:lnTo>
                      <a:pt x="21" y="713"/>
                    </a:lnTo>
                    <a:lnTo>
                      <a:pt x="14" y="643"/>
                    </a:lnTo>
                    <a:lnTo>
                      <a:pt x="8" y="573"/>
                    </a:lnTo>
                    <a:lnTo>
                      <a:pt x="3" y="504"/>
                    </a:lnTo>
                    <a:lnTo>
                      <a:pt x="0" y="438"/>
                    </a:lnTo>
                    <a:lnTo>
                      <a:pt x="0" y="379"/>
                    </a:lnTo>
                    <a:lnTo>
                      <a:pt x="3" y="326"/>
                    </a:lnTo>
                    <a:lnTo>
                      <a:pt x="5" y="303"/>
                    </a:lnTo>
                    <a:lnTo>
                      <a:pt x="8" y="284"/>
                    </a:lnTo>
                    <a:lnTo>
                      <a:pt x="12" y="267"/>
                    </a:lnTo>
                    <a:lnTo>
                      <a:pt x="17" y="253"/>
                    </a:lnTo>
                    <a:lnTo>
                      <a:pt x="21" y="243"/>
                    </a:lnTo>
                    <a:lnTo>
                      <a:pt x="27" y="235"/>
                    </a:lnTo>
                    <a:close/>
                  </a:path>
                </a:pathLst>
              </a:custGeom>
              <a:solidFill>
                <a:srgbClr val="AFDFE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4129881" y="2622240"/>
                <a:ext cx="3932238" cy="1627188"/>
              </a:xfrm>
              <a:custGeom>
                <a:rect b="b" l="l" r="r" t="t"/>
                <a:pathLst>
                  <a:path extrusionOk="0" h="1025" w="2477">
                    <a:moveTo>
                      <a:pt x="27" y="235"/>
                    </a:moveTo>
                    <a:lnTo>
                      <a:pt x="27" y="235"/>
                    </a:lnTo>
                    <a:lnTo>
                      <a:pt x="537" y="250"/>
                    </a:lnTo>
                    <a:lnTo>
                      <a:pt x="913" y="262"/>
                    </a:lnTo>
                    <a:lnTo>
                      <a:pt x="1054" y="269"/>
                    </a:lnTo>
                    <a:lnTo>
                      <a:pt x="1134" y="273"/>
                    </a:lnTo>
                    <a:lnTo>
                      <a:pt x="1145" y="273"/>
                    </a:lnTo>
                    <a:lnTo>
                      <a:pt x="1160" y="272"/>
                    </a:lnTo>
                    <a:lnTo>
                      <a:pt x="1193" y="267"/>
                    </a:lnTo>
                    <a:lnTo>
                      <a:pt x="1234" y="256"/>
                    </a:lnTo>
                    <a:lnTo>
                      <a:pt x="1281" y="241"/>
                    </a:lnTo>
                    <a:lnTo>
                      <a:pt x="1333" y="225"/>
                    </a:lnTo>
                    <a:lnTo>
                      <a:pt x="1387" y="205"/>
                    </a:lnTo>
                    <a:lnTo>
                      <a:pt x="1501" y="162"/>
                    </a:lnTo>
                    <a:lnTo>
                      <a:pt x="1712" y="77"/>
                    </a:lnTo>
                    <a:lnTo>
                      <a:pt x="1791" y="47"/>
                    </a:lnTo>
                    <a:lnTo>
                      <a:pt x="1819" y="38"/>
                    </a:lnTo>
                    <a:lnTo>
                      <a:pt x="1839" y="34"/>
                    </a:lnTo>
                    <a:lnTo>
                      <a:pt x="1880" y="29"/>
                    </a:lnTo>
                    <a:lnTo>
                      <a:pt x="1939" y="23"/>
                    </a:lnTo>
                    <a:lnTo>
                      <a:pt x="2088" y="12"/>
                    </a:lnTo>
                    <a:lnTo>
                      <a:pt x="2279" y="0"/>
                    </a:lnTo>
                    <a:lnTo>
                      <a:pt x="2308" y="20"/>
                    </a:lnTo>
                    <a:lnTo>
                      <a:pt x="2374" y="62"/>
                    </a:lnTo>
                    <a:lnTo>
                      <a:pt x="2443" y="108"/>
                    </a:lnTo>
                    <a:lnTo>
                      <a:pt x="2467" y="126"/>
                    </a:lnTo>
                    <a:lnTo>
                      <a:pt x="2474" y="132"/>
                    </a:lnTo>
                    <a:lnTo>
                      <a:pt x="2477" y="137"/>
                    </a:lnTo>
                    <a:lnTo>
                      <a:pt x="2476" y="140"/>
                    </a:lnTo>
                    <a:lnTo>
                      <a:pt x="2470" y="144"/>
                    </a:lnTo>
                    <a:lnTo>
                      <a:pt x="2446" y="158"/>
                    </a:lnTo>
                    <a:lnTo>
                      <a:pt x="2408" y="178"/>
                    </a:lnTo>
                    <a:lnTo>
                      <a:pt x="2359" y="202"/>
                    </a:lnTo>
                    <a:lnTo>
                      <a:pt x="2232" y="262"/>
                    </a:lnTo>
                    <a:lnTo>
                      <a:pt x="2085" y="332"/>
                    </a:lnTo>
                    <a:lnTo>
                      <a:pt x="1935" y="403"/>
                    </a:lnTo>
                    <a:lnTo>
                      <a:pt x="1800" y="470"/>
                    </a:lnTo>
                    <a:lnTo>
                      <a:pt x="1744" y="498"/>
                    </a:lnTo>
                    <a:lnTo>
                      <a:pt x="1697" y="522"/>
                    </a:lnTo>
                    <a:lnTo>
                      <a:pt x="1663" y="541"/>
                    </a:lnTo>
                    <a:lnTo>
                      <a:pt x="1653" y="549"/>
                    </a:lnTo>
                    <a:lnTo>
                      <a:pt x="1645" y="555"/>
                    </a:lnTo>
                    <a:lnTo>
                      <a:pt x="1553" y="646"/>
                    </a:lnTo>
                    <a:lnTo>
                      <a:pt x="1401" y="798"/>
                    </a:lnTo>
                    <a:lnTo>
                      <a:pt x="1322" y="875"/>
                    </a:lnTo>
                    <a:lnTo>
                      <a:pt x="1251" y="942"/>
                    </a:lnTo>
                    <a:lnTo>
                      <a:pt x="1196" y="992"/>
                    </a:lnTo>
                    <a:lnTo>
                      <a:pt x="1178" y="1009"/>
                    </a:lnTo>
                    <a:lnTo>
                      <a:pt x="1166" y="1016"/>
                    </a:lnTo>
                    <a:lnTo>
                      <a:pt x="1160" y="1018"/>
                    </a:lnTo>
                    <a:lnTo>
                      <a:pt x="1148" y="1019"/>
                    </a:lnTo>
                    <a:lnTo>
                      <a:pt x="1110" y="1022"/>
                    </a:lnTo>
                    <a:lnTo>
                      <a:pt x="1057" y="1024"/>
                    </a:lnTo>
                    <a:lnTo>
                      <a:pt x="990" y="1025"/>
                    </a:lnTo>
                    <a:lnTo>
                      <a:pt x="826" y="1025"/>
                    </a:lnTo>
                    <a:lnTo>
                      <a:pt x="641" y="1025"/>
                    </a:lnTo>
                    <a:lnTo>
                      <a:pt x="455" y="1022"/>
                    </a:lnTo>
                    <a:lnTo>
                      <a:pt x="288" y="1021"/>
                    </a:lnTo>
                    <a:lnTo>
                      <a:pt x="162" y="1018"/>
                    </a:lnTo>
                    <a:lnTo>
                      <a:pt x="100" y="1016"/>
                    </a:lnTo>
                    <a:lnTo>
                      <a:pt x="97" y="1015"/>
                    </a:lnTo>
                    <a:lnTo>
                      <a:pt x="94" y="1013"/>
                    </a:lnTo>
                    <a:lnTo>
                      <a:pt x="88" y="1007"/>
                    </a:lnTo>
                    <a:lnTo>
                      <a:pt x="82" y="996"/>
                    </a:lnTo>
                    <a:lnTo>
                      <a:pt x="76" y="983"/>
                    </a:lnTo>
                    <a:lnTo>
                      <a:pt x="70" y="966"/>
                    </a:lnTo>
                    <a:lnTo>
                      <a:pt x="64" y="946"/>
                    </a:lnTo>
                    <a:lnTo>
                      <a:pt x="52" y="899"/>
                    </a:lnTo>
                    <a:lnTo>
                      <a:pt x="41" y="843"/>
                    </a:lnTo>
                    <a:lnTo>
                      <a:pt x="30" y="781"/>
                    </a:lnTo>
                    <a:lnTo>
                      <a:pt x="21" y="713"/>
                    </a:lnTo>
                    <a:lnTo>
                      <a:pt x="14" y="643"/>
                    </a:lnTo>
                    <a:lnTo>
                      <a:pt x="8" y="573"/>
                    </a:lnTo>
                    <a:lnTo>
                      <a:pt x="3" y="504"/>
                    </a:lnTo>
                    <a:lnTo>
                      <a:pt x="0" y="438"/>
                    </a:lnTo>
                    <a:lnTo>
                      <a:pt x="0" y="379"/>
                    </a:lnTo>
                    <a:lnTo>
                      <a:pt x="3" y="326"/>
                    </a:lnTo>
                    <a:lnTo>
                      <a:pt x="5" y="303"/>
                    </a:lnTo>
                    <a:lnTo>
                      <a:pt x="8" y="284"/>
                    </a:lnTo>
                    <a:lnTo>
                      <a:pt x="12" y="267"/>
                    </a:lnTo>
                    <a:lnTo>
                      <a:pt x="17" y="253"/>
                    </a:lnTo>
                    <a:lnTo>
                      <a:pt x="21" y="243"/>
                    </a:lnTo>
                    <a:lnTo>
                      <a:pt x="27" y="2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4922044" y="2676215"/>
                <a:ext cx="2962275" cy="914400"/>
              </a:xfrm>
              <a:custGeom>
                <a:rect b="b" l="l" r="r" t="t"/>
                <a:pathLst>
                  <a:path extrusionOk="0" h="576" w="1866">
                    <a:moveTo>
                      <a:pt x="1639" y="7"/>
                    </a:moveTo>
                    <a:lnTo>
                      <a:pt x="1639" y="7"/>
                    </a:lnTo>
                    <a:lnTo>
                      <a:pt x="1621" y="9"/>
                    </a:lnTo>
                    <a:lnTo>
                      <a:pt x="1602" y="12"/>
                    </a:lnTo>
                    <a:lnTo>
                      <a:pt x="1558" y="22"/>
                    </a:lnTo>
                    <a:lnTo>
                      <a:pt x="1510" y="36"/>
                    </a:lnTo>
                    <a:lnTo>
                      <a:pt x="1455" y="53"/>
                    </a:lnTo>
                    <a:lnTo>
                      <a:pt x="1398" y="72"/>
                    </a:lnTo>
                    <a:lnTo>
                      <a:pt x="1337" y="94"/>
                    </a:lnTo>
                    <a:lnTo>
                      <a:pt x="1213" y="141"/>
                    </a:lnTo>
                    <a:lnTo>
                      <a:pt x="1088" y="186"/>
                    </a:lnTo>
                    <a:lnTo>
                      <a:pt x="973" y="227"/>
                    </a:lnTo>
                    <a:lnTo>
                      <a:pt x="923" y="244"/>
                    </a:lnTo>
                    <a:lnTo>
                      <a:pt x="878" y="257"/>
                    </a:lnTo>
                    <a:lnTo>
                      <a:pt x="838" y="266"/>
                    </a:lnTo>
                    <a:lnTo>
                      <a:pt x="823" y="269"/>
                    </a:lnTo>
                    <a:lnTo>
                      <a:pt x="808" y="271"/>
                    </a:lnTo>
                    <a:lnTo>
                      <a:pt x="735" y="274"/>
                    </a:lnTo>
                    <a:lnTo>
                      <a:pt x="635" y="275"/>
                    </a:lnTo>
                    <a:lnTo>
                      <a:pt x="515" y="279"/>
                    </a:lnTo>
                    <a:lnTo>
                      <a:pt x="388" y="282"/>
                    </a:lnTo>
                    <a:lnTo>
                      <a:pt x="324" y="285"/>
                    </a:lnTo>
                    <a:lnTo>
                      <a:pt x="264" y="289"/>
                    </a:lnTo>
                    <a:lnTo>
                      <a:pt x="206" y="294"/>
                    </a:lnTo>
                    <a:lnTo>
                      <a:pt x="153" y="300"/>
                    </a:lnTo>
                    <a:lnTo>
                      <a:pt x="106" y="309"/>
                    </a:lnTo>
                    <a:lnTo>
                      <a:pt x="67" y="318"/>
                    </a:lnTo>
                    <a:lnTo>
                      <a:pt x="50" y="322"/>
                    </a:lnTo>
                    <a:lnTo>
                      <a:pt x="36" y="329"/>
                    </a:lnTo>
                    <a:lnTo>
                      <a:pt x="24" y="335"/>
                    </a:lnTo>
                    <a:lnTo>
                      <a:pt x="15" y="341"/>
                    </a:lnTo>
                    <a:lnTo>
                      <a:pt x="9" y="348"/>
                    </a:lnTo>
                    <a:lnTo>
                      <a:pt x="4" y="356"/>
                    </a:lnTo>
                    <a:lnTo>
                      <a:pt x="1" y="365"/>
                    </a:lnTo>
                    <a:lnTo>
                      <a:pt x="0" y="373"/>
                    </a:lnTo>
                    <a:lnTo>
                      <a:pt x="0" y="383"/>
                    </a:lnTo>
                    <a:lnTo>
                      <a:pt x="1" y="392"/>
                    </a:lnTo>
                    <a:lnTo>
                      <a:pt x="4" y="403"/>
                    </a:lnTo>
                    <a:lnTo>
                      <a:pt x="7" y="412"/>
                    </a:lnTo>
                    <a:lnTo>
                      <a:pt x="13" y="423"/>
                    </a:lnTo>
                    <a:lnTo>
                      <a:pt x="21" y="433"/>
                    </a:lnTo>
                    <a:lnTo>
                      <a:pt x="30" y="445"/>
                    </a:lnTo>
                    <a:lnTo>
                      <a:pt x="39" y="456"/>
                    </a:lnTo>
                    <a:lnTo>
                      <a:pt x="50" y="467"/>
                    </a:lnTo>
                    <a:lnTo>
                      <a:pt x="62" y="477"/>
                    </a:lnTo>
                    <a:lnTo>
                      <a:pt x="91" y="497"/>
                    </a:lnTo>
                    <a:lnTo>
                      <a:pt x="123" y="517"/>
                    </a:lnTo>
                    <a:lnTo>
                      <a:pt x="159" y="533"/>
                    </a:lnTo>
                    <a:lnTo>
                      <a:pt x="179" y="541"/>
                    </a:lnTo>
                    <a:lnTo>
                      <a:pt x="200" y="548"/>
                    </a:lnTo>
                    <a:lnTo>
                      <a:pt x="221" y="554"/>
                    </a:lnTo>
                    <a:lnTo>
                      <a:pt x="244" y="561"/>
                    </a:lnTo>
                    <a:lnTo>
                      <a:pt x="267" y="565"/>
                    </a:lnTo>
                    <a:lnTo>
                      <a:pt x="291" y="570"/>
                    </a:lnTo>
                    <a:lnTo>
                      <a:pt x="315" y="573"/>
                    </a:lnTo>
                    <a:lnTo>
                      <a:pt x="341" y="574"/>
                    </a:lnTo>
                    <a:lnTo>
                      <a:pt x="367" y="576"/>
                    </a:lnTo>
                    <a:lnTo>
                      <a:pt x="393" y="576"/>
                    </a:lnTo>
                    <a:lnTo>
                      <a:pt x="420" y="574"/>
                    </a:lnTo>
                    <a:lnTo>
                      <a:pt x="447" y="571"/>
                    </a:lnTo>
                    <a:lnTo>
                      <a:pt x="503" y="564"/>
                    </a:lnTo>
                    <a:lnTo>
                      <a:pt x="562" y="551"/>
                    </a:lnTo>
                    <a:lnTo>
                      <a:pt x="621" y="539"/>
                    </a:lnTo>
                    <a:lnTo>
                      <a:pt x="682" y="524"/>
                    </a:lnTo>
                    <a:lnTo>
                      <a:pt x="743" y="507"/>
                    </a:lnTo>
                    <a:lnTo>
                      <a:pt x="802" y="491"/>
                    </a:lnTo>
                    <a:lnTo>
                      <a:pt x="919" y="454"/>
                    </a:lnTo>
                    <a:lnTo>
                      <a:pt x="1025" y="418"/>
                    </a:lnTo>
                    <a:lnTo>
                      <a:pt x="1119" y="385"/>
                    </a:lnTo>
                    <a:lnTo>
                      <a:pt x="1195" y="357"/>
                    </a:lnTo>
                    <a:lnTo>
                      <a:pt x="1248" y="341"/>
                    </a:lnTo>
                    <a:lnTo>
                      <a:pt x="1308" y="326"/>
                    </a:lnTo>
                    <a:lnTo>
                      <a:pt x="1401" y="304"/>
                    </a:lnTo>
                    <a:lnTo>
                      <a:pt x="1510" y="279"/>
                    </a:lnTo>
                    <a:lnTo>
                      <a:pt x="1568" y="263"/>
                    </a:lnTo>
                    <a:lnTo>
                      <a:pt x="1624" y="247"/>
                    </a:lnTo>
                    <a:lnTo>
                      <a:pt x="1678" y="228"/>
                    </a:lnTo>
                    <a:lnTo>
                      <a:pt x="1730" y="210"/>
                    </a:lnTo>
                    <a:lnTo>
                      <a:pt x="1775" y="192"/>
                    </a:lnTo>
                    <a:lnTo>
                      <a:pt x="1795" y="181"/>
                    </a:lnTo>
                    <a:lnTo>
                      <a:pt x="1813" y="172"/>
                    </a:lnTo>
                    <a:lnTo>
                      <a:pt x="1828" y="162"/>
                    </a:lnTo>
                    <a:lnTo>
                      <a:pt x="1842" y="153"/>
                    </a:lnTo>
                    <a:lnTo>
                      <a:pt x="1853" y="142"/>
                    </a:lnTo>
                    <a:lnTo>
                      <a:pt x="1860" y="131"/>
                    </a:lnTo>
                    <a:lnTo>
                      <a:pt x="1865" y="121"/>
                    </a:lnTo>
                    <a:lnTo>
                      <a:pt x="1866" y="110"/>
                    </a:lnTo>
                    <a:lnTo>
                      <a:pt x="1865" y="100"/>
                    </a:lnTo>
                    <a:lnTo>
                      <a:pt x="1859" y="89"/>
                    </a:lnTo>
                    <a:lnTo>
                      <a:pt x="1845" y="69"/>
                    </a:lnTo>
                    <a:lnTo>
                      <a:pt x="1830" y="53"/>
                    </a:lnTo>
                    <a:lnTo>
                      <a:pt x="1818" y="39"/>
                    </a:lnTo>
                    <a:lnTo>
                      <a:pt x="1804" y="27"/>
                    </a:lnTo>
                    <a:lnTo>
                      <a:pt x="1792" y="18"/>
                    </a:lnTo>
                    <a:lnTo>
                      <a:pt x="1780" y="12"/>
                    </a:lnTo>
                    <a:lnTo>
                      <a:pt x="1766" y="6"/>
                    </a:lnTo>
                    <a:lnTo>
                      <a:pt x="1754" y="3"/>
                    </a:lnTo>
                    <a:lnTo>
                      <a:pt x="1742" y="1"/>
                    </a:lnTo>
                    <a:lnTo>
                      <a:pt x="1730" y="0"/>
                    </a:lnTo>
                    <a:lnTo>
                      <a:pt x="1703" y="1"/>
                    </a:lnTo>
                    <a:lnTo>
                      <a:pt x="1639" y="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3"/>
            <p:cNvGrpSpPr/>
            <p:nvPr/>
          </p:nvGrpSpPr>
          <p:grpSpPr>
            <a:xfrm>
              <a:off x="1351454" y="3467345"/>
              <a:ext cx="1383146" cy="3005354"/>
              <a:chOff x="1763297" y="2003087"/>
              <a:chExt cx="1823964" cy="3963181"/>
            </a:xfrm>
          </p:grpSpPr>
          <p:sp>
            <p:nvSpPr>
              <p:cNvPr id="571" name="Google Shape;571;p3"/>
              <p:cNvSpPr/>
              <p:nvPr/>
            </p:nvSpPr>
            <p:spPr>
              <a:xfrm>
                <a:off x="1920924" y="3126176"/>
                <a:ext cx="367327" cy="292735"/>
              </a:xfrm>
              <a:custGeom>
                <a:rect b="b" l="l" r="r" t="t"/>
                <a:pathLst>
                  <a:path extrusionOk="0" h="208" w="261">
                    <a:moveTo>
                      <a:pt x="170" y="176"/>
                    </a:moveTo>
                    <a:lnTo>
                      <a:pt x="170" y="176"/>
                    </a:lnTo>
                    <a:lnTo>
                      <a:pt x="181" y="178"/>
                    </a:lnTo>
                    <a:lnTo>
                      <a:pt x="206" y="176"/>
                    </a:lnTo>
                    <a:lnTo>
                      <a:pt x="221" y="176"/>
                    </a:lnTo>
                    <a:lnTo>
                      <a:pt x="235" y="173"/>
                    </a:lnTo>
                    <a:lnTo>
                      <a:pt x="246" y="170"/>
                    </a:lnTo>
                    <a:lnTo>
                      <a:pt x="255" y="166"/>
                    </a:lnTo>
                    <a:lnTo>
                      <a:pt x="259" y="161"/>
                    </a:lnTo>
                    <a:lnTo>
                      <a:pt x="261" y="154"/>
                    </a:lnTo>
                    <a:lnTo>
                      <a:pt x="261" y="147"/>
                    </a:lnTo>
                    <a:lnTo>
                      <a:pt x="259" y="141"/>
                    </a:lnTo>
                    <a:lnTo>
                      <a:pt x="256" y="135"/>
                    </a:lnTo>
                    <a:lnTo>
                      <a:pt x="252" y="131"/>
                    </a:lnTo>
                    <a:lnTo>
                      <a:pt x="244" y="129"/>
                    </a:lnTo>
                    <a:lnTo>
                      <a:pt x="236" y="128"/>
                    </a:lnTo>
                    <a:lnTo>
                      <a:pt x="227" y="129"/>
                    </a:lnTo>
                    <a:lnTo>
                      <a:pt x="218" y="129"/>
                    </a:lnTo>
                    <a:lnTo>
                      <a:pt x="211" y="128"/>
                    </a:lnTo>
                    <a:lnTo>
                      <a:pt x="203" y="125"/>
                    </a:lnTo>
                    <a:lnTo>
                      <a:pt x="197" y="122"/>
                    </a:lnTo>
                    <a:lnTo>
                      <a:pt x="193" y="117"/>
                    </a:lnTo>
                    <a:lnTo>
                      <a:pt x="190" y="113"/>
                    </a:lnTo>
                    <a:lnTo>
                      <a:pt x="188" y="105"/>
                    </a:lnTo>
                    <a:lnTo>
                      <a:pt x="190" y="98"/>
                    </a:lnTo>
                    <a:lnTo>
                      <a:pt x="194" y="86"/>
                    </a:lnTo>
                    <a:lnTo>
                      <a:pt x="202" y="58"/>
                    </a:lnTo>
                    <a:lnTo>
                      <a:pt x="205" y="45"/>
                    </a:lnTo>
                    <a:lnTo>
                      <a:pt x="205" y="33"/>
                    </a:lnTo>
                    <a:lnTo>
                      <a:pt x="205" y="27"/>
                    </a:lnTo>
                    <a:lnTo>
                      <a:pt x="202" y="22"/>
                    </a:lnTo>
                    <a:lnTo>
                      <a:pt x="199" y="18"/>
                    </a:lnTo>
                    <a:lnTo>
                      <a:pt x="194" y="13"/>
                    </a:lnTo>
                    <a:lnTo>
                      <a:pt x="188" y="10"/>
                    </a:lnTo>
                    <a:lnTo>
                      <a:pt x="184" y="10"/>
                    </a:lnTo>
                    <a:lnTo>
                      <a:pt x="178" y="10"/>
                    </a:lnTo>
                    <a:lnTo>
                      <a:pt x="175" y="13"/>
                    </a:lnTo>
                    <a:lnTo>
                      <a:pt x="170" y="16"/>
                    </a:lnTo>
                    <a:lnTo>
                      <a:pt x="167" y="21"/>
                    </a:lnTo>
                    <a:lnTo>
                      <a:pt x="161" y="33"/>
                    </a:lnTo>
                    <a:lnTo>
                      <a:pt x="152" y="58"/>
                    </a:lnTo>
                    <a:lnTo>
                      <a:pt x="147" y="69"/>
                    </a:lnTo>
                    <a:lnTo>
                      <a:pt x="144" y="77"/>
                    </a:lnTo>
                    <a:lnTo>
                      <a:pt x="141" y="80"/>
                    </a:lnTo>
                    <a:lnTo>
                      <a:pt x="138" y="81"/>
                    </a:lnTo>
                    <a:lnTo>
                      <a:pt x="135" y="80"/>
                    </a:lnTo>
                    <a:lnTo>
                      <a:pt x="134" y="78"/>
                    </a:lnTo>
                    <a:lnTo>
                      <a:pt x="131" y="66"/>
                    </a:lnTo>
                    <a:lnTo>
                      <a:pt x="126" y="45"/>
                    </a:lnTo>
                    <a:lnTo>
                      <a:pt x="122" y="24"/>
                    </a:lnTo>
                    <a:lnTo>
                      <a:pt x="119" y="16"/>
                    </a:lnTo>
                    <a:lnTo>
                      <a:pt x="116" y="10"/>
                    </a:lnTo>
                    <a:lnTo>
                      <a:pt x="111" y="6"/>
                    </a:lnTo>
                    <a:lnTo>
                      <a:pt x="107" y="3"/>
                    </a:lnTo>
                    <a:lnTo>
                      <a:pt x="99" y="1"/>
                    </a:lnTo>
                    <a:lnTo>
                      <a:pt x="90" y="0"/>
                    </a:lnTo>
                    <a:lnTo>
                      <a:pt x="86" y="1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7" y="7"/>
                    </a:lnTo>
                    <a:lnTo>
                      <a:pt x="72" y="15"/>
                    </a:lnTo>
                    <a:lnTo>
                      <a:pt x="71" y="24"/>
                    </a:lnTo>
                    <a:lnTo>
                      <a:pt x="71" y="34"/>
                    </a:lnTo>
                    <a:lnTo>
                      <a:pt x="71" y="46"/>
                    </a:lnTo>
                    <a:lnTo>
                      <a:pt x="75" y="68"/>
                    </a:lnTo>
                    <a:lnTo>
                      <a:pt x="80" y="83"/>
                    </a:lnTo>
                    <a:lnTo>
                      <a:pt x="80" y="92"/>
                    </a:lnTo>
                    <a:lnTo>
                      <a:pt x="80" y="95"/>
                    </a:lnTo>
                    <a:lnTo>
                      <a:pt x="77" y="96"/>
                    </a:lnTo>
                    <a:lnTo>
                      <a:pt x="71" y="98"/>
                    </a:lnTo>
                    <a:lnTo>
                      <a:pt x="69" y="96"/>
                    </a:lnTo>
                    <a:lnTo>
                      <a:pt x="68" y="95"/>
                    </a:lnTo>
                    <a:lnTo>
                      <a:pt x="63" y="87"/>
                    </a:lnTo>
                    <a:lnTo>
                      <a:pt x="52" y="65"/>
                    </a:lnTo>
                    <a:lnTo>
                      <a:pt x="46" y="54"/>
                    </a:lnTo>
                    <a:lnTo>
                      <a:pt x="42" y="49"/>
                    </a:lnTo>
                    <a:lnTo>
                      <a:pt x="37" y="45"/>
                    </a:lnTo>
                    <a:lnTo>
                      <a:pt x="33" y="43"/>
                    </a:lnTo>
                    <a:lnTo>
                      <a:pt x="28" y="42"/>
                    </a:lnTo>
                    <a:lnTo>
                      <a:pt x="22" y="42"/>
                    </a:lnTo>
                    <a:lnTo>
                      <a:pt x="15" y="43"/>
                    </a:lnTo>
                    <a:lnTo>
                      <a:pt x="9" y="46"/>
                    </a:lnTo>
                    <a:lnTo>
                      <a:pt x="4" y="49"/>
                    </a:lnTo>
                    <a:lnTo>
                      <a:pt x="3" y="54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69"/>
                    </a:lnTo>
                    <a:lnTo>
                      <a:pt x="4" y="81"/>
                    </a:lnTo>
                    <a:lnTo>
                      <a:pt x="10" y="95"/>
                    </a:lnTo>
                    <a:lnTo>
                      <a:pt x="18" y="107"/>
                    </a:lnTo>
                    <a:lnTo>
                      <a:pt x="25" y="120"/>
                    </a:lnTo>
                    <a:lnTo>
                      <a:pt x="33" y="134"/>
                    </a:lnTo>
                    <a:lnTo>
                      <a:pt x="43" y="160"/>
                    </a:lnTo>
                    <a:lnTo>
                      <a:pt x="51" y="181"/>
                    </a:lnTo>
                    <a:lnTo>
                      <a:pt x="57" y="197"/>
                    </a:lnTo>
                    <a:lnTo>
                      <a:pt x="60" y="203"/>
                    </a:lnTo>
                    <a:lnTo>
                      <a:pt x="63" y="208"/>
                    </a:lnTo>
                    <a:lnTo>
                      <a:pt x="66" y="208"/>
                    </a:lnTo>
                    <a:lnTo>
                      <a:pt x="69" y="208"/>
                    </a:lnTo>
                    <a:lnTo>
                      <a:pt x="81" y="206"/>
                    </a:lnTo>
                    <a:lnTo>
                      <a:pt x="98" y="203"/>
                    </a:lnTo>
                    <a:lnTo>
                      <a:pt x="114" y="199"/>
                    </a:lnTo>
                    <a:lnTo>
                      <a:pt x="149" y="188"/>
                    </a:lnTo>
                    <a:lnTo>
                      <a:pt x="163" y="182"/>
                    </a:lnTo>
                    <a:lnTo>
                      <a:pt x="170" y="176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1920924" y="3126176"/>
                <a:ext cx="367327" cy="292735"/>
              </a:xfrm>
              <a:custGeom>
                <a:rect b="b" l="l" r="r" t="t"/>
                <a:pathLst>
                  <a:path extrusionOk="0" h="208" w="261">
                    <a:moveTo>
                      <a:pt x="170" y="176"/>
                    </a:moveTo>
                    <a:lnTo>
                      <a:pt x="170" y="176"/>
                    </a:lnTo>
                    <a:lnTo>
                      <a:pt x="181" y="178"/>
                    </a:lnTo>
                    <a:lnTo>
                      <a:pt x="206" y="176"/>
                    </a:lnTo>
                    <a:lnTo>
                      <a:pt x="221" y="176"/>
                    </a:lnTo>
                    <a:lnTo>
                      <a:pt x="235" y="173"/>
                    </a:lnTo>
                    <a:lnTo>
                      <a:pt x="246" y="170"/>
                    </a:lnTo>
                    <a:lnTo>
                      <a:pt x="255" y="166"/>
                    </a:lnTo>
                    <a:lnTo>
                      <a:pt x="259" y="161"/>
                    </a:lnTo>
                    <a:lnTo>
                      <a:pt x="261" y="154"/>
                    </a:lnTo>
                    <a:lnTo>
                      <a:pt x="261" y="147"/>
                    </a:lnTo>
                    <a:lnTo>
                      <a:pt x="259" y="141"/>
                    </a:lnTo>
                    <a:lnTo>
                      <a:pt x="256" y="135"/>
                    </a:lnTo>
                    <a:lnTo>
                      <a:pt x="252" y="131"/>
                    </a:lnTo>
                    <a:lnTo>
                      <a:pt x="244" y="129"/>
                    </a:lnTo>
                    <a:lnTo>
                      <a:pt x="236" y="128"/>
                    </a:lnTo>
                    <a:lnTo>
                      <a:pt x="227" y="129"/>
                    </a:lnTo>
                    <a:lnTo>
                      <a:pt x="218" y="129"/>
                    </a:lnTo>
                    <a:lnTo>
                      <a:pt x="211" y="128"/>
                    </a:lnTo>
                    <a:lnTo>
                      <a:pt x="203" y="125"/>
                    </a:lnTo>
                    <a:lnTo>
                      <a:pt x="197" y="122"/>
                    </a:lnTo>
                    <a:lnTo>
                      <a:pt x="193" y="117"/>
                    </a:lnTo>
                    <a:lnTo>
                      <a:pt x="190" y="113"/>
                    </a:lnTo>
                    <a:lnTo>
                      <a:pt x="188" y="105"/>
                    </a:lnTo>
                    <a:lnTo>
                      <a:pt x="190" y="98"/>
                    </a:lnTo>
                    <a:lnTo>
                      <a:pt x="194" y="86"/>
                    </a:lnTo>
                    <a:lnTo>
                      <a:pt x="202" y="58"/>
                    </a:lnTo>
                    <a:lnTo>
                      <a:pt x="205" y="45"/>
                    </a:lnTo>
                    <a:lnTo>
                      <a:pt x="205" y="33"/>
                    </a:lnTo>
                    <a:lnTo>
                      <a:pt x="205" y="27"/>
                    </a:lnTo>
                    <a:lnTo>
                      <a:pt x="202" y="22"/>
                    </a:lnTo>
                    <a:lnTo>
                      <a:pt x="199" y="18"/>
                    </a:lnTo>
                    <a:lnTo>
                      <a:pt x="194" y="13"/>
                    </a:lnTo>
                    <a:lnTo>
                      <a:pt x="188" y="10"/>
                    </a:lnTo>
                    <a:lnTo>
                      <a:pt x="184" y="10"/>
                    </a:lnTo>
                    <a:lnTo>
                      <a:pt x="178" y="10"/>
                    </a:lnTo>
                    <a:lnTo>
                      <a:pt x="175" y="13"/>
                    </a:lnTo>
                    <a:lnTo>
                      <a:pt x="170" y="16"/>
                    </a:lnTo>
                    <a:lnTo>
                      <a:pt x="167" y="21"/>
                    </a:lnTo>
                    <a:lnTo>
                      <a:pt x="161" y="33"/>
                    </a:lnTo>
                    <a:lnTo>
                      <a:pt x="152" y="58"/>
                    </a:lnTo>
                    <a:lnTo>
                      <a:pt x="147" y="69"/>
                    </a:lnTo>
                    <a:lnTo>
                      <a:pt x="144" y="77"/>
                    </a:lnTo>
                    <a:lnTo>
                      <a:pt x="141" y="80"/>
                    </a:lnTo>
                    <a:lnTo>
                      <a:pt x="138" y="81"/>
                    </a:lnTo>
                    <a:lnTo>
                      <a:pt x="135" y="80"/>
                    </a:lnTo>
                    <a:lnTo>
                      <a:pt x="134" y="78"/>
                    </a:lnTo>
                    <a:lnTo>
                      <a:pt x="131" y="66"/>
                    </a:lnTo>
                    <a:lnTo>
                      <a:pt x="126" y="45"/>
                    </a:lnTo>
                    <a:lnTo>
                      <a:pt x="122" y="24"/>
                    </a:lnTo>
                    <a:lnTo>
                      <a:pt x="119" y="16"/>
                    </a:lnTo>
                    <a:lnTo>
                      <a:pt x="116" y="10"/>
                    </a:lnTo>
                    <a:lnTo>
                      <a:pt x="111" y="6"/>
                    </a:lnTo>
                    <a:lnTo>
                      <a:pt x="107" y="3"/>
                    </a:lnTo>
                    <a:lnTo>
                      <a:pt x="99" y="1"/>
                    </a:lnTo>
                    <a:lnTo>
                      <a:pt x="90" y="0"/>
                    </a:lnTo>
                    <a:lnTo>
                      <a:pt x="86" y="1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7" y="7"/>
                    </a:lnTo>
                    <a:lnTo>
                      <a:pt x="72" y="15"/>
                    </a:lnTo>
                    <a:lnTo>
                      <a:pt x="71" y="24"/>
                    </a:lnTo>
                    <a:lnTo>
                      <a:pt x="71" y="34"/>
                    </a:lnTo>
                    <a:lnTo>
                      <a:pt x="71" y="46"/>
                    </a:lnTo>
                    <a:lnTo>
                      <a:pt x="75" y="68"/>
                    </a:lnTo>
                    <a:lnTo>
                      <a:pt x="80" y="83"/>
                    </a:lnTo>
                    <a:lnTo>
                      <a:pt x="80" y="92"/>
                    </a:lnTo>
                    <a:lnTo>
                      <a:pt x="80" y="95"/>
                    </a:lnTo>
                    <a:lnTo>
                      <a:pt x="77" y="96"/>
                    </a:lnTo>
                    <a:lnTo>
                      <a:pt x="71" y="98"/>
                    </a:lnTo>
                    <a:lnTo>
                      <a:pt x="69" y="96"/>
                    </a:lnTo>
                    <a:lnTo>
                      <a:pt x="68" y="95"/>
                    </a:lnTo>
                    <a:lnTo>
                      <a:pt x="63" y="87"/>
                    </a:lnTo>
                    <a:lnTo>
                      <a:pt x="52" y="65"/>
                    </a:lnTo>
                    <a:lnTo>
                      <a:pt x="46" y="54"/>
                    </a:lnTo>
                    <a:lnTo>
                      <a:pt x="42" y="49"/>
                    </a:lnTo>
                    <a:lnTo>
                      <a:pt x="37" y="45"/>
                    </a:lnTo>
                    <a:lnTo>
                      <a:pt x="33" y="43"/>
                    </a:lnTo>
                    <a:lnTo>
                      <a:pt x="28" y="42"/>
                    </a:lnTo>
                    <a:lnTo>
                      <a:pt x="22" y="42"/>
                    </a:lnTo>
                    <a:lnTo>
                      <a:pt x="15" y="43"/>
                    </a:lnTo>
                    <a:lnTo>
                      <a:pt x="9" y="46"/>
                    </a:lnTo>
                    <a:lnTo>
                      <a:pt x="4" y="49"/>
                    </a:lnTo>
                    <a:lnTo>
                      <a:pt x="3" y="54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69"/>
                    </a:lnTo>
                    <a:lnTo>
                      <a:pt x="4" y="81"/>
                    </a:lnTo>
                    <a:lnTo>
                      <a:pt x="10" y="95"/>
                    </a:lnTo>
                    <a:lnTo>
                      <a:pt x="18" y="107"/>
                    </a:lnTo>
                    <a:lnTo>
                      <a:pt x="25" y="120"/>
                    </a:lnTo>
                    <a:lnTo>
                      <a:pt x="33" y="134"/>
                    </a:lnTo>
                    <a:lnTo>
                      <a:pt x="43" y="160"/>
                    </a:lnTo>
                    <a:lnTo>
                      <a:pt x="51" y="181"/>
                    </a:lnTo>
                    <a:lnTo>
                      <a:pt x="57" y="197"/>
                    </a:lnTo>
                    <a:lnTo>
                      <a:pt x="60" y="203"/>
                    </a:lnTo>
                    <a:lnTo>
                      <a:pt x="63" y="208"/>
                    </a:lnTo>
                    <a:lnTo>
                      <a:pt x="66" y="208"/>
                    </a:lnTo>
                    <a:lnTo>
                      <a:pt x="69" y="208"/>
                    </a:lnTo>
                    <a:lnTo>
                      <a:pt x="81" y="206"/>
                    </a:lnTo>
                    <a:lnTo>
                      <a:pt x="98" y="203"/>
                    </a:lnTo>
                    <a:lnTo>
                      <a:pt x="114" y="199"/>
                    </a:lnTo>
                    <a:lnTo>
                      <a:pt x="149" y="188"/>
                    </a:lnTo>
                    <a:lnTo>
                      <a:pt x="163" y="182"/>
                    </a:lnTo>
                    <a:lnTo>
                      <a:pt x="170" y="1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1988478" y="3364023"/>
                <a:ext cx="809244" cy="496805"/>
              </a:xfrm>
              <a:custGeom>
                <a:rect b="b" l="l" r="r" t="t"/>
                <a:pathLst>
                  <a:path extrusionOk="0" h="353" w="575">
                    <a:moveTo>
                      <a:pt x="545" y="155"/>
                    </a:moveTo>
                    <a:lnTo>
                      <a:pt x="545" y="155"/>
                    </a:lnTo>
                    <a:lnTo>
                      <a:pt x="534" y="158"/>
                    </a:lnTo>
                    <a:lnTo>
                      <a:pt x="522" y="163"/>
                    </a:lnTo>
                    <a:lnTo>
                      <a:pt x="510" y="172"/>
                    </a:lnTo>
                    <a:lnTo>
                      <a:pt x="495" y="182"/>
                    </a:lnTo>
                    <a:lnTo>
                      <a:pt x="463" y="206"/>
                    </a:lnTo>
                    <a:lnTo>
                      <a:pt x="425" y="232"/>
                    </a:lnTo>
                    <a:lnTo>
                      <a:pt x="406" y="244"/>
                    </a:lnTo>
                    <a:lnTo>
                      <a:pt x="386" y="256"/>
                    </a:lnTo>
                    <a:lnTo>
                      <a:pt x="365" y="265"/>
                    </a:lnTo>
                    <a:lnTo>
                      <a:pt x="344" y="274"/>
                    </a:lnTo>
                    <a:lnTo>
                      <a:pt x="321" y="279"/>
                    </a:lnTo>
                    <a:lnTo>
                      <a:pt x="300" y="280"/>
                    </a:lnTo>
                    <a:lnTo>
                      <a:pt x="290" y="280"/>
                    </a:lnTo>
                    <a:lnTo>
                      <a:pt x="278" y="279"/>
                    </a:lnTo>
                    <a:lnTo>
                      <a:pt x="267" y="276"/>
                    </a:lnTo>
                    <a:lnTo>
                      <a:pt x="256" y="273"/>
                    </a:lnTo>
                    <a:lnTo>
                      <a:pt x="246" y="268"/>
                    </a:lnTo>
                    <a:lnTo>
                      <a:pt x="235" y="262"/>
                    </a:lnTo>
                    <a:lnTo>
                      <a:pt x="226" y="256"/>
                    </a:lnTo>
                    <a:lnTo>
                      <a:pt x="219" y="248"/>
                    </a:lnTo>
                    <a:lnTo>
                      <a:pt x="211" y="241"/>
                    </a:lnTo>
                    <a:lnTo>
                      <a:pt x="204" y="232"/>
                    </a:lnTo>
                    <a:lnTo>
                      <a:pt x="192" y="212"/>
                    </a:lnTo>
                    <a:lnTo>
                      <a:pt x="181" y="191"/>
                    </a:lnTo>
                    <a:lnTo>
                      <a:pt x="173" y="169"/>
                    </a:lnTo>
                    <a:lnTo>
                      <a:pt x="167" y="146"/>
                    </a:lnTo>
                    <a:lnTo>
                      <a:pt x="163" y="123"/>
                    </a:lnTo>
                    <a:lnTo>
                      <a:pt x="160" y="101"/>
                    </a:lnTo>
                    <a:lnTo>
                      <a:pt x="158" y="80"/>
                    </a:lnTo>
                    <a:lnTo>
                      <a:pt x="157" y="42"/>
                    </a:lnTo>
                    <a:lnTo>
                      <a:pt x="158" y="16"/>
                    </a:lnTo>
                    <a:lnTo>
                      <a:pt x="158" y="7"/>
                    </a:lnTo>
                    <a:lnTo>
                      <a:pt x="142" y="3"/>
                    </a:lnTo>
                    <a:lnTo>
                      <a:pt x="124" y="1"/>
                    </a:lnTo>
                    <a:lnTo>
                      <a:pt x="101" y="0"/>
                    </a:lnTo>
                    <a:lnTo>
                      <a:pt x="75" y="1"/>
                    </a:lnTo>
                    <a:lnTo>
                      <a:pt x="63" y="3"/>
                    </a:lnTo>
                    <a:lnTo>
                      <a:pt x="50" y="6"/>
                    </a:lnTo>
                    <a:lnTo>
                      <a:pt x="36" y="10"/>
                    </a:lnTo>
                    <a:lnTo>
                      <a:pt x="24" y="16"/>
                    </a:lnTo>
                    <a:lnTo>
                      <a:pt x="12" y="24"/>
                    </a:lnTo>
                    <a:lnTo>
                      <a:pt x="0" y="33"/>
                    </a:lnTo>
                    <a:lnTo>
                      <a:pt x="1" y="45"/>
                    </a:lnTo>
                    <a:lnTo>
                      <a:pt x="9" y="78"/>
                    </a:lnTo>
                    <a:lnTo>
                      <a:pt x="15" y="101"/>
                    </a:lnTo>
                    <a:lnTo>
                      <a:pt x="23" y="126"/>
                    </a:lnTo>
                    <a:lnTo>
                      <a:pt x="32" y="153"/>
                    </a:lnTo>
                    <a:lnTo>
                      <a:pt x="44" y="182"/>
                    </a:lnTo>
                    <a:lnTo>
                      <a:pt x="57" y="211"/>
                    </a:lnTo>
                    <a:lnTo>
                      <a:pt x="74" y="239"/>
                    </a:lnTo>
                    <a:lnTo>
                      <a:pt x="93" y="267"/>
                    </a:lnTo>
                    <a:lnTo>
                      <a:pt x="103" y="279"/>
                    </a:lnTo>
                    <a:lnTo>
                      <a:pt x="115" y="291"/>
                    </a:lnTo>
                    <a:lnTo>
                      <a:pt x="127" y="301"/>
                    </a:lnTo>
                    <a:lnTo>
                      <a:pt x="139" y="312"/>
                    </a:lnTo>
                    <a:lnTo>
                      <a:pt x="152" y="321"/>
                    </a:lnTo>
                    <a:lnTo>
                      <a:pt x="166" y="330"/>
                    </a:lnTo>
                    <a:lnTo>
                      <a:pt x="181" y="336"/>
                    </a:lnTo>
                    <a:lnTo>
                      <a:pt x="196" y="342"/>
                    </a:lnTo>
                    <a:lnTo>
                      <a:pt x="213" y="347"/>
                    </a:lnTo>
                    <a:lnTo>
                      <a:pt x="231" y="350"/>
                    </a:lnTo>
                    <a:lnTo>
                      <a:pt x="265" y="353"/>
                    </a:lnTo>
                    <a:lnTo>
                      <a:pt x="299" y="351"/>
                    </a:lnTo>
                    <a:lnTo>
                      <a:pt x="330" y="348"/>
                    </a:lnTo>
                    <a:lnTo>
                      <a:pt x="360" y="342"/>
                    </a:lnTo>
                    <a:lnTo>
                      <a:pt x="389" y="334"/>
                    </a:lnTo>
                    <a:lnTo>
                      <a:pt x="415" y="325"/>
                    </a:lnTo>
                    <a:lnTo>
                      <a:pt x="439" y="313"/>
                    </a:lnTo>
                    <a:lnTo>
                      <a:pt x="462" y="303"/>
                    </a:lnTo>
                    <a:lnTo>
                      <a:pt x="483" y="289"/>
                    </a:lnTo>
                    <a:lnTo>
                      <a:pt x="501" y="277"/>
                    </a:lnTo>
                    <a:lnTo>
                      <a:pt x="517" y="264"/>
                    </a:lnTo>
                    <a:lnTo>
                      <a:pt x="531" y="252"/>
                    </a:lnTo>
                    <a:lnTo>
                      <a:pt x="542" y="239"/>
                    </a:lnTo>
                    <a:lnTo>
                      <a:pt x="551" y="229"/>
                    </a:lnTo>
                    <a:lnTo>
                      <a:pt x="558" y="220"/>
                    </a:lnTo>
                    <a:lnTo>
                      <a:pt x="563" y="212"/>
                    </a:lnTo>
                    <a:lnTo>
                      <a:pt x="567" y="199"/>
                    </a:lnTo>
                    <a:lnTo>
                      <a:pt x="572" y="187"/>
                    </a:lnTo>
                    <a:lnTo>
                      <a:pt x="575" y="178"/>
                    </a:lnTo>
                    <a:lnTo>
                      <a:pt x="575" y="169"/>
                    </a:lnTo>
                    <a:lnTo>
                      <a:pt x="572" y="161"/>
                    </a:lnTo>
                    <a:lnTo>
                      <a:pt x="570" y="159"/>
                    </a:lnTo>
                    <a:lnTo>
                      <a:pt x="567" y="156"/>
                    </a:lnTo>
                    <a:lnTo>
                      <a:pt x="557" y="155"/>
                    </a:lnTo>
                    <a:lnTo>
                      <a:pt x="545" y="155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1988478" y="3364023"/>
                <a:ext cx="809244" cy="496805"/>
              </a:xfrm>
              <a:custGeom>
                <a:rect b="b" l="l" r="r" t="t"/>
                <a:pathLst>
                  <a:path extrusionOk="0" h="353" w="575">
                    <a:moveTo>
                      <a:pt x="545" y="155"/>
                    </a:moveTo>
                    <a:lnTo>
                      <a:pt x="545" y="155"/>
                    </a:lnTo>
                    <a:lnTo>
                      <a:pt x="534" y="158"/>
                    </a:lnTo>
                    <a:lnTo>
                      <a:pt x="522" y="163"/>
                    </a:lnTo>
                    <a:lnTo>
                      <a:pt x="510" y="172"/>
                    </a:lnTo>
                    <a:lnTo>
                      <a:pt x="495" y="182"/>
                    </a:lnTo>
                    <a:lnTo>
                      <a:pt x="463" y="206"/>
                    </a:lnTo>
                    <a:lnTo>
                      <a:pt x="425" y="232"/>
                    </a:lnTo>
                    <a:lnTo>
                      <a:pt x="406" y="244"/>
                    </a:lnTo>
                    <a:lnTo>
                      <a:pt x="386" y="256"/>
                    </a:lnTo>
                    <a:lnTo>
                      <a:pt x="365" y="265"/>
                    </a:lnTo>
                    <a:lnTo>
                      <a:pt x="344" y="274"/>
                    </a:lnTo>
                    <a:lnTo>
                      <a:pt x="321" y="279"/>
                    </a:lnTo>
                    <a:lnTo>
                      <a:pt x="300" y="280"/>
                    </a:lnTo>
                    <a:lnTo>
                      <a:pt x="290" y="280"/>
                    </a:lnTo>
                    <a:lnTo>
                      <a:pt x="278" y="279"/>
                    </a:lnTo>
                    <a:lnTo>
                      <a:pt x="267" y="276"/>
                    </a:lnTo>
                    <a:lnTo>
                      <a:pt x="256" y="273"/>
                    </a:lnTo>
                    <a:lnTo>
                      <a:pt x="246" y="268"/>
                    </a:lnTo>
                    <a:lnTo>
                      <a:pt x="235" y="262"/>
                    </a:lnTo>
                    <a:lnTo>
                      <a:pt x="226" y="256"/>
                    </a:lnTo>
                    <a:lnTo>
                      <a:pt x="219" y="248"/>
                    </a:lnTo>
                    <a:lnTo>
                      <a:pt x="211" y="241"/>
                    </a:lnTo>
                    <a:lnTo>
                      <a:pt x="204" y="232"/>
                    </a:lnTo>
                    <a:lnTo>
                      <a:pt x="192" y="212"/>
                    </a:lnTo>
                    <a:lnTo>
                      <a:pt x="181" y="191"/>
                    </a:lnTo>
                    <a:lnTo>
                      <a:pt x="173" y="169"/>
                    </a:lnTo>
                    <a:lnTo>
                      <a:pt x="167" y="146"/>
                    </a:lnTo>
                    <a:lnTo>
                      <a:pt x="163" y="123"/>
                    </a:lnTo>
                    <a:lnTo>
                      <a:pt x="160" y="101"/>
                    </a:lnTo>
                    <a:lnTo>
                      <a:pt x="158" y="80"/>
                    </a:lnTo>
                    <a:lnTo>
                      <a:pt x="157" y="42"/>
                    </a:lnTo>
                    <a:lnTo>
                      <a:pt x="158" y="16"/>
                    </a:lnTo>
                    <a:lnTo>
                      <a:pt x="158" y="7"/>
                    </a:lnTo>
                    <a:lnTo>
                      <a:pt x="142" y="3"/>
                    </a:lnTo>
                    <a:lnTo>
                      <a:pt x="124" y="1"/>
                    </a:lnTo>
                    <a:lnTo>
                      <a:pt x="101" y="0"/>
                    </a:lnTo>
                    <a:lnTo>
                      <a:pt x="75" y="1"/>
                    </a:lnTo>
                    <a:lnTo>
                      <a:pt x="63" y="3"/>
                    </a:lnTo>
                    <a:lnTo>
                      <a:pt x="50" y="6"/>
                    </a:lnTo>
                    <a:lnTo>
                      <a:pt x="36" y="10"/>
                    </a:lnTo>
                    <a:lnTo>
                      <a:pt x="24" y="16"/>
                    </a:lnTo>
                    <a:lnTo>
                      <a:pt x="12" y="24"/>
                    </a:lnTo>
                    <a:lnTo>
                      <a:pt x="0" y="33"/>
                    </a:lnTo>
                    <a:lnTo>
                      <a:pt x="1" y="45"/>
                    </a:lnTo>
                    <a:lnTo>
                      <a:pt x="9" y="78"/>
                    </a:lnTo>
                    <a:lnTo>
                      <a:pt x="15" y="101"/>
                    </a:lnTo>
                    <a:lnTo>
                      <a:pt x="23" y="126"/>
                    </a:lnTo>
                    <a:lnTo>
                      <a:pt x="32" y="153"/>
                    </a:lnTo>
                    <a:lnTo>
                      <a:pt x="44" y="182"/>
                    </a:lnTo>
                    <a:lnTo>
                      <a:pt x="57" y="211"/>
                    </a:lnTo>
                    <a:lnTo>
                      <a:pt x="74" y="239"/>
                    </a:lnTo>
                    <a:lnTo>
                      <a:pt x="93" y="267"/>
                    </a:lnTo>
                    <a:lnTo>
                      <a:pt x="103" y="279"/>
                    </a:lnTo>
                    <a:lnTo>
                      <a:pt x="115" y="291"/>
                    </a:lnTo>
                    <a:lnTo>
                      <a:pt x="127" y="301"/>
                    </a:lnTo>
                    <a:lnTo>
                      <a:pt x="139" y="312"/>
                    </a:lnTo>
                    <a:lnTo>
                      <a:pt x="152" y="321"/>
                    </a:lnTo>
                    <a:lnTo>
                      <a:pt x="166" y="330"/>
                    </a:lnTo>
                    <a:lnTo>
                      <a:pt x="181" y="336"/>
                    </a:lnTo>
                    <a:lnTo>
                      <a:pt x="196" y="342"/>
                    </a:lnTo>
                    <a:lnTo>
                      <a:pt x="213" y="347"/>
                    </a:lnTo>
                    <a:lnTo>
                      <a:pt x="231" y="350"/>
                    </a:lnTo>
                    <a:lnTo>
                      <a:pt x="265" y="353"/>
                    </a:lnTo>
                    <a:lnTo>
                      <a:pt x="299" y="351"/>
                    </a:lnTo>
                    <a:lnTo>
                      <a:pt x="330" y="348"/>
                    </a:lnTo>
                    <a:lnTo>
                      <a:pt x="360" y="342"/>
                    </a:lnTo>
                    <a:lnTo>
                      <a:pt x="389" y="334"/>
                    </a:lnTo>
                    <a:lnTo>
                      <a:pt x="415" y="325"/>
                    </a:lnTo>
                    <a:lnTo>
                      <a:pt x="439" y="313"/>
                    </a:lnTo>
                    <a:lnTo>
                      <a:pt x="462" y="303"/>
                    </a:lnTo>
                    <a:lnTo>
                      <a:pt x="483" y="289"/>
                    </a:lnTo>
                    <a:lnTo>
                      <a:pt x="501" y="277"/>
                    </a:lnTo>
                    <a:lnTo>
                      <a:pt x="517" y="264"/>
                    </a:lnTo>
                    <a:lnTo>
                      <a:pt x="531" y="252"/>
                    </a:lnTo>
                    <a:lnTo>
                      <a:pt x="542" y="239"/>
                    </a:lnTo>
                    <a:lnTo>
                      <a:pt x="551" y="229"/>
                    </a:lnTo>
                    <a:lnTo>
                      <a:pt x="558" y="220"/>
                    </a:lnTo>
                    <a:lnTo>
                      <a:pt x="563" y="212"/>
                    </a:lnTo>
                    <a:lnTo>
                      <a:pt x="567" y="199"/>
                    </a:lnTo>
                    <a:lnTo>
                      <a:pt x="572" y="187"/>
                    </a:lnTo>
                    <a:lnTo>
                      <a:pt x="575" y="178"/>
                    </a:lnTo>
                    <a:lnTo>
                      <a:pt x="575" y="169"/>
                    </a:lnTo>
                    <a:lnTo>
                      <a:pt x="572" y="161"/>
                    </a:lnTo>
                    <a:lnTo>
                      <a:pt x="570" y="159"/>
                    </a:lnTo>
                    <a:lnTo>
                      <a:pt x="567" y="156"/>
                    </a:lnTo>
                    <a:lnTo>
                      <a:pt x="557" y="155"/>
                    </a:lnTo>
                    <a:lnTo>
                      <a:pt x="545" y="1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"/>
              <p:cNvSpPr/>
              <p:nvPr/>
            </p:nvSpPr>
            <p:spPr>
              <a:xfrm>
                <a:off x="1763297" y="4741848"/>
                <a:ext cx="437696" cy="143553"/>
              </a:xfrm>
              <a:custGeom>
                <a:rect b="b" l="l" r="r" t="t"/>
                <a:pathLst>
                  <a:path extrusionOk="0" h="102" w="311">
                    <a:moveTo>
                      <a:pt x="178" y="0"/>
                    </a:moveTo>
                    <a:lnTo>
                      <a:pt x="178" y="0"/>
                    </a:lnTo>
                    <a:lnTo>
                      <a:pt x="169" y="4"/>
                    </a:lnTo>
                    <a:lnTo>
                      <a:pt x="148" y="13"/>
                    </a:lnTo>
                    <a:lnTo>
                      <a:pt x="134" y="18"/>
                    </a:lnTo>
                    <a:lnTo>
                      <a:pt x="119" y="22"/>
                    </a:lnTo>
                    <a:lnTo>
                      <a:pt x="103" y="25"/>
                    </a:lnTo>
                    <a:lnTo>
                      <a:pt x="84" y="28"/>
                    </a:lnTo>
                    <a:lnTo>
                      <a:pt x="68" y="30"/>
                    </a:lnTo>
                    <a:lnTo>
                      <a:pt x="51" y="31"/>
                    </a:lnTo>
                    <a:lnTo>
                      <a:pt x="36" y="36"/>
                    </a:lnTo>
                    <a:lnTo>
                      <a:pt x="23" y="40"/>
                    </a:lnTo>
                    <a:lnTo>
                      <a:pt x="12" y="45"/>
                    </a:lnTo>
                    <a:lnTo>
                      <a:pt x="5" y="52"/>
                    </a:lnTo>
                    <a:lnTo>
                      <a:pt x="2" y="57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3" y="75"/>
                    </a:lnTo>
                    <a:lnTo>
                      <a:pt x="8" y="79"/>
                    </a:lnTo>
                    <a:lnTo>
                      <a:pt x="17" y="84"/>
                    </a:lnTo>
                    <a:lnTo>
                      <a:pt x="26" y="89"/>
                    </a:lnTo>
                    <a:lnTo>
                      <a:pt x="38" y="93"/>
                    </a:lnTo>
                    <a:lnTo>
                      <a:pt x="51" y="96"/>
                    </a:lnTo>
                    <a:lnTo>
                      <a:pt x="81" y="101"/>
                    </a:lnTo>
                    <a:lnTo>
                      <a:pt x="118" y="102"/>
                    </a:lnTo>
                    <a:lnTo>
                      <a:pt x="155" y="102"/>
                    </a:lnTo>
                    <a:lnTo>
                      <a:pt x="175" y="99"/>
                    </a:lnTo>
                    <a:lnTo>
                      <a:pt x="196" y="96"/>
                    </a:lnTo>
                    <a:lnTo>
                      <a:pt x="216" y="93"/>
                    </a:lnTo>
                    <a:lnTo>
                      <a:pt x="234" y="89"/>
                    </a:lnTo>
                    <a:lnTo>
                      <a:pt x="244" y="90"/>
                    </a:lnTo>
                    <a:lnTo>
                      <a:pt x="255" y="93"/>
                    </a:lnTo>
                    <a:lnTo>
                      <a:pt x="267" y="95"/>
                    </a:lnTo>
                    <a:lnTo>
                      <a:pt x="281" y="95"/>
                    </a:lnTo>
                    <a:lnTo>
                      <a:pt x="293" y="93"/>
                    </a:lnTo>
                    <a:lnTo>
                      <a:pt x="297" y="92"/>
                    </a:lnTo>
                    <a:lnTo>
                      <a:pt x="302" y="89"/>
                    </a:lnTo>
                    <a:lnTo>
                      <a:pt x="306" y="86"/>
                    </a:lnTo>
                    <a:lnTo>
                      <a:pt x="309" y="81"/>
                    </a:lnTo>
                    <a:lnTo>
                      <a:pt x="311" y="76"/>
                    </a:lnTo>
                    <a:lnTo>
                      <a:pt x="311" y="70"/>
                    </a:lnTo>
                    <a:lnTo>
                      <a:pt x="311" y="58"/>
                    </a:lnTo>
                    <a:lnTo>
                      <a:pt x="308" y="45"/>
                    </a:lnTo>
                    <a:lnTo>
                      <a:pt x="303" y="33"/>
                    </a:lnTo>
                    <a:lnTo>
                      <a:pt x="296" y="10"/>
                    </a:lnTo>
                    <a:lnTo>
                      <a:pt x="291" y="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2D1F1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1895591" y="4159193"/>
                <a:ext cx="1245531" cy="1584709"/>
              </a:xfrm>
              <a:custGeom>
                <a:rect b="b" l="l" r="r" t="t"/>
                <a:pathLst>
                  <a:path extrusionOk="0" h="1126" w="885">
                    <a:moveTo>
                      <a:pt x="374" y="77"/>
                    </a:moveTo>
                    <a:lnTo>
                      <a:pt x="374" y="77"/>
                    </a:lnTo>
                    <a:lnTo>
                      <a:pt x="365" y="70"/>
                    </a:lnTo>
                    <a:lnTo>
                      <a:pt x="337" y="52"/>
                    </a:lnTo>
                    <a:lnTo>
                      <a:pt x="318" y="41"/>
                    </a:lnTo>
                    <a:lnTo>
                      <a:pt x="297" y="30"/>
                    </a:lnTo>
                    <a:lnTo>
                      <a:pt x="273" y="20"/>
                    </a:lnTo>
                    <a:lnTo>
                      <a:pt x="247" y="11"/>
                    </a:lnTo>
                    <a:lnTo>
                      <a:pt x="221" y="5"/>
                    </a:lnTo>
                    <a:lnTo>
                      <a:pt x="208" y="2"/>
                    </a:lnTo>
                    <a:lnTo>
                      <a:pt x="193" y="0"/>
                    </a:lnTo>
                    <a:lnTo>
                      <a:pt x="179" y="0"/>
                    </a:lnTo>
                    <a:lnTo>
                      <a:pt x="165" y="2"/>
                    </a:lnTo>
                    <a:lnTo>
                      <a:pt x="152" y="3"/>
                    </a:lnTo>
                    <a:lnTo>
                      <a:pt x="138" y="6"/>
                    </a:lnTo>
                    <a:lnTo>
                      <a:pt x="125" y="11"/>
                    </a:lnTo>
                    <a:lnTo>
                      <a:pt x="111" y="17"/>
                    </a:lnTo>
                    <a:lnTo>
                      <a:pt x="98" y="26"/>
                    </a:lnTo>
                    <a:lnTo>
                      <a:pt x="86" y="35"/>
                    </a:lnTo>
                    <a:lnTo>
                      <a:pt x="73" y="46"/>
                    </a:lnTo>
                    <a:lnTo>
                      <a:pt x="61" y="59"/>
                    </a:lnTo>
                    <a:lnTo>
                      <a:pt x="51" y="74"/>
                    </a:lnTo>
                    <a:lnTo>
                      <a:pt x="40" y="92"/>
                    </a:lnTo>
                    <a:lnTo>
                      <a:pt x="30" y="110"/>
                    </a:lnTo>
                    <a:lnTo>
                      <a:pt x="22" y="128"/>
                    </a:lnTo>
                    <a:lnTo>
                      <a:pt x="16" y="145"/>
                    </a:lnTo>
                    <a:lnTo>
                      <a:pt x="10" y="163"/>
                    </a:lnTo>
                    <a:lnTo>
                      <a:pt x="6" y="180"/>
                    </a:lnTo>
                    <a:lnTo>
                      <a:pt x="3" y="196"/>
                    </a:lnTo>
                    <a:lnTo>
                      <a:pt x="1" y="211"/>
                    </a:lnTo>
                    <a:lnTo>
                      <a:pt x="0" y="227"/>
                    </a:lnTo>
                    <a:lnTo>
                      <a:pt x="1" y="255"/>
                    </a:lnTo>
                    <a:lnTo>
                      <a:pt x="4" y="282"/>
                    </a:lnTo>
                    <a:lnTo>
                      <a:pt x="10" y="308"/>
                    </a:lnTo>
                    <a:lnTo>
                      <a:pt x="18" y="331"/>
                    </a:lnTo>
                    <a:lnTo>
                      <a:pt x="27" y="350"/>
                    </a:lnTo>
                    <a:lnTo>
                      <a:pt x="37" y="368"/>
                    </a:lnTo>
                    <a:lnTo>
                      <a:pt x="48" y="385"/>
                    </a:lnTo>
                    <a:lnTo>
                      <a:pt x="57" y="397"/>
                    </a:lnTo>
                    <a:lnTo>
                      <a:pt x="72" y="415"/>
                    </a:lnTo>
                    <a:lnTo>
                      <a:pt x="78" y="421"/>
                    </a:lnTo>
                    <a:lnTo>
                      <a:pt x="90" y="424"/>
                    </a:lnTo>
                    <a:lnTo>
                      <a:pt x="104" y="426"/>
                    </a:lnTo>
                    <a:lnTo>
                      <a:pt x="120" y="427"/>
                    </a:lnTo>
                    <a:lnTo>
                      <a:pt x="140" y="427"/>
                    </a:lnTo>
                    <a:lnTo>
                      <a:pt x="159" y="427"/>
                    </a:lnTo>
                    <a:lnTo>
                      <a:pt x="179" y="423"/>
                    </a:lnTo>
                    <a:lnTo>
                      <a:pt x="190" y="420"/>
                    </a:lnTo>
                    <a:lnTo>
                      <a:pt x="199" y="415"/>
                    </a:lnTo>
                    <a:lnTo>
                      <a:pt x="193" y="409"/>
                    </a:lnTo>
                    <a:lnTo>
                      <a:pt x="178" y="391"/>
                    </a:lnTo>
                    <a:lnTo>
                      <a:pt x="159" y="364"/>
                    </a:lnTo>
                    <a:lnTo>
                      <a:pt x="150" y="347"/>
                    </a:lnTo>
                    <a:lnTo>
                      <a:pt x="141" y="328"/>
                    </a:lnTo>
                    <a:lnTo>
                      <a:pt x="134" y="308"/>
                    </a:lnTo>
                    <a:lnTo>
                      <a:pt x="128" y="287"/>
                    </a:lnTo>
                    <a:lnTo>
                      <a:pt x="123" y="264"/>
                    </a:lnTo>
                    <a:lnTo>
                      <a:pt x="122" y="240"/>
                    </a:lnTo>
                    <a:lnTo>
                      <a:pt x="123" y="216"/>
                    </a:lnTo>
                    <a:lnTo>
                      <a:pt x="126" y="204"/>
                    </a:lnTo>
                    <a:lnTo>
                      <a:pt x="129" y="192"/>
                    </a:lnTo>
                    <a:lnTo>
                      <a:pt x="134" y="180"/>
                    </a:lnTo>
                    <a:lnTo>
                      <a:pt x="138" y="166"/>
                    </a:lnTo>
                    <a:lnTo>
                      <a:pt x="146" y="154"/>
                    </a:lnTo>
                    <a:lnTo>
                      <a:pt x="153" y="142"/>
                    </a:lnTo>
                    <a:lnTo>
                      <a:pt x="162" y="130"/>
                    </a:lnTo>
                    <a:lnTo>
                      <a:pt x="172" y="121"/>
                    </a:lnTo>
                    <a:lnTo>
                      <a:pt x="181" y="113"/>
                    </a:lnTo>
                    <a:lnTo>
                      <a:pt x="191" y="106"/>
                    </a:lnTo>
                    <a:lnTo>
                      <a:pt x="202" y="101"/>
                    </a:lnTo>
                    <a:lnTo>
                      <a:pt x="212" y="97"/>
                    </a:lnTo>
                    <a:lnTo>
                      <a:pt x="223" y="94"/>
                    </a:lnTo>
                    <a:lnTo>
                      <a:pt x="233" y="94"/>
                    </a:lnTo>
                    <a:lnTo>
                      <a:pt x="245" y="92"/>
                    </a:lnTo>
                    <a:lnTo>
                      <a:pt x="258" y="94"/>
                    </a:lnTo>
                    <a:lnTo>
                      <a:pt x="280" y="98"/>
                    </a:lnTo>
                    <a:lnTo>
                      <a:pt x="306" y="106"/>
                    </a:lnTo>
                    <a:lnTo>
                      <a:pt x="330" y="118"/>
                    </a:lnTo>
                    <a:lnTo>
                      <a:pt x="356" y="130"/>
                    </a:lnTo>
                    <a:lnTo>
                      <a:pt x="381" y="144"/>
                    </a:lnTo>
                    <a:lnTo>
                      <a:pt x="433" y="175"/>
                    </a:lnTo>
                    <a:lnTo>
                      <a:pt x="482" y="204"/>
                    </a:lnTo>
                    <a:lnTo>
                      <a:pt x="506" y="216"/>
                    </a:lnTo>
                    <a:lnTo>
                      <a:pt x="529" y="227"/>
                    </a:lnTo>
                    <a:lnTo>
                      <a:pt x="675" y="282"/>
                    </a:lnTo>
                    <a:lnTo>
                      <a:pt x="730" y="303"/>
                    </a:lnTo>
                    <a:lnTo>
                      <a:pt x="737" y="322"/>
                    </a:lnTo>
                    <a:lnTo>
                      <a:pt x="743" y="344"/>
                    </a:lnTo>
                    <a:lnTo>
                      <a:pt x="751" y="374"/>
                    </a:lnTo>
                    <a:lnTo>
                      <a:pt x="758" y="411"/>
                    </a:lnTo>
                    <a:lnTo>
                      <a:pt x="764" y="454"/>
                    </a:lnTo>
                    <a:lnTo>
                      <a:pt x="769" y="503"/>
                    </a:lnTo>
                    <a:lnTo>
                      <a:pt x="770" y="528"/>
                    </a:lnTo>
                    <a:lnTo>
                      <a:pt x="770" y="557"/>
                    </a:lnTo>
                    <a:lnTo>
                      <a:pt x="769" y="584"/>
                    </a:lnTo>
                    <a:lnTo>
                      <a:pt x="767" y="614"/>
                    </a:lnTo>
                    <a:lnTo>
                      <a:pt x="763" y="644"/>
                    </a:lnTo>
                    <a:lnTo>
                      <a:pt x="758" y="674"/>
                    </a:lnTo>
                    <a:lnTo>
                      <a:pt x="752" y="706"/>
                    </a:lnTo>
                    <a:lnTo>
                      <a:pt x="745" y="738"/>
                    </a:lnTo>
                    <a:lnTo>
                      <a:pt x="734" y="771"/>
                    </a:lnTo>
                    <a:lnTo>
                      <a:pt x="724" y="804"/>
                    </a:lnTo>
                    <a:lnTo>
                      <a:pt x="710" y="837"/>
                    </a:lnTo>
                    <a:lnTo>
                      <a:pt x="694" y="871"/>
                    </a:lnTo>
                    <a:lnTo>
                      <a:pt x="675" y="905"/>
                    </a:lnTo>
                    <a:lnTo>
                      <a:pt x="656" y="938"/>
                    </a:lnTo>
                    <a:lnTo>
                      <a:pt x="632" y="972"/>
                    </a:lnTo>
                    <a:lnTo>
                      <a:pt x="606" y="1006"/>
                    </a:lnTo>
                    <a:lnTo>
                      <a:pt x="577" y="1040"/>
                    </a:lnTo>
                    <a:lnTo>
                      <a:pt x="547" y="1073"/>
                    </a:lnTo>
                    <a:lnTo>
                      <a:pt x="550" y="1076"/>
                    </a:lnTo>
                    <a:lnTo>
                      <a:pt x="561" y="1086"/>
                    </a:lnTo>
                    <a:lnTo>
                      <a:pt x="579" y="1098"/>
                    </a:lnTo>
                    <a:lnTo>
                      <a:pt x="589" y="1106"/>
                    </a:lnTo>
                    <a:lnTo>
                      <a:pt x="601" y="1112"/>
                    </a:lnTo>
                    <a:lnTo>
                      <a:pt x="615" y="1118"/>
                    </a:lnTo>
                    <a:lnTo>
                      <a:pt x="630" y="1122"/>
                    </a:lnTo>
                    <a:lnTo>
                      <a:pt x="645" y="1126"/>
                    </a:lnTo>
                    <a:lnTo>
                      <a:pt x="662" y="1126"/>
                    </a:lnTo>
                    <a:lnTo>
                      <a:pt x="680" y="1126"/>
                    </a:lnTo>
                    <a:lnTo>
                      <a:pt x="700" y="1122"/>
                    </a:lnTo>
                    <a:lnTo>
                      <a:pt x="719" y="1116"/>
                    </a:lnTo>
                    <a:lnTo>
                      <a:pt x="740" y="1106"/>
                    </a:lnTo>
                    <a:lnTo>
                      <a:pt x="749" y="1088"/>
                    </a:lnTo>
                    <a:lnTo>
                      <a:pt x="760" y="1065"/>
                    </a:lnTo>
                    <a:lnTo>
                      <a:pt x="773" y="1035"/>
                    </a:lnTo>
                    <a:lnTo>
                      <a:pt x="789" y="997"/>
                    </a:lnTo>
                    <a:lnTo>
                      <a:pt x="807" y="952"/>
                    </a:lnTo>
                    <a:lnTo>
                      <a:pt x="823" y="902"/>
                    </a:lnTo>
                    <a:lnTo>
                      <a:pt x="840" y="846"/>
                    </a:lnTo>
                    <a:lnTo>
                      <a:pt x="855" y="785"/>
                    </a:lnTo>
                    <a:lnTo>
                      <a:pt x="867" y="720"/>
                    </a:lnTo>
                    <a:lnTo>
                      <a:pt x="873" y="685"/>
                    </a:lnTo>
                    <a:lnTo>
                      <a:pt x="878" y="650"/>
                    </a:lnTo>
                    <a:lnTo>
                      <a:pt x="881" y="616"/>
                    </a:lnTo>
                    <a:lnTo>
                      <a:pt x="884" y="578"/>
                    </a:lnTo>
                    <a:lnTo>
                      <a:pt x="885" y="542"/>
                    </a:lnTo>
                    <a:lnTo>
                      <a:pt x="885" y="504"/>
                    </a:lnTo>
                    <a:lnTo>
                      <a:pt x="884" y="466"/>
                    </a:lnTo>
                    <a:lnTo>
                      <a:pt x="881" y="427"/>
                    </a:lnTo>
                    <a:lnTo>
                      <a:pt x="876" y="389"/>
                    </a:lnTo>
                    <a:lnTo>
                      <a:pt x="870" y="350"/>
                    </a:lnTo>
                    <a:lnTo>
                      <a:pt x="862" y="311"/>
                    </a:lnTo>
                    <a:lnTo>
                      <a:pt x="852" y="272"/>
                    </a:lnTo>
                    <a:lnTo>
                      <a:pt x="847" y="258"/>
                    </a:lnTo>
                    <a:lnTo>
                      <a:pt x="840" y="245"/>
                    </a:lnTo>
                    <a:lnTo>
                      <a:pt x="831" y="231"/>
                    </a:lnTo>
                    <a:lnTo>
                      <a:pt x="819" y="219"/>
                    </a:lnTo>
                    <a:lnTo>
                      <a:pt x="807" y="207"/>
                    </a:lnTo>
                    <a:lnTo>
                      <a:pt x="792" y="196"/>
                    </a:lnTo>
                    <a:lnTo>
                      <a:pt x="776" y="186"/>
                    </a:lnTo>
                    <a:lnTo>
                      <a:pt x="758" y="175"/>
                    </a:lnTo>
                    <a:lnTo>
                      <a:pt x="740" y="166"/>
                    </a:lnTo>
                    <a:lnTo>
                      <a:pt x="722" y="157"/>
                    </a:lnTo>
                    <a:lnTo>
                      <a:pt x="681" y="142"/>
                    </a:lnTo>
                    <a:lnTo>
                      <a:pt x="639" y="128"/>
                    </a:lnTo>
                    <a:lnTo>
                      <a:pt x="597" y="116"/>
                    </a:lnTo>
                    <a:lnTo>
                      <a:pt x="555" y="106"/>
                    </a:lnTo>
                    <a:lnTo>
                      <a:pt x="514" y="98"/>
                    </a:lnTo>
                    <a:lnTo>
                      <a:pt x="443" y="86"/>
                    </a:lnTo>
                    <a:lnTo>
                      <a:pt x="393" y="79"/>
                    </a:lnTo>
                    <a:lnTo>
                      <a:pt x="374" y="77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3"/>
              <p:cNvSpPr/>
              <p:nvPr/>
            </p:nvSpPr>
            <p:spPr>
              <a:xfrm>
                <a:off x="1895591" y="4159193"/>
                <a:ext cx="1245531" cy="1584709"/>
              </a:xfrm>
              <a:custGeom>
                <a:rect b="b" l="l" r="r" t="t"/>
                <a:pathLst>
                  <a:path extrusionOk="0" h="1126" w="885">
                    <a:moveTo>
                      <a:pt x="374" y="77"/>
                    </a:moveTo>
                    <a:lnTo>
                      <a:pt x="374" y="77"/>
                    </a:lnTo>
                    <a:lnTo>
                      <a:pt x="365" y="70"/>
                    </a:lnTo>
                    <a:lnTo>
                      <a:pt x="337" y="52"/>
                    </a:lnTo>
                    <a:lnTo>
                      <a:pt x="318" y="41"/>
                    </a:lnTo>
                    <a:lnTo>
                      <a:pt x="297" y="30"/>
                    </a:lnTo>
                    <a:lnTo>
                      <a:pt x="273" y="20"/>
                    </a:lnTo>
                    <a:lnTo>
                      <a:pt x="247" y="11"/>
                    </a:lnTo>
                    <a:lnTo>
                      <a:pt x="221" y="5"/>
                    </a:lnTo>
                    <a:lnTo>
                      <a:pt x="208" y="2"/>
                    </a:lnTo>
                    <a:lnTo>
                      <a:pt x="193" y="0"/>
                    </a:lnTo>
                    <a:lnTo>
                      <a:pt x="179" y="0"/>
                    </a:lnTo>
                    <a:lnTo>
                      <a:pt x="165" y="2"/>
                    </a:lnTo>
                    <a:lnTo>
                      <a:pt x="152" y="3"/>
                    </a:lnTo>
                    <a:lnTo>
                      <a:pt x="138" y="6"/>
                    </a:lnTo>
                    <a:lnTo>
                      <a:pt x="125" y="11"/>
                    </a:lnTo>
                    <a:lnTo>
                      <a:pt x="111" y="17"/>
                    </a:lnTo>
                    <a:lnTo>
                      <a:pt x="98" y="26"/>
                    </a:lnTo>
                    <a:lnTo>
                      <a:pt x="86" y="35"/>
                    </a:lnTo>
                    <a:lnTo>
                      <a:pt x="73" y="46"/>
                    </a:lnTo>
                    <a:lnTo>
                      <a:pt x="61" y="59"/>
                    </a:lnTo>
                    <a:lnTo>
                      <a:pt x="51" y="74"/>
                    </a:lnTo>
                    <a:lnTo>
                      <a:pt x="40" y="92"/>
                    </a:lnTo>
                    <a:lnTo>
                      <a:pt x="30" y="110"/>
                    </a:lnTo>
                    <a:lnTo>
                      <a:pt x="22" y="128"/>
                    </a:lnTo>
                    <a:lnTo>
                      <a:pt x="16" y="145"/>
                    </a:lnTo>
                    <a:lnTo>
                      <a:pt x="10" y="163"/>
                    </a:lnTo>
                    <a:lnTo>
                      <a:pt x="6" y="180"/>
                    </a:lnTo>
                    <a:lnTo>
                      <a:pt x="3" y="196"/>
                    </a:lnTo>
                    <a:lnTo>
                      <a:pt x="1" y="211"/>
                    </a:lnTo>
                    <a:lnTo>
                      <a:pt x="0" y="227"/>
                    </a:lnTo>
                    <a:lnTo>
                      <a:pt x="1" y="255"/>
                    </a:lnTo>
                    <a:lnTo>
                      <a:pt x="4" y="282"/>
                    </a:lnTo>
                    <a:lnTo>
                      <a:pt x="10" y="308"/>
                    </a:lnTo>
                    <a:lnTo>
                      <a:pt x="18" y="331"/>
                    </a:lnTo>
                    <a:lnTo>
                      <a:pt x="27" y="350"/>
                    </a:lnTo>
                    <a:lnTo>
                      <a:pt x="37" y="368"/>
                    </a:lnTo>
                    <a:lnTo>
                      <a:pt x="48" y="385"/>
                    </a:lnTo>
                    <a:lnTo>
                      <a:pt x="57" y="397"/>
                    </a:lnTo>
                    <a:lnTo>
                      <a:pt x="72" y="415"/>
                    </a:lnTo>
                    <a:lnTo>
                      <a:pt x="78" y="421"/>
                    </a:lnTo>
                    <a:lnTo>
                      <a:pt x="90" y="424"/>
                    </a:lnTo>
                    <a:lnTo>
                      <a:pt x="104" y="426"/>
                    </a:lnTo>
                    <a:lnTo>
                      <a:pt x="120" y="427"/>
                    </a:lnTo>
                    <a:lnTo>
                      <a:pt x="140" y="427"/>
                    </a:lnTo>
                    <a:lnTo>
                      <a:pt x="159" y="427"/>
                    </a:lnTo>
                    <a:lnTo>
                      <a:pt x="179" y="423"/>
                    </a:lnTo>
                    <a:lnTo>
                      <a:pt x="190" y="420"/>
                    </a:lnTo>
                    <a:lnTo>
                      <a:pt x="199" y="415"/>
                    </a:lnTo>
                    <a:lnTo>
                      <a:pt x="193" y="409"/>
                    </a:lnTo>
                    <a:lnTo>
                      <a:pt x="178" y="391"/>
                    </a:lnTo>
                    <a:lnTo>
                      <a:pt x="159" y="364"/>
                    </a:lnTo>
                    <a:lnTo>
                      <a:pt x="150" y="347"/>
                    </a:lnTo>
                    <a:lnTo>
                      <a:pt x="141" y="328"/>
                    </a:lnTo>
                    <a:lnTo>
                      <a:pt x="134" y="308"/>
                    </a:lnTo>
                    <a:lnTo>
                      <a:pt x="128" y="287"/>
                    </a:lnTo>
                    <a:lnTo>
                      <a:pt x="123" y="264"/>
                    </a:lnTo>
                    <a:lnTo>
                      <a:pt x="122" y="240"/>
                    </a:lnTo>
                    <a:lnTo>
                      <a:pt x="123" y="216"/>
                    </a:lnTo>
                    <a:lnTo>
                      <a:pt x="126" y="204"/>
                    </a:lnTo>
                    <a:lnTo>
                      <a:pt x="129" y="192"/>
                    </a:lnTo>
                    <a:lnTo>
                      <a:pt x="134" y="180"/>
                    </a:lnTo>
                    <a:lnTo>
                      <a:pt x="138" y="166"/>
                    </a:lnTo>
                    <a:lnTo>
                      <a:pt x="146" y="154"/>
                    </a:lnTo>
                    <a:lnTo>
                      <a:pt x="153" y="142"/>
                    </a:lnTo>
                    <a:lnTo>
                      <a:pt x="162" y="130"/>
                    </a:lnTo>
                    <a:lnTo>
                      <a:pt x="172" y="121"/>
                    </a:lnTo>
                    <a:lnTo>
                      <a:pt x="181" y="113"/>
                    </a:lnTo>
                    <a:lnTo>
                      <a:pt x="191" y="106"/>
                    </a:lnTo>
                    <a:lnTo>
                      <a:pt x="202" y="101"/>
                    </a:lnTo>
                    <a:lnTo>
                      <a:pt x="212" y="97"/>
                    </a:lnTo>
                    <a:lnTo>
                      <a:pt x="223" y="94"/>
                    </a:lnTo>
                    <a:lnTo>
                      <a:pt x="233" y="94"/>
                    </a:lnTo>
                    <a:lnTo>
                      <a:pt x="245" y="92"/>
                    </a:lnTo>
                    <a:lnTo>
                      <a:pt x="258" y="94"/>
                    </a:lnTo>
                    <a:lnTo>
                      <a:pt x="280" y="98"/>
                    </a:lnTo>
                    <a:lnTo>
                      <a:pt x="306" y="106"/>
                    </a:lnTo>
                    <a:lnTo>
                      <a:pt x="330" y="118"/>
                    </a:lnTo>
                    <a:lnTo>
                      <a:pt x="356" y="130"/>
                    </a:lnTo>
                    <a:lnTo>
                      <a:pt x="381" y="144"/>
                    </a:lnTo>
                    <a:lnTo>
                      <a:pt x="433" y="175"/>
                    </a:lnTo>
                    <a:lnTo>
                      <a:pt x="482" y="204"/>
                    </a:lnTo>
                    <a:lnTo>
                      <a:pt x="506" y="216"/>
                    </a:lnTo>
                    <a:lnTo>
                      <a:pt x="529" y="227"/>
                    </a:lnTo>
                    <a:lnTo>
                      <a:pt x="675" y="282"/>
                    </a:lnTo>
                    <a:lnTo>
                      <a:pt x="730" y="303"/>
                    </a:lnTo>
                    <a:lnTo>
                      <a:pt x="737" y="322"/>
                    </a:lnTo>
                    <a:lnTo>
                      <a:pt x="743" y="344"/>
                    </a:lnTo>
                    <a:lnTo>
                      <a:pt x="751" y="374"/>
                    </a:lnTo>
                    <a:lnTo>
                      <a:pt x="758" y="411"/>
                    </a:lnTo>
                    <a:lnTo>
                      <a:pt x="764" y="454"/>
                    </a:lnTo>
                    <a:lnTo>
                      <a:pt x="769" y="503"/>
                    </a:lnTo>
                    <a:lnTo>
                      <a:pt x="770" y="528"/>
                    </a:lnTo>
                    <a:lnTo>
                      <a:pt x="770" y="557"/>
                    </a:lnTo>
                    <a:lnTo>
                      <a:pt x="769" y="584"/>
                    </a:lnTo>
                    <a:lnTo>
                      <a:pt x="767" y="614"/>
                    </a:lnTo>
                    <a:lnTo>
                      <a:pt x="763" y="644"/>
                    </a:lnTo>
                    <a:lnTo>
                      <a:pt x="758" y="674"/>
                    </a:lnTo>
                    <a:lnTo>
                      <a:pt x="752" y="706"/>
                    </a:lnTo>
                    <a:lnTo>
                      <a:pt x="745" y="738"/>
                    </a:lnTo>
                    <a:lnTo>
                      <a:pt x="734" y="771"/>
                    </a:lnTo>
                    <a:lnTo>
                      <a:pt x="724" y="804"/>
                    </a:lnTo>
                    <a:lnTo>
                      <a:pt x="710" y="837"/>
                    </a:lnTo>
                    <a:lnTo>
                      <a:pt x="694" y="871"/>
                    </a:lnTo>
                    <a:lnTo>
                      <a:pt x="675" y="905"/>
                    </a:lnTo>
                    <a:lnTo>
                      <a:pt x="656" y="938"/>
                    </a:lnTo>
                    <a:lnTo>
                      <a:pt x="632" y="972"/>
                    </a:lnTo>
                    <a:lnTo>
                      <a:pt x="606" y="1006"/>
                    </a:lnTo>
                    <a:lnTo>
                      <a:pt x="577" y="1040"/>
                    </a:lnTo>
                    <a:lnTo>
                      <a:pt x="547" y="1073"/>
                    </a:lnTo>
                    <a:lnTo>
                      <a:pt x="550" y="1076"/>
                    </a:lnTo>
                    <a:lnTo>
                      <a:pt x="561" y="1086"/>
                    </a:lnTo>
                    <a:lnTo>
                      <a:pt x="579" y="1098"/>
                    </a:lnTo>
                    <a:lnTo>
                      <a:pt x="589" y="1106"/>
                    </a:lnTo>
                    <a:lnTo>
                      <a:pt x="601" y="1112"/>
                    </a:lnTo>
                    <a:lnTo>
                      <a:pt x="615" y="1118"/>
                    </a:lnTo>
                    <a:lnTo>
                      <a:pt x="630" y="1122"/>
                    </a:lnTo>
                    <a:lnTo>
                      <a:pt x="645" y="1126"/>
                    </a:lnTo>
                    <a:lnTo>
                      <a:pt x="662" y="1126"/>
                    </a:lnTo>
                    <a:lnTo>
                      <a:pt x="680" y="1126"/>
                    </a:lnTo>
                    <a:lnTo>
                      <a:pt x="700" y="1122"/>
                    </a:lnTo>
                    <a:lnTo>
                      <a:pt x="719" y="1116"/>
                    </a:lnTo>
                    <a:lnTo>
                      <a:pt x="740" y="1106"/>
                    </a:lnTo>
                    <a:lnTo>
                      <a:pt x="749" y="1088"/>
                    </a:lnTo>
                    <a:lnTo>
                      <a:pt x="760" y="1065"/>
                    </a:lnTo>
                    <a:lnTo>
                      <a:pt x="773" y="1035"/>
                    </a:lnTo>
                    <a:lnTo>
                      <a:pt x="789" y="997"/>
                    </a:lnTo>
                    <a:lnTo>
                      <a:pt x="807" y="952"/>
                    </a:lnTo>
                    <a:lnTo>
                      <a:pt x="823" y="902"/>
                    </a:lnTo>
                    <a:lnTo>
                      <a:pt x="840" y="846"/>
                    </a:lnTo>
                    <a:lnTo>
                      <a:pt x="855" y="785"/>
                    </a:lnTo>
                    <a:lnTo>
                      <a:pt x="867" y="720"/>
                    </a:lnTo>
                    <a:lnTo>
                      <a:pt x="873" y="685"/>
                    </a:lnTo>
                    <a:lnTo>
                      <a:pt x="878" y="650"/>
                    </a:lnTo>
                    <a:lnTo>
                      <a:pt x="881" y="616"/>
                    </a:lnTo>
                    <a:lnTo>
                      <a:pt x="884" y="578"/>
                    </a:lnTo>
                    <a:lnTo>
                      <a:pt x="885" y="542"/>
                    </a:lnTo>
                    <a:lnTo>
                      <a:pt x="885" y="504"/>
                    </a:lnTo>
                    <a:lnTo>
                      <a:pt x="884" y="466"/>
                    </a:lnTo>
                    <a:lnTo>
                      <a:pt x="881" y="427"/>
                    </a:lnTo>
                    <a:lnTo>
                      <a:pt x="876" y="389"/>
                    </a:lnTo>
                    <a:lnTo>
                      <a:pt x="870" y="350"/>
                    </a:lnTo>
                    <a:lnTo>
                      <a:pt x="862" y="311"/>
                    </a:lnTo>
                    <a:lnTo>
                      <a:pt x="852" y="272"/>
                    </a:lnTo>
                    <a:lnTo>
                      <a:pt x="847" y="258"/>
                    </a:lnTo>
                    <a:lnTo>
                      <a:pt x="840" y="245"/>
                    </a:lnTo>
                    <a:lnTo>
                      <a:pt x="831" y="231"/>
                    </a:lnTo>
                    <a:lnTo>
                      <a:pt x="819" y="219"/>
                    </a:lnTo>
                    <a:lnTo>
                      <a:pt x="807" y="207"/>
                    </a:lnTo>
                    <a:lnTo>
                      <a:pt x="792" y="196"/>
                    </a:lnTo>
                    <a:lnTo>
                      <a:pt x="776" y="186"/>
                    </a:lnTo>
                    <a:lnTo>
                      <a:pt x="758" y="175"/>
                    </a:lnTo>
                    <a:lnTo>
                      <a:pt x="740" y="166"/>
                    </a:lnTo>
                    <a:lnTo>
                      <a:pt x="722" y="157"/>
                    </a:lnTo>
                    <a:lnTo>
                      <a:pt x="681" y="142"/>
                    </a:lnTo>
                    <a:lnTo>
                      <a:pt x="639" y="128"/>
                    </a:lnTo>
                    <a:lnTo>
                      <a:pt x="597" y="116"/>
                    </a:lnTo>
                    <a:lnTo>
                      <a:pt x="555" y="106"/>
                    </a:lnTo>
                    <a:lnTo>
                      <a:pt x="514" y="98"/>
                    </a:lnTo>
                    <a:lnTo>
                      <a:pt x="443" y="86"/>
                    </a:lnTo>
                    <a:lnTo>
                      <a:pt x="393" y="79"/>
                    </a:lnTo>
                    <a:lnTo>
                      <a:pt x="374" y="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"/>
              <p:cNvSpPr/>
              <p:nvPr/>
            </p:nvSpPr>
            <p:spPr>
              <a:xfrm>
                <a:off x="2647131" y="5649607"/>
                <a:ext cx="501027" cy="316661"/>
              </a:xfrm>
              <a:custGeom>
                <a:rect b="b" l="l" r="r" t="t"/>
                <a:pathLst>
                  <a:path extrusionOk="0" h="225" w="356">
                    <a:moveTo>
                      <a:pt x="164" y="33"/>
                    </a:moveTo>
                    <a:lnTo>
                      <a:pt x="164" y="33"/>
                    </a:lnTo>
                    <a:lnTo>
                      <a:pt x="172" y="42"/>
                    </a:lnTo>
                    <a:lnTo>
                      <a:pt x="179" y="54"/>
                    </a:lnTo>
                    <a:lnTo>
                      <a:pt x="194" y="85"/>
                    </a:lnTo>
                    <a:lnTo>
                      <a:pt x="208" y="113"/>
                    </a:lnTo>
                    <a:lnTo>
                      <a:pt x="217" y="127"/>
                    </a:lnTo>
                    <a:lnTo>
                      <a:pt x="224" y="137"/>
                    </a:lnTo>
                    <a:lnTo>
                      <a:pt x="239" y="142"/>
                    </a:lnTo>
                    <a:lnTo>
                      <a:pt x="256" y="146"/>
                    </a:lnTo>
                    <a:lnTo>
                      <a:pt x="295" y="154"/>
                    </a:lnTo>
                    <a:lnTo>
                      <a:pt x="313" y="157"/>
                    </a:lnTo>
                    <a:lnTo>
                      <a:pt x="328" y="162"/>
                    </a:lnTo>
                    <a:lnTo>
                      <a:pt x="335" y="165"/>
                    </a:lnTo>
                    <a:lnTo>
                      <a:pt x="339" y="168"/>
                    </a:lnTo>
                    <a:lnTo>
                      <a:pt x="342" y="171"/>
                    </a:lnTo>
                    <a:lnTo>
                      <a:pt x="344" y="175"/>
                    </a:lnTo>
                    <a:lnTo>
                      <a:pt x="351" y="207"/>
                    </a:lnTo>
                    <a:lnTo>
                      <a:pt x="356" y="220"/>
                    </a:lnTo>
                    <a:lnTo>
                      <a:pt x="319" y="222"/>
                    </a:lnTo>
                    <a:lnTo>
                      <a:pt x="239" y="225"/>
                    </a:lnTo>
                    <a:lnTo>
                      <a:pt x="194" y="225"/>
                    </a:lnTo>
                    <a:lnTo>
                      <a:pt x="152" y="225"/>
                    </a:lnTo>
                    <a:lnTo>
                      <a:pt x="134" y="223"/>
                    </a:lnTo>
                    <a:lnTo>
                      <a:pt x="117" y="220"/>
                    </a:lnTo>
                    <a:lnTo>
                      <a:pt x="105" y="217"/>
                    </a:lnTo>
                    <a:lnTo>
                      <a:pt x="98" y="214"/>
                    </a:lnTo>
                    <a:lnTo>
                      <a:pt x="84" y="196"/>
                    </a:lnTo>
                    <a:lnTo>
                      <a:pt x="52" y="154"/>
                    </a:lnTo>
                    <a:lnTo>
                      <a:pt x="34" y="128"/>
                    </a:lnTo>
                    <a:lnTo>
                      <a:pt x="19" y="104"/>
                    </a:lnTo>
                    <a:lnTo>
                      <a:pt x="6" y="80"/>
                    </a:lnTo>
                    <a:lnTo>
                      <a:pt x="3" y="70"/>
                    </a:lnTo>
                    <a:lnTo>
                      <a:pt x="0" y="60"/>
                    </a:lnTo>
                    <a:lnTo>
                      <a:pt x="3" y="54"/>
                    </a:lnTo>
                    <a:lnTo>
                      <a:pt x="10" y="38"/>
                    </a:lnTo>
                    <a:lnTo>
                      <a:pt x="16" y="29"/>
                    </a:lnTo>
                    <a:lnTo>
                      <a:pt x="22" y="20"/>
                    </a:lnTo>
                    <a:lnTo>
                      <a:pt x="31" y="11"/>
                    </a:lnTo>
                    <a:lnTo>
                      <a:pt x="40" y="5"/>
                    </a:lnTo>
                    <a:lnTo>
                      <a:pt x="45" y="3"/>
                    </a:lnTo>
                    <a:lnTo>
                      <a:pt x="51" y="2"/>
                    </a:lnTo>
                    <a:lnTo>
                      <a:pt x="66" y="0"/>
                    </a:lnTo>
                    <a:lnTo>
                      <a:pt x="84" y="2"/>
                    </a:lnTo>
                    <a:lnTo>
                      <a:pt x="104" y="6"/>
                    </a:lnTo>
                    <a:lnTo>
                      <a:pt x="122" y="11"/>
                    </a:lnTo>
                    <a:lnTo>
                      <a:pt x="140" y="17"/>
                    </a:lnTo>
                    <a:lnTo>
                      <a:pt x="153" y="24"/>
                    </a:lnTo>
                    <a:lnTo>
                      <a:pt x="164" y="33"/>
                    </a:lnTo>
                    <a:close/>
                  </a:path>
                </a:pathLst>
              </a:custGeom>
              <a:solidFill>
                <a:srgbClr val="2D1F1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2647131" y="5649607"/>
                <a:ext cx="501027" cy="316661"/>
              </a:xfrm>
              <a:custGeom>
                <a:rect b="b" l="l" r="r" t="t"/>
                <a:pathLst>
                  <a:path extrusionOk="0" h="225" w="356">
                    <a:moveTo>
                      <a:pt x="164" y="33"/>
                    </a:moveTo>
                    <a:lnTo>
                      <a:pt x="164" y="33"/>
                    </a:lnTo>
                    <a:lnTo>
                      <a:pt x="172" y="42"/>
                    </a:lnTo>
                    <a:lnTo>
                      <a:pt x="179" y="54"/>
                    </a:lnTo>
                    <a:lnTo>
                      <a:pt x="194" y="85"/>
                    </a:lnTo>
                    <a:lnTo>
                      <a:pt x="208" y="113"/>
                    </a:lnTo>
                    <a:lnTo>
                      <a:pt x="217" y="127"/>
                    </a:lnTo>
                    <a:lnTo>
                      <a:pt x="224" y="137"/>
                    </a:lnTo>
                    <a:lnTo>
                      <a:pt x="239" y="142"/>
                    </a:lnTo>
                    <a:lnTo>
                      <a:pt x="256" y="146"/>
                    </a:lnTo>
                    <a:lnTo>
                      <a:pt x="295" y="154"/>
                    </a:lnTo>
                    <a:lnTo>
                      <a:pt x="313" y="157"/>
                    </a:lnTo>
                    <a:lnTo>
                      <a:pt x="328" y="162"/>
                    </a:lnTo>
                    <a:lnTo>
                      <a:pt x="335" y="165"/>
                    </a:lnTo>
                    <a:lnTo>
                      <a:pt x="339" y="168"/>
                    </a:lnTo>
                    <a:lnTo>
                      <a:pt x="342" y="171"/>
                    </a:lnTo>
                    <a:lnTo>
                      <a:pt x="344" y="175"/>
                    </a:lnTo>
                    <a:lnTo>
                      <a:pt x="351" y="207"/>
                    </a:lnTo>
                    <a:lnTo>
                      <a:pt x="356" y="220"/>
                    </a:lnTo>
                    <a:lnTo>
                      <a:pt x="319" y="222"/>
                    </a:lnTo>
                    <a:lnTo>
                      <a:pt x="239" y="225"/>
                    </a:lnTo>
                    <a:lnTo>
                      <a:pt x="194" y="225"/>
                    </a:lnTo>
                    <a:lnTo>
                      <a:pt x="152" y="225"/>
                    </a:lnTo>
                    <a:lnTo>
                      <a:pt x="134" y="223"/>
                    </a:lnTo>
                    <a:lnTo>
                      <a:pt x="117" y="220"/>
                    </a:lnTo>
                    <a:lnTo>
                      <a:pt x="105" y="217"/>
                    </a:lnTo>
                    <a:lnTo>
                      <a:pt x="98" y="214"/>
                    </a:lnTo>
                    <a:lnTo>
                      <a:pt x="84" y="196"/>
                    </a:lnTo>
                    <a:lnTo>
                      <a:pt x="52" y="154"/>
                    </a:lnTo>
                    <a:lnTo>
                      <a:pt x="34" y="128"/>
                    </a:lnTo>
                    <a:lnTo>
                      <a:pt x="19" y="104"/>
                    </a:lnTo>
                    <a:lnTo>
                      <a:pt x="6" y="80"/>
                    </a:lnTo>
                    <a:lnTo>
                      <a:pt x="3" y="70"/>
                    </a:lnTo>
                    <a:lnTo>
                      <a:pt x="0" y="60"/>
                    </a:lnTo>
                    <a:lnTo>
                      <a:pt x="3" y="54"/>
                    </a:lnTo>
                    <a:lnTo>
                      <a:pt x="10" y="38"/>
                    </a:lnTo>
                    <a:lnTo>
                      <a:pt x="16" y="29"/>
                    </a:lnTo>
                    <a:lnTo>
                      <a:pt x="22" y="20"/>
                    </a:lnTo>
                    <a:lnTo>
                      <a:pt x="31" y="11"/>
                    </a:lnTo>
                    <a:lnTo>
                      <a:pt x="40" y="5"/>
                    </a:lnTo>
                    <a:lnTo>
                      <a:pt x="45" y="3"/>
                    </a:lnTo>
                    <a:lnTo>
                      <a:pt x="51" y="2"/>
                    </a:lnTo>
                    <a:lnTo>
                      <a:pt x="66" y="0"/>
                    </a:lnTo>
                    <a:lnTo>
                      <a:pt x="84" y="2"/>
                    </a:lnTo>
                    <a:lnTo>
                      <a:pt x="104" y="6"/>
                    </a:lnTo>
                    <a:lnTo>
                      <a:pt x="122" y="11"/>
                    </a:lnTo>
                    <a:lnTo>
                      <a:pt x="140" y="17"/>
                    </a:lnTo>
                    <a:lnTo>
                      <a:pt x="153" y="24"/>
                    </a:lnTo>
                    <a:lnTo>
                      <a:pt x="164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2906089" y="3299283"/>
                <a:ext cx="173108" cy="303994"/>
              </a:xfrm>
              <a:custGeom>
                <a:rect b="b" l="l" r="r" t="t"/>
                <a:pathLst>
                  <a:path extrusionOk="0" h="216" w="123">
                    <a:moveTo>
                      <a:pt x="123" y="44"/>
                    </a:moveTo>
                    <a:lnTo>
                      <a:pt x="123" y="44"/>
                    </a:lnTo>
                    <a:lnTo>
                      <a:pt x="114" y="118"/>
                    </a:lnTo>
                    <a:lnTo>
                      <a:pt x="110" y="175"/>
                    </a:lnTo>
                    <a:lnTo>
                      <a:pt x="110" y="198"/>
                    </a:lnTo>
                    <a:lnTo>
                      <a:pt x="111" y="213"/>
                    </a:lnTo>
                    <a:lnTo>
                      <a:pt x="98" y="215"/>
                    </a:lnTo>
                    <a:lnTo>
                      <a:pt x="69" y="216"/>
                    </a:lnTo>
                    <a:lnTo>
                      <a:pt x="51" y="216"/>
                    </a:lnTo>
                    <a:lnTo>
                      <a:pt x="34" y="215"/>
                    </a:lnTo>
                    <a:lnTo>
                      <a:pt x="19" y="212"/>
                    </a:lnTo>
                    <a:lnTo>
                      <a:pt x="12" y="209"/>
                    </a:lnTo>
                    <a:lnTo>
                      <a:pt x="7" y="204"/>
                    </a:lnTo>
                    <a:lnTo>
                      <a:pt x="4" y="144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43" y="2"/>
                    </a:lnTo>
                    <a:lnTo>
                      <a:pt x="52" y="3"/>
                    </a:lnTo>
                    <a:lnTo>
                      <a:pt x="63" y="6"/>
                    </a:lnTo>
                    <a:lnTo>
                      <a:pt x="74" y="11"/>
                    </a:lnTo>
                    <a:lnTo>
                      <a:pt x="84" y="15"/>
                    </a:lnTo>
                    <a:lnTo>
                      <a:pt x="95" y="21"/>
                    </a:lnTo>
                    <a:lnTo>
                      <a:pt x="104" y="29"/>
                    </a:lnTo>
                    <a:lnTo>
                      <a:pt x="114" y="37"/>
                    </a:lnTo>
                    <a:lnTo>
                      <a:pt x="123" y="44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2906089" y="3299283"/>
                <a:ext cx="173108" cy="303994"/>
              </a:xfrm>
              <a:custGeom>
                <a:rect b="b" l="l" r="r" t="t"/>
                <a:pathLst>
                  <a:path extrusionOk="0" h="216" w="123">
                    <a:moveTo>
                      <a:pt x="123" y="44"/>
                    </a:moveTo>
                    <a:lnTo>
                      <a:pt x="123" y="44"/>
                    </a:lnTo>
                    <a:lnTo>
                      <a:pt x="114" y="118"/>
                    </a:lnTo>
                    <a:lnTo>
                      <a:pt x="110" y="175"/>
                    </a:lnTo>
                    <a:lnTo>
                      <a:pt x="110" y="198"/>
                    </a:lnTo>
                    <a:lnTo>
                      <a:pt x="111" y="213"/>
                    </a:lnTo>
                    <a:lnTo>
                      <a:pt x="98" y="215"/>
                    </a:lnTo>
                    <a:lnTo>
                      <a:pt x="69" y="216"/>
                    </a:lnTo>
                    <a:lnTo>
                      <a:pt x="51" y="216"/>
                    </a:lnTo>
                    <a:lnTo>
                      <a:pt x="34" y="215"/>
                    </a:lnTo>
                    <a:lnTo>
                      <a:pt x="19" y="212"/>
                    </a:lnTo>
                    <a:lnTo>
                      <a:pt x="12" y="209"/>
                    </a:lnTo>
                    <a:lnTo>
                      <a:pt x="7" y="204"/>
                    </a:lnTo>
                    <a:lnTo>
                      <a:pt x="4" y="144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43" y="2"/>
                    </a:lnTo>
                    <a:lnTo>
                      <a:pt x="52" y="3"/>
                    </a:lnTo>
                    <a:lnTo>
                      <a:pt x="63" y="6"/>
                    </a:lnTo>
                    <a:lnTo>
                      <a:pt x="74" y="11"/>
                    </a:lnTo>
                    <a:lnTo>
                      <a:pt x="84" y="15"/>
                    </a:lnTo>
                    <a:lnTo>
                      <a:pt x="95" y="21"/>
                    </a:lnTo>
                    <a:lnTo>
                      <a:pt x="104" y="29"/>
                    </a:lnTo>
                    <a:lnTo>
                      <a:pt x="114" y="37"/>
                    </a:lnTo>
                    <a:lnTo>
                      <a:pt x="123" y="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2763944" y="2667370"/>
                <a:ext cx="536212" cy="693839"/>
              </a:xfrm>
              <a:custGeom>
                <a:rect b="b" l="l" r="r" t="t"/>
                <a:pathLst>
                  <a:path extrusionOk="0" h="493" w="381">
                    <a:moveTo>
                      <a:pt x="324" y="196"/>
                    </a:moveTo>
                    <a:lnTo>
                      <a:pt x="324" y="196"/>
                    </a:lnTo>
                    <a:lnTo>
                      <a:pt x="339" y="182"/>
                    </a:lnTo>
                    <a:lnTo>
                      <a:pt x="344" y="175"/>
                    </a:lnTo>
                    <a:lnTo>
                      <a:pt x="347" y="170"/>
                    </a:lnTo>
                    <a:lnTo>
                      <a:pt x="348" y="166"/>
                    </a:lnTo>
                    <a:lnTo>
                      <a:pt x="350" y="161"/>
                    </a:lnTo>
                    <a:lnTo>
                      <a:pt x="350" y="157"/>
                    </a:lnTo>
                    <a:lnTo>
                      <a:pt x="348" y="154"/>
                    </a:lnTo>
                    <a:lnTo>
                      <a:pt x="344" y="149"/>
                    </a:lnTo>
                    <a:lnTo>
                      <a:pt x="338" y="146"/>
                    </a:lnTo>
                    <a:lnTo>
                      <a:pt x="331" y="146"/>
                    </a:lnTo>
                    <a:lnTo>
                      <a:pt x="327" y="148"/>
                    </a:lnTo>
                    <a:lnTo>
                      <a:pt x="310" y="157"/>
                    </a:lnTo>
                    <a:lnTo>
                      <a:pt x="303" y="160"/>
                    </a:lnTo>
                    <a:lnTo>
                      <a:pt x="298" y="160"/>
                    </a:lnTo>
                    <a:lnTo>
                      <a:pt x="297" y="158"/>
                    </a:lnTo>
                    <a:lnTo>
                      <a:pt x="270" y="127"/>
                    </a:lnTo>
                    <a:lnTo>
                      <a:pt x="244" y="98"/>
                    </a:lnTo>
                    <a:lnTo>
                      <a:pt x="221" y="77"/>
                    </a:lnTo>
                    <a:lnTo>
                      <a:pt x="202" y="57"/>
                    </a:lnTo>
                    <a:lnTo>
                      <a:pt x="166" y="27"/>
                    </a:lnTo>
                    <a:lnTo>
                      <a:pt x="140" y="7"/>
                    </a:lnTo>
                    <a:lnTo>
                      <a:pt x="131" y="0"/>
                    </a:lnTo>
                    <a:lnTo>
                      <a:pt x="126" y="1"/>
                    </a:lnTo>
                    <a:lnTo>
                      <a:pt x="117" y="6"/>
                    </a:lnTo>
                    <a:lnTo>
                      <a:pt x="104" y="15"/>
                    </a:lnTo>
                    <a:lnTo>
                      <a:pt x="87" y="29"/>
                    </a:lnTo>
                    <a:lnTo>
                      <a:pt x="78" y="39"/>
                    </a:lnTo>
                    <a:lnTo>
                      <a:pt x="67" y="50"/>
                    </a:lnTo>
                    <a:lnTo>
                      <a:pt x="58" y="63"/>
                    </a:lnTo>
                    <a:lnTo>
                      <a:pt x="49" y="78"/>
                    </a:lnTo>
                    <a:lnTo>
                      <a:pt x="40" y="95"/>
                    </a:lnTo>
                    <a:lnTo>
                      <a:pt x="33" y="114"/>
                    </a:lnTo>
                    <a:lnTo>
                      <a:pt x="24" y="137"/>
                    </a:lnTo>
                    <a:lnTo>
                      <a:pt x="18" y="161"/>
                    </a:lnTo>
                    <a:lnTo>
                      <a:pt x="7" y="211"/>
                    </a:lnTo>
                    <a:lnTo>
                      <a:pt x="3" y="234"/>
                    </a:lnTo>
                    <a:lnTo>
                      <a:pt x="1" y="255"/>
                    </a:lnTo>
                    <a:lnTo>
                      <a:pt x="0" y="276"/>
                    </a:lnTo>
                    <a:lnTo>
                      <a:pt x="0" y="297"/>
                    </a:lnTo>
                    <a:lnTo>
                      <a:pt x="1" y="317"/>
                    </a:lnTo>
                    <a:lnTo>
                      <a:pt x="4" y="335"/>
                    </a:lnTo>
                    <a:lnTo>
                      <a:pt x="10" y="353"/>
                    </a:lnTo>
                    <a:lnTo>
                      <a:pt x="16" y="369"/>
                    </a:lnTo>
                    <a:lnTo>
                      <a:pt x="25" y="386"/>
                    </a:lnTo>
                    <a:lnTo>
                      <a:pt x="36" y="403"/>
                    </a:lnTo>
                    <a:lnTo>
                      <a:pt x="49" y="418"/>
                    </a:lnTo>
                    <a:lnTo>
                      <a:pt x="64" y="431"/>
                    </a:lnTo>
                    <a:lnTo>
                      <a:pt x="81" y="446"/>
                    </a:lnTo>
                    <a:lnTo>
                      <a:pt x="101" y="460"/>
                    </a:lnTo>
                    <a:lnTo>
                      <a:pt x="122" y="472"/>
                    </a:lnTo>
                    <a:lnTo>
                      <a:pt x="144" y="481"/>
                    </a:lnTo>
                    <a:lnTo>
                      <a:pt x="166" y="487"/>
                    </a:lnTo>
                    <a:lnTo>
                      <a:pt x="187" y="492"/>
                    </a:lnTo>
                    <a:lnTo>
                      <a:pt x="208" y="493"/>
                    </a:lnTo>
                    <a:lnTo>
                      <a:pt x="229" y="493"/>
                    </a:lnTo>
                    <a:lnTo>
                      <a:pt x="248" y="492"/>
                    </a:lnTo>
                    <a:lnTo>
                      <a:pt x="267" y="490"/>
                    </a:lnTo>
                    <a:lnTo>
                      <a:pt x="285" y="487"/>
                    </a:lnTo>
                    <a:lnTo>
                      <a:pt x="300" y="483"/>
                    </a:lnTo>
                    <a:lnTo>
                      <a:pt x="327" y="475"/>
                    </a:lnTo>
                    <a:lnTo>
                      <a:pt x="344" y="467"/>
                    </a:lnTo>
                    <a:lnTo>
                      <a:pt x="350" y="466"/>
                    </a:lnTo>
                    <a:lnTo>
                      <a:pt x="359" y="454"/>
                    </a:lnTo>
                    <a:lnTo>
                      <a:pt x="368" y="442"/>
                    </a:lnTo>
                    <a:lnTo>
                      <a:pt x="374" y="427"/>
                    </a:lnTo>
                    <a:lnTo>
                      <a:pt x="378" y="412"/>
                    </a:lnTo>
                    <a:lnTo>
                      <a:pt x="380" y="395"/>
                    </a:lnTo>
                    <a:lnTo>
                      <a:pt x="381" y="378"/>
                    </a:lnTo>
                    <a:lnTo>
                      <a:pt x="381" y="360"/>
                    </a:lnTo>
                    <a:lnTo>
                      <a:pt x="378" y="341"/>
                    </a:lnTo>
                    <a:lnTo>
                      <a:pt x="375" y="323"/>
                    </a:lnTo>
                    <a:lnTo>
                      <a:pt x="371" y="303"/>
                    </a:lnTo>
                    <a:lnTo>
                      <a:pt x="366" y="283"/>
                    </a:lnTo>
                    <a:lnTo>
                      <a:pt x="359" y="265"/>
                    </a:lnTo>
                    <a:lnTo>
                      <a:pt x="351" y="247"/>
                    </a:lnTo>
                    <a:lnTo>
                      <a:pt x="344" y="229"/>
                    </a:lnTo>
                    <a:lnTo>
                      <a:pt x="334" y="213"/>
                    </a:lnTo>
                    <a:lnTo>
                      <a:pt x="324" y="196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2763944" y="2667370"/>
                <a:ext cx="536212" cy="693839"/>
              </a:xfrm>
              <a:custGeom>
                <a:rect b="b" l="l" r="r" t="t"/>
                <a:pathLst>
                  <a:path extrusionOk="0" h="493" w="381">
                    <a:moveTo>
                      <a:pt x="324" y="196"/>
                    </a:moveTo>
                    <a:lnTo>
                      <a:pt x="324" y="196"/>
                    </a:lnTo>
                    <a:lnTo>
                      <a:pt x="339" y="182"/>
                    </a:lnTo>
                    <a:lnTo>
                      <a:pt x="344" y="175"/>
                    </a:lnTo>
                    <a:lnTo>
                      <a:pt x="347" y="170"/>
                    </a:lnTo>
                    <a:lnTo>
                      <a:pt x="348" y="166"/>
                    </a:lnTo>
                    <a:lnTo>
                      <a:pt x="350" y="161"/>
                    </a:lnTo>
                    <a:lnTo>
                      <a:pt x="350" y="157"/>
                    </a:lnTo>
                    <a:lnTo>
                      <a:pt x="348" y="154"/>
                    </a:lnTo>
                    <a:lnTo>
                      <a:pt x="344" y="149"/>
                    </a:lnTo>
                    <a:lnTo>
                      <a:pt x="338" y="146"/>
                    </a:lnTo>
                    <a:lnTo>
                      <a:pt x="331" y="146"/>
                    </a:lnTo>
                    <a:lnTo>
                      <a:pt x="327" y="148"/>
                    </a:lnTo>
                    <a:lnTo>
                      <a:pt x="310" y="157"/>
                    </a:lnTo>
                    <a:lnTo>
                      <a:pt x="303" y="160"/>
                    </a:lnTo>
                    <a:lnTo>
                      <a:pt x="298" y="160"/>
                    </a:lnTo>
                    <a:lnTo>
                      <a:pt x="297" y="158"/>
                    </a:lnTo>
                    <a:lnTo>
                      <a:pt x="270" y="127"/>
                    </a:lnTo>
                    <a:lnTo>
                      <a:pt x="244" y="98"/>
                    </a:lnTo>
                    <a:lnTo>
                      <a:pt x="221" y="77"/>
                    </a:lnTo>
                    <a:lnTo>
                      <a:pt x="202" y="57"/>
                    </a:lnTo>
                    <a:lnTo>
                      <a:pt x="166" y="27"/>
                    </a:lnTo>
                    <a:lnTo>
                      <a:pt x="140" y="7"/>
                    </a:lnTo>
                    <a:lnTo>
                      <a:pt x="131" y="0"/>
                    </a:lnTo>
                    <a:lnTo>
                      <a:pt x="126" y="1"/>
                    </a:lnTo>
                    <a:lnTo>
                      <a:pt x="117" y="6"/>
                    </a:lnTo>
                    <a:lnTo>
                      <a:pt x="104" y="15"/>
                    </a:lnTo>
                    <a:lnTo>
                      <a:pt x="87" y="29"/>
                    </a:lnTo>
                    <a:lnTo>
                      <a:pt x="78" y="39"/>
                    </a:lnTo>
                    <a:lnTo>
                      <a:pt x="67" y="50"/>
                    </a:lnTo>
                    <a:lnTo>
                      <a:pt x="58" y="63"/>
                    </a:lnTo>
                    <a:lnTo>
                      <a:pt x="49" y="78"/>
                    </a:lnTo>
                    <a:lnTo>
                      <a:pt x="40" y="95"/>
                    </a:lnTo>
                    <a:lnTo>
                      <a:pt x="33" y="114"/>
                    </a:lnTo>
                    <a:lnTo>
                      <a:pt x="24" y="137"/>
                    </a:lnTo>
                    <a:lnTo>
                      <a:pt x="18" y="161"/>
                    </a:lnTo>
                    <a:lnTo>
                      <a:pt x="7" y="211"/>
                    </a:lnTo>
                    <a:lnTo>
                      <a:pt x="3" y="234"/>
                    </a:lnTo>
                    <a:lnTo>
                      <a:pt x="1" y="255"/>
                    </a:lnTo>
                    <a:lnTo>
                      <a:pt x="0" y="276"/>
                    </a:lnTo>
                    <a:lnTo>
                      <a:pt x="0" y="297"/>
                    </a:lnTo>
                    <a:lnTo>
                      <a:pt x="1" y="317"/>
                    </a:lnTo>
                    <a:lnTo>
                      <a:pt x="4" y="335"/>
                    </a:lnTo>
                    <a:lnTo>
                      <a:pt x="10" y="353"/>
                    </a:lnTo>
                    <a:lnTo>
                      <a:pt x="16" y="369"/>
                    </a:lnTo>
                    <a:lnTo>
                      <a:pt x="25" y="386"/>
                    </a:lnTo>
                    <a:lnTo>
                      <a:pt x="36" y="403"/>
                    </a:lnTo>
                    <a:lnTo>
                      <a:pt x="49" y="418"/>
                    </a:lnTo>
                    <a:lnTo>
                      <a:pt x="64" y="431"/>
                    </a:lnTo>
                    <a:lnTo>
                      <a:pt x="81" y="446"/>
                    </a:lnTo>
                    <a:lnTo>
                      <a:pt x="101" y="460"/>
                    </a:lnTo>
                    <a:lnTo>
                      <a:pt x="122" y="472"/>
                    </a:lnTo>
                    <a:lnTo>
                      <a:pt x="144" y="481"/>
                    </a:lnTo>
                    <a:lnTo>
                      <a:pt x="166" y="487"/>
                    </a:lnTo>
                    <a:lnTo>
                      <a:pt x="187" y="492"/>
                    </a:lnTo>
                    <a:lnTo>
                      <a:pt x="208" y="493"/>
                    </a:lnTo>
                    <a:lnTo>
                      <a:pt x="229" y="493"/>
                    </a:lnTo>
                    <a:lnTo>
                      <a:pt x="248" y="492"/>
                    </a:lnTo>
                    <a:lnTo>
                      <a:pt x="267" y="490"/>
                    </a:lnTo>
                    <a:lnTo>
                      <a:pt x="285" y="487"/>
                    </a:lnTo>
                    <a:lnTo>
                      <a:pt x="300" y="483"/>
                    </a:lnTo>
                    <a:lnTo>
                      <a:pt x="327" y="475"/>
                    </a:lnTo>
                    <a:lnTo>
                      <a:pt x="344" y="467"/>
                    </a:lnTo>
                    <a:lnTo>
                      <a:pt x="350" y="466"/>
                    </a:lnTo>
                    <a:lnTo>
                      <a:pt x="359" y="454"/>
                    </a:lnTo>
                    <a:lnTo>
                      <a:pt x="368" y="442"/>
                    </a:lnTo>
                    <a:lnTo>
                      <a:pt x="374" y="427"/>
                    </a:lnTo>
                    <a:lnTo>
                      <a:pt x="378" y="412"/>
                    </a:lnTo>
                    <a:lnTo>
                      <a:pt x="380" y="395"/>
                    </a:lnTo>
                    <a:lnTo>
                      <a:pt x="381" y="378"/>
                    </a:lnTo>
                    <a:lnTo>
                      <a:pt x="381" y="360"/>
                    </a:lnTo>
                    <a:lnTo>
                      <a:pt x="378" y="341"/>
                    </a:lnTo>
                    <a:lnTo>
                      <a:pt x="375" y="323"/>
                    </a:lnTo>
                    <a:lnTo>
                      <a:pt x="371" y="303"/>
                    </a:lnTo>
                    <a:lnTo>
                      <a:pt x="366" y="283"/>
                    </a:lnTo>
                    <a:lnTo>
                      <a:pt x="359" y="265"/>
                    </a:lnTo>
                    <a:lnTo>
                      <a:pt x="351" y="247"/>
                    </a:lnTo>
                    <a:lnTo>
                      <a:pt x="344" y="229"/>
                    </a:lnTo>
                    <a:lnTo>
                      <a:pt x="334" y="213"/>
                    </a:lnTo>
                    <a:lnTo>
                      <a:pt x="324" y="1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>
                <a:off x="3111567" y="3026252"/>
                <a:ext cx="170293" cy="220959"/>
              </a:xfrm>
              <a:custGeom>
                <a:rect b="b" l="l" r="r" t="t"/>
                <a:pathLst>
                  <a:path extrusionOk="0" h="157" w="121">
                    <a:moveTo>
                      <a:pt x="121" y="75"/>
                    </a:moveTo>
                    <a:lnTo>
                      <a:pt x="121" y="75"/>
                    </a:lnTo>
                    <a:lnTo>
                      <a:pt x="121" y="92"/>
                    </a:lnTo>
                    <a:lnTo>
                      <a:pt x="118" y="107"/>
                    </a:lnTo>
                    <a:lnTo>
                      <a:pt x="113" y="120"/>
                    </a:lnTo>
                    <a:lnTo>
                      <a:pt x="106" y="131"/>
                    </a:lnTo>
                    <a:lnTo>
                      <a:pt x="97" y="142"/>
                    </a:lnTo>
                    <a:lnTo>
                      <a:pt x="87" y="149"/>
                    </a:lnTo>
                    <a:lnTo>
                      <a:pt x="75" y="154"/>
                    </a:lnTo>
                    <a:lnTo>
                      <a:pt x="63" y="157"/>
                    </a:lnTo>
                    <a:lnTo>
                      <a:pt x="51" y="155"/>
                    </a:lnTo>
                    <a:lnTo>
                      <a:pt x="39" y="151"/>
                    </a:lnTo>
                    <a:lnTo>
                      <a:pt x="29" y="145"/>
                    </a:lnTo>
                    <a:lnTo>
                      <a:pt x="20" y="136"/>
                    </a:lnTo>
                    <a:lnTo>
                      <a:pt x="12" y="123"/>
                    </a:lnTo>
                    <a:lnTo>
                      <a:pt x="6" y="111"/>
                    </a:lnTo>
                    <a:lnTo>
                      <a:pt x="1" y="96"/>
                    </a:lnTo>
                    <a:lnTo>
                      <a:pt x="0" y="81"/>
                    </a:lnTo>
                    <a:lnTo>
                      <a:pt x="0" y="65"/>
                    </a:lnTo>
                    <a:lnTo>
                      <a:pt x="3" y="51"/>
                    </a:lnTo>
                    <a:lnTo>
                      <a:pt x="8" y="37"/>
                    </a:lnTo>
                    <a:lnTo>
                      <a:pt x="15" y="25"/>
                    </a:lnTo>
                    <a:lnTo>
                      <a:pt x="23" y="15"/>
                    </a:lnTo>
                    <a:lnTo>
                      <a:pt x="33" y="7"/>
                    </a:lnTo>
                    <a:lnTo>
                      <a:pt x="44" y="3"/>
                    </a:lnTo>
                    <a:lnTo>
                      <a:pt x="57" y="0"/>
                    </a:lnTo>
                    <a:lnTo>
                      <a:pt x="69" y="1"/>
                    </a:lnTo>
                    <a:lnTo>
                      <a:pt x="80" y="6"/>
                    </a:lnTo>
                    <a:lnTo>
                      <a:pt x="91" y="12"/>
                    </a:lnTo>
                    <a:lnTo>
                      <a:pt x="101" y="21"/>
                    </a:lnTo>
                    <a:lnTo>
                      <a:pt x="109" y="33"/>
                    </a:lnTo>
                    <a:lnTo>
                      <a:pt x="115" y="45"/>
                    </a:lnTo>
                    <a:lnTo>
                      <a:pt x="119" y="60"/>
                    </a:lnTo>
                    <a:lnTo>
                      <a:pt x="121" y="75"/>
                    </a:lnTo>
                    <a:close/>
                  </a:path>
                </a:pathLst>
              </a:custGeom>
              <a:solidFill>
                <a:srgbClr val="7635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3"/>
              <p:cNvSpPr/>
              <p:nvPr/>
            </p:nvSpPr>
            <p:spPr>
              <a:xfrm>
                <a:off x="3111567" y="3026252"/>
                <a:ext cx="170293" cy="220959"/>
              </a:xfrm>
              <a:custGeom>
                <a:rect b="b" l="l" r="r" t="t"/>
                <a:pathLst>
                  <a:path extrusionOk="0" h="157" w="121">
                    <a:moveTo>
                      <a:pt x="121" y="75"/>
                    </a:moveTo>
                    <a:lnTo>
                      <a:pt x="121" y="75"/>
                    </a:lnTo>
                    <a:lnTo>
                      <a:pt x="121" y="92"/>
                    </a:lnTo>
                    <a:lnTo>
                      <a:pt x="118" y="107"/>
                    </a:lnTo>
                    <a:lnTo>
                      <a:pt x="113" y="120"/>
                    </a:lnTo>
                    <a:lnTo>
                      <a:pt x="106" y="131"/>
                    </a:lnTo>
                    <a:lnTo>
                      <a:pt x="97" y="142"/>
                    </a:lnTo>
                    <a:lnTo>
                      <a:pt x="87" y="149"/>
                    </a:lnTo>
                    <a:lnTo>
                      <a:pt x="75" y="154"/>
                    </a:lnTo>
                    <a:lnTo>
                      <a:pt x="63" y="157"/>
                    </a:lnTo>
                    <a:lnTo>
                      <a:pt x="51" y="155"/>
                    </a:lnTo>
                    <a:lnTo>
                      <a:pt x="39" y="151"/>
                    </a:lnTo>
                    <a:lnTo>
                      <a:pt x="29" y="145"/>
                    </a:lnTo>
                    <a:lnTo>
                      <a:pt x="20" y="136"/>
                    </a:lnTo>
                    <a:lnTo>
                      <a:pt x="12" y="123"/>
                    </a:lnTo>
                    <a:lnTo>
                      <a:pt x="6" y="111"/>
                    </a:lnTo>
                    <a:lnTo>
                      <a:pt x="1" y="96"/>
                    </a:lnTo>
                    <a:lnTo>
                      <a:pt x="0" y="81"/>
                    </a:lnTo>
                    <a:lnTo>
                      <a:pt x="0" y="65"/>
                    </a:lnTo>
                    <a:lnTo>
                      <a:pt x="3" y="51"/>
                    </a:lnTo>
                    <a:lnTo>
                      <a:pt x="8" y="37"/>
                    </a:lnTo>
                    <a:lnTo>
                      <a:pt x="15" y="25"/>
                    </a:lnTo>
                    <a:lnTo>
                      <a:pt x="23" y="15"/>
                    </a:lnTo>
                    <a:lnTo>
                      <a:pt x="33" y="7"/>
                    </a:lnTo>
                    <a:lnTo>
                      <a:pt x="44" y="3"/>
                    </a:lnTo>
                    <a:lnTo>
                      <a:pt x="57" y="0"/>
                    </a:lnTo>
                    <a:lnTo>
                      <a:pt x="69" y="1"/>
                    </a:lnTo>
                    <a:lnTo>
                      <a:pt x="80" y="6"/>
                    </a:lnTo>
                    <a:lnTo>
                      <a:pt x="91" y="12"/>
                    </a:lnTo>
                    <a:lnTo>
                      <a:pt x="101" y="21"/>
                    </a:lnTo>
                    <a:lnTo>
                      <a:pt x="109" y="33"/>
                    </a:lnTo>
                    <a:lnTo>
                      <a:pt x="115" y="45"/>
                    </a:lnTo>
                    <a:lnTo>
                      <a:pt x="119" y="60"/>
                    </a:lnTo>
                    <a:lnTo>
                      <a:pt x="121" y="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3007421" y="2875662"/>
                <a:ext cx="61925" cy="63333"/>
              </a:xfrm>
              <a:custGeom>
                <a:rect b="b" l="l" r="r" t="t"/>
                <a:pathLst>
                  <a:path extrusionOk="0" h="45" w="44">
                    <a:moveTo>
                      <a:pt x="35" y="10"/>
                    </a:moveTo>
                    <a:lnTo>
                      <a:pt x="35" y="10"/>
                    </a:lnTo>
                    <a:lnTo>
                      <a:pt x="41" y="18"/>
                    </a:lnTo>
                    <a:lnTo>
                      <a:pt x="44" y="27"/>
                    </a:lnTo>
                    <a:lnTo>
                      <a:pt x="44" y="36"/>
                    </a:lnTo>
                    <a:lnTo>
                      <a:pt x="44" y="39"/>
                    </a:lnTo>
                    <a:lnTo>
                      <a:pt x="41" y="42"/>
                    </a:lnTo>
                    <a:lnTo>
                      <a:pt x="38" y="43"/>
                    </a:lnTo>
                    <a:lnTo>
                      <a:pt x="35" y="45"/>
                    </a:lnTo>
                    <a:lnTo>
                      <a:pt x="27" y="43"/>
                    </a:lnTo>
                    <a:lnTo>
                      <a:pt x="18" y="40"/>
                    </a:lnTo>
                    <a:lnTo>
                      <a:pt x="9" y="33"/>
                    </a:lnTo>
                    <a:lnTo>
                      <a:pt x="3" y="25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7" y="3"/>
                    </a:lnTo>
                    <a:lnTo>
                      <a:pt x="35" y="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2300916" y="2412634"/>
                <a:ext cx="769837" cy="1056943"/>
              </a:xfrm>
              <a:custGeom>
                <a:rect b="b" l="l" r="r" t="t"/>
                <a:pathLst>
                  <a:path extrusionOk="0" h="751" w="547">
                    <a:moveTo>
                      <a:pt x="522" y="75"/>
                    </a:moveTo>
                    <a:lnTo>
                      <a:pt x="522" y="75"/>
                    </a:lnTo>
                    <a:lnTo>
                      <a:pt x="528" y="86"/>
                    </a:lnTo>
                    <a:lnTo>
                      <a:pt x="534" y="98"/>
                    </a:lnTo>
                    <a:lnTo>
                      <a:pt x="538" y="111"/>
                    </a:lnTo>
                    <a:lnTo>
                      <a:pt x="543" y="127"/>
                    </a:lnTo>
                    <a:lnTo>
                      <a:pt x="544" y="140"/>
                    </a:lnTo>
                    <a:lnTo>
                      <a:pt x="546" y="155"/>
                    </a:lnTo>
                    <a:lnTo>
                      <a:pt x="547" y="169"/>
                    </a:lnTo>
                    <a:lnTo>
                      <a:pt x="546" y="181"/>
                    </a:lnTo>
                    <a:lnTo>
                      <a:pt x="544" y="191"/>
                    </a:lnTo>
                    <a:lnTo>
                      <a:pt x="543" y="202"/>
                    </a:lnTo>
                    <a:lnTo>
                      <a:pt x="538" y="208"/>
                    </a:lnTo>
                    <a:lnTo>
                      <a:pt x="534" y="213"/>
                    </a:lnTo>
                    <a:lnTo>
                      <a:pt x="531" y="214"/>
                    </a:lnTo>
                    <a:lnTo>
                      <a:pt x="528" y="214"/>
                    </a:lnTo>
                    <a:lnTo>
                      <a:pt x="522" y="211"/>
                    </a:lnTo>
                    <a:lnTo>
                      <a:pt x="513" y="203"/>
                    </a:lnTo>
                    <a:lnTo>
                      <a:pt x="504" y="191"/>
                    </a:lnTo>
                    <a:lnTo>
                      <a:pt x="498" y="213"/>
                    </a:lnTo>
                    <a:lnTo>
                      <a:pt x="492" y="232"/>
                    </a:lnTo>
                    <a:lnTo>
                      <a:pt x="482" y="255"/>
                    </a:lnTo>
                    <a:lnTo>
                      <a:pt x="473" y="277"/>
                    </a:lnTo>
                    <a:lnTo>
                      <a:pt x="461" y="297"/>
                    </a:lnTo>
                    <a:lnTo>
                      <a:pt x="457" y="305"/>
                    </a:lnTo>
                    <a:lnTo>
                      <a:pt x="451" y="311"/>
                    </a:lnTo>
                    <a:lnTo>
                      <a:pt x="445" y="314"/>
                    </a:lnTo>
                    <a:lnTo>
                      <a:pt x="439" y="314"/>
                    </a:lnTo>
                    <a:lnTo>
                      <a:pt x="433" y="312"/>
                    </a:lnTo>
                    <a:lnTo>
                      <a:pt x="428" y="311"/>
                    </a:lnTo>
                    <a:lnTo>
                      <a:pt x="422" y="305"/>
                    </a:lnTo>
                    <a:lnTo>
                      <a:pt x="418" y="299"/>
                    </a:lnTo>
                    <a:lnTo>
                      <a:pt x="415" y="291"/>
                    </a:lnTo>
                    <a:lnTo>
                      <a:pt x="413" y="283"/>
                    </a:lnTo>
                    <a:lnTo>
                      <a:pt x="413" y="276"/>
                    </a:lnTo>
                    <a:lnTo>
                      <a:pt x="415" y="270"/>
                    </a:lnTo>
                    <a:lnTo>
                      <a:pt x="413" y="291"/>
                    </a:lnTo>
                    <a:lnTo>
                      <a:pt x="410" y="315"/>
                    </a:lnTo>
                    <a:lnTo>
                      <a:pt x="406" y="344"/>
                    </a:lnTo>
                    <a:lnTo>
                      <a:pt x="399" y="377"/>
                    </a:lnTo>
                    <a:lnTo>
                      <a:pt x="390" y="412"/>
                    </a:lnTo>
                    <a:lnTo>
                      <a:pt x="380" y="446"/>
                    </a:lnTo>
                    <a:lnTo>
                      <a:pt x="374" y="463"/>
                    </a:lnTo>
                    <a:lnTo>
                      <a:pt x="366" y="478"/>
                    </a:lnTo>
                    <a:lnTo>
                      <a:pt x="383" y="553"/>
                    </a:lnTo>
                    <a:lnTo>
                      <a:pt x="399" y="575"/>
                    </a:lnTo>
                    <a:lnTo>
                      <a:pt x="418" y="597"/>
                    </a:lnTo>
                    <a:lnTo>
                      <a:pt x="437" y="623"/>
                    </a:lnTo>
                    <a:lnTo>
                      <a:pt x="455" y="653"/>
                    </a:lnTo>
                    <a:lnTo>
                      <a:pt x="463" y="668"/>
                    </a:lnTo>
                    <a:lnTo>
                      <a:pt x="469" y="683"/>
                    </a:lnTo>
                    <a:lnTo>
                      <a:pt x="473" y="697"/>
                    </a:lnTo>
                    <a:lnTo>
                      <a:pt x="475" y="710"/>
                    </a:lnTo>
                    <a:lnTo>
                      <a:pt x="475" y="722"/>
                    </a:lnTo>
                    <a:lnTo>
                      <a:pt x="472" y="733"/>
                    </a:lnTo>
                    <a:lnTo>
                      <a:pt x="470" y="734"/>
                    </a:lnTo>
                    <a:lnTo>
                      <a:pt x="466" y="734"/>
                    </a:lnTo>
                    <a:lnTo>
                      <a:pt x="461" y="734"/>
                    </a:lnTo>
                    <a:lnTo>
                      <a:pt x="455" y="731"/>
                    </a:lnTo>
                    <a:lnTo>
                      <a:pt x="448" y="725"/>
                    </a:lnTo>
                    <a:lnTo>
                      <a:pt x="439" y="715"/>
                    </a:lnTo>
                    <a:lnTo>
                      <a:pt x="430" y="701"/>
                    </a:lnTo>
                    <a:lnTo>
                      <a:pt x="431" y="707"/>
                    </a:lnTo>
                    <a:lnTo>
                      <a:pt x="433" y="713"/>
                    </a:lnTo>
                    <a:lnTo>
                      <a:pt x="434" y="722"/>
                    </a:lnTo>
                    <a:lnTo>
                      <a:pt x="434" y="730"/>
                    </a:lnTo>
                    <a:lnTo>
                      <a:pt x="433" y="737"/>
                    </a:lnTo>
                    <a:lnTo>
                      <a:pt x="428" y="745"/>
                    </a:lnTo>
                    <a:lnTo>
                      <a:pt x="424" y="747"/>
                    </a:lnTo>
                    <a:lnTo>
                      <a:pt x="419" y="750"/>
                    </a:lnTo>
                    <a:lnTo>
                      <a:pt x="409" y="751"/>
                    </a:lnTo>
                    <a:lnTo>
                      <a:pt x="396" y="750"/>
                    </a:lnTo>
                    <a:lnTo>
                      <a:pt x="383" y="747"/>
                    </a:lnTo>
                    <a:lnTo>
                      <a:pt x="368" y="740"/>
                    </a:lnTo>
                    <a:lnTo>
                      <a:pt x="354" y="733"/>
                    </a:lnTo>
                    <a:lnTo>
                      <a:pt x="342" y="724"/>
                    </a:lnTo>
                    <a:lnTo>
                      <a:pt x="332" y="713"/>
                    </a:lnTo>
                    <a:lnTo>
                      <a:pt x="324" y="701"/>
                    </a:lnTo>
                    <a:lnTo>
                      <a:pt x="324" y="706"/>
                    </a:lnTo>
                    <a:lnTo>
                      <a:pt x="324" y="716"/>
                    </a:lnTo>
                    <a:lnTo>
                      <a:pt x="323" y="721"/>
                    </a:lnTo>
                    <a:lnTo>
                      <a:pt x="320" y="727"/>
                    </a:lnTo>
                    <a:lnTo>
                      <a:pt x="315" y="730"/>
                    </a:lnTo>
                    <a:lnTo>
                      <a:pt x="310" y="733"/>
                    </a:lnTo>
                    <a:lnTo>
                      <a:pt x="306" y="733"/>
                    </a:lnTo>
                    <a:lnTo>
                      <a:pt x="301" y="733"/>
                    </a:lnTo>
                    <a:lnTo>
                      <a:pt x="286" y="728"/>
                    </a:lnTo>
                    <a:lnTo>
                      <a:pt x="268" y="721"/>
                    </a:lnTo>
                    <a:lnTo>
                      <a:pt x="246" y="709"/>
                    </a:lnTo>
                    <a:lnTo>
                      <a:pt x="223" y="694"/>
                    </a:lnTo>
                    <a:lnTo>
                      <a:pt x="200" y="676"/>
                    </a:lnTo>
                    <a:lnTo>
                      <a:pt x="178" y="654"/>
                    </a:lnTo>
                    <a:lnTo>
                      <a:pt x="167" y="642"/>
                    </a:lnTo>
                    <a:lnTo>
                      <a:pt x="157" y="629"/>
                    </a:lnTo>
                    <a:lnTo>
                      <a:pt x="140" y="605"/>
                    </a:lnTo>
                    <a:lnTo>
                      <a:pt x="126" y="582"/>
                    </a:lnTo>
                    <a:lnTo>
                      <a:pt x="116" y="564"/>
                    </a:lnTo>
                    <a:lnTo>
                      <a:pt x="108" y="549"/>
                    </a:lnTo>
                    <a:lnTo>
                      <a:pt x="99" y="528"/>
                    </a:lnTo>
                    <a:lnTo>
                      <a:pt x="96" y="522"/>
                    </a:lnTo>
                    <a:lnTo>
                      <a:pt x="86" y="529"/>
                    </a:lnTo>
                    <a:lnTo>
                      <a:pt x="75" y="535"/>
                    </a:lnTo>
                    <a:lnTo>
                      <a:pt x="62" y="541"/>
                    </a:lnTo>
                    <a:lnTo>
                      <a:pt x="46" y="546"/>
                    </a:lnTo>
                    <a:lnTo>
                      <a:pt x="39" y="547"/>
                    </a:lnTo>
                    <a:lnTo>
                      <a:pt x="31" y="547"/>
                    </a:lnTo>
                    <a:lnTo>
                      <a:pt x="25" y="546"/>
                    </a:lnTo>
                    <a:lnTo>
                      <a:pt x="19" y="543"/>
                    </a:lnTo>
                    <a:lnTo>
                      <a:pt x="13" y="537"/>
                    </a:lnTo>
                    <a:lnTo>
                      <a:pt x="9" y="531"/>
                    </a:lnTo>
                    <a:lnTo>
                      <a:pt x="6" y="523"/>
                    </a:lnTo>
                    <a:lnTo>
                      <a:pt x="4" y="517"/>
                    </a:lnTo>
                    <a:lnTo>
                      <a:pt x="6" y="511"/>
                    </a:lnTo>
                    <a:lnTo>
                      <a:pt x="7" y="507"/>
                    </a:lnTo>
                    <a:lnTo>
                      <a:pt x="9" y="504"/>
                    </a:lnTo>
                    <a:lnTo>
                      <a:pt x="12" y="501"/>
                    </a:lnTo>
                    <a:lnTo>
                      <a:pt x="21" y="496"/>
                    </a:lnTo>
                    <a:lnTo>
                      <a:pt x="30" y="495"/>
                    </a:lnTo>
                    <a:lnTo>
                      <a:pt x="39" y="495"/>
                    </a:lnTo>
                    <a:lnTo>
                      <a:pt x="48" y="495"/>
                    </a:lnTo>
                    <a:lnTo>
                      <a:pt x="39" y="489"/>
                    </a:lnTo>
                    <a:lnTo>
                      <a:pt x="30" y="481"/>
                    </a:lnTo>
                    <a:lnTo>
                      <a:pt x="21" y="472"/>
                    </a:lnTo>
                    <a:lnTo>
                      <a:pt x="12" y="460"/>
                    </a:lnTo>
                    <a:lnTo>
                      <a:pt x="4" y="448"/>
                    </a:lnTo>
                    <a:lnTo>
                      <a:pt x="1" y="440"/>
                    </a:lnTo>
                    <a:lnTo>
                      <a:pt x="0" y="433"/>
                    </a:lnTo>
                    <a:lnTo>
                      <a:pt x="0" y="427"/>
                    </a:lnTo>
                    <a:lnTo>
                      <a:pt x="1" y="419"/>
                    </a:lnTo>
                    <a:lnTo>
                      <a:pt x="3" y="413"/>
                    </a:lnTo>
                    <a:lnTo>
                      <a:pt x="6" y="407"/>
                    </a:lnTo>
                    <a:lnTo>
                      <a:pt x="9" y="404"/>
                    </a:lnTo>
                    <a:lnTo>
                      <a:pt x="12" y="403"/>
                    </a:lnTo>
                    <a:lnTo>
                      <a:pt x="15" y="401"/>
                    </a:lnTo>
                    <a:lnTo>
                      <a:pt x="19" y="401"/>
                    </a:lnTo>
                    <a:lnTo>
                      <a:pt x="27" y="403"/>
                    </a:lnTo>
                    <a:lnTo>
                      <a:pt x="34" y="407"/>
                    </a:lnTo>
                    <a:lnTo>
                      <a:pt x="40" y="412"/>
                    </a:lnTo>
                    <a:lnTo>
                      <a:pt x="46" y="418"/>
                    </a:lnTo>
                    <a:lnTo>
                      <a:pt x="48" y="409"/>
                    </a:lnTo>
                    <a:lnTo>
                      <a:pt x="54" y="384"/>
                    </a:lnTo>
                    <a:lnTo>
                      <a:pt x="65" y="350"/>
                    </a:lnTo>
                    <a:lnTo>
                      <a:pt x="72" y="330"/>
                    </a:lnTo>
                    <a:lnTo>
                      <a:pt x="81" y="309"/>
                    </a:lnTo>
                    <a:lnTo>
                      <a:pt x="92" y="288"/>
                    </a:lnTo>
                    <a:lnTo>
                      <a:pt x="104" y="265"/>
                    </a:lnTo>
                    <a:lnTo>
                      <a:pt x="117" y="243"/>
                    </a:lnTo>
                    <a:lnTo>
                      <a:pt x="134" y="222"/>
                    </a:lnTo>
                    <a:lnTo>
                      <a:pt x="152" y="202"/>
                    </a:lnTo>
                    <a:lnTo>
                      <a:pt x="172" y="184"/>
                    </a:lnTo>
                    <a:lnTo>
                      <a:pt x="194" y="169"/>
                    </a:lnTo>
                    <a:lnTo>
                      <a:pt x="206" y="163"/>
                    </a:lnTo>
                    <a:lnTo>
                      <a:pt x="220" y="155"/>
                    </a:lnTo>
                    <a:lnTo>
                      <a:pt x="211" y="158"/>
                    </a:lnTo>
                    <a:lnTo>
                      <a:pt x="190" y="160"/>
                    </a:lnTo>
                    <a:lnTo>
                      <a:pt x="179" y="158"/>
                    </a:lnTo>
                    <a:lnTo>
                      <a:pt x="169" y="157"/>
                    </a:lnTo>
                    <a:lnTo>
                      <a:pt x="164" y="154"/>
                    </a:lnTo>
                    <a:lnTo>
                      <a:pt x="161" y="152"/>
                    </a:lnTo>
                    <a:lnTo>
                      <a:pt x="158" y="148"/>
                    </a:lnTo>
                    <a:lnTo>
                      <a:pt x="157" y="143"/>
                    </a:lnTo>
                    <a:lnTo>
                      <a:pt x="157" y="139"/>
                    </a:lnTo>
                    <a:lnTo>
                      <a:pt x="161" y="133"/>
                    </a:lnTo>
                    <a:lnTo>
                      <a:pt x="167" y="127"/>
                    </a:lnTo>
                    <a:lnTo>
                      <a:pt x="176" y="121"/>
                    </a:lnTo>
                    <a:lnTo>
                      <a:pt x="200" y="107"/>
                    </a:lnTo>
                    <a:lnTo>
                      <a:pt x="229" y="95"/>
                    </a:lnTo>
                    <a:lnTo>
                      <a:pt x="261" y="84"/>
                    </a:lnTo>
                    <a:lnTo>
                      <a:pt x="289" y="77"/>
                    </a:lnTo>
                    <a:lnTo>
                      <a:pt x="303" y="75"/>
                    </a:lnTo>
                    <a:lnTo>
                      <a:pt x="315" y="74"/>
                    </a:lnTo>
                    <a:lnTo>
                      <a:pt x="326" y="74"/>
                    </a:lnTo>
                    <a:lnTo>
                      <a:pt x="335" y="75"/>
                    </a:lnTo>
                    <a:lnTo>
                      <a:pt x="332" y="71"/>
                    </a:lnTo>
                    <a:lnTo>
                      <a:pt x="323" y="57"/>
                    </a:lnTo>
                    <a:lnTo>
                      <a:pt x="320" y="48"/>
                    </a:lnTo>
                    <a:lnTo>
                      <a:pt x="318" y="38"/>
                    </a:lnTo>
                    <a:lnTo>
                      <a:pt x="317" y="25"/>
                    </a:lnTo>
                    <a:lnTo>
                      <a:pt x="320" y="13"/>
                    </a:lnTo>
                    <a:lnTo>
                      <a:pt x="320" y="10"/>
                    </a:lnTo>
                    <a:lnTo>
                      <a:pt x="323" y="7"/>
                    </a:lnTo>
                    <a:lnTo>
                      <a:pt x="329" y="3"/>
                    </a:lnTo>
                    <a:lnTo>
                      <a:pt x="338" y="1"/>
                    </a:lnTo>
                    <a:lnTo>
                      <a:pt x="348" y="0"/>
                    </a:lnTo>
                    <a:lnTo>
                      <a:pt x="362" y="1"/>
                    </a:lnTo>
                    <a:lnTo>
                      <a:pt x="377" y="3"/>
                    </a:lnTo>
                    <a:lnTo>
                      <a:pt x="392" y="6"/>
                    </a:lnTo>
                    <a:lnTo>
                      <a:pt x="409" y="10"/>
                    </a:lnTo>
                    <a:lnTo>
                      <a:pt x="425" y="16"/>
                    </a:lnTo>
                    <a:lnTo>
                      <a:pt x="442" y="22"/>
                    </a:lnTo>
                    <a:lnTo>
                      <a:pt x="458" y="29"/>
                    </a:lnTo>
                    <a:lnTo>
                      <a:pt x="475" y="38"/>
                    </a:lnTo>
                    <a:lnTo>
                      <a:pt x="488" y="47"/>
                    </a:lnTo>
                    <a:lnTo>
                      <a:pt x="502" y="56"/>
                    </a:lnTo>
                    <a:lnTo>
                      <a:pt x="513" y="65"/>
                    </a:lnTo>
                    <a:lnTo>
                      <a:pt x="522" y="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2974444" y="2826929"/>
                <a:ext cx="40814" cy="143553"/>
              </a:xfrm>
              <a:custGeom>
                <a:rect b="b" l="l" r="r" t="t"/>
                <a:pathLst>
                  <a:path extrusionOk="0" h="102" w="29">
                    <a:moveTo>
                      <a:pt x="29" y="0"/>
                    </a:moveTo>
                    <a:lnTo>
                      <a:pt x="29" y="0"/>
                    </a:lnTo>
                    <a:lnTo>
                      <a:pt x="23" y="9"/>
                    </a:lnTo>
                    <a:lnTo>
                      <a:pt x="17" y="19"/>
                    </a:lnTo>
                    <a:lnTo>
                      <a:pt x="12" y="33"/>
                    </a:lnTo>
                    <a:lnTo>
                      <a:pt x="8" y="48"/>
                    </a:lnTo>
                    <a:lnTo>
                      <a:pt x="6" y="65"/>
                    </a:lnTo>
                    <a:lnTo>
                      <a:pt x="8" y="74"/>
                    </a:lnTo>
                    <a:lnTo>
                      <a:pt x="9" y="83"/>
                    </a:lnTo>
                    <a:lnTo>
                      <a:pt x="12" y="93"/>
                    </a:lnTo>
                    <a:lnTo>
                      <a:pt x="17" y="102"/>
                    </a:lnTo>
                    <a:lnTo>
                      <a:pt x="11" y="90"/>
                    </a:lnTo>
                    <a:lnTo>
                      <a:pt x="5" y="78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1" y="13"/>
                    </a:lnTo>
                    <a:lnTo>
                      <a:pt x="18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3231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2949718" y="2801071"/>
                <a:ext cx="40814" cy="143553"/>
              </a:xfrm>
              <a:custGeom>
                <a:rect b="b" l="l" r="r" t="t"/>
                <a:pathLst>
                  <a:path extrusionOk="0" h="102" w="29">
                    <a:moveTo>
                      <a:pt x="29" y="0"/>
                    </a:moveTo>
                    <a:lnTo>
                      <a:pt x="29" y="0"/>
                    </a:lnTo>
                    <a:lnTo>
                      <a:pt x="23" y="9"/>
                    </a:lnTo>
                    <a:lnTo>
                      <a:pt x="17" y="19"/>
                    </a:lnTo>
                    <a:lnTo>
                      <a:pt x="12" y="33"/>
                    </a:lnTo>
                    <a:lnTo>
                      <a:pt x="8" y="48"/>
                    </a:lnTo>
                    <a:lnTo>
                      <a:pt x="6" y="65"/>
                    </a:lnTo>
                    <a:lnTo>
                      <a:pt x="8" y="74"/>
                    </a:lnTo>
                    <a:lnTo>
                      <a:pt x="9" y="83"/>
                    </a:lnTo>
                    <a:lnTo>
                      <a:pt x="12" y="93"/>
                    </a:lnTo>
                    <a:lnTo>
                      <a:pt x="17" y="102"/>
                    </a:lnTo>
                    <a:lnTo>
                      <a:pt x="11" y="90"/>
                    </a:lnTo>
                    <a:lnTo>
                      <a:pt x="5" y="78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1" y="13"/>
                    </a:lnTo>
                    <a:lnTo>
                      <a:pt x="18" y="6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2962384" y="3724312"/>
                <a:ext cx="384215" cy="575619"/>
              </a:xfrm>
              <a:custGeom>
                <a:rect b="b" l="l" r="r" t="t"/>
                <a:pathLst>
                  <a:path extrusionOk="0" h="409" w="273">
                    <a:moveTo>
                      <a:pt x="2" y="0"/>
                    </a:moveTo>
                    <a:lnTo>
                      <a:pt x="2" y="0"/>
                    </a:lnTo>
                    <a:lnTo>
                      <a:pt x="12" y="15"/>
                    </a:lnTo>
                    <a:lnTo>
                      <a:pt x="23" y="32"/>
                    </a:lnTo>
                    <a:lnTo>
                      <a:pt x="38" y="51"/>
                    </a:lnTo>
                    <a:lnTo>
                      <a:pt x="58" y="72"/>
                    </a:lnTo>
                    <a:lnTo>
                      <a:pt x="79" y="92"/>
                    </a:lnTo>
                    <a:lnTo>
                      <a:pt x="101" y="112"/>
                    </a:lnTo>
                    <a:lnTo>
                      <a:pt x="114" y="121"/>
                    </a:lnTo>
                    <a:lnTo>
                      <a:pt x="127" y="128"/>
                    </a:lnTo>
                    <a:lnTo>
                      <a:pt x="141" y="136"/>
                    </a:lnTo>
                    <a:lnTo>
                      <a:pt x="153" y="148"/>
                    </a:lnTo>
                    <a:lnTo>
                      <a:pt x="166" y="160"/>
                    </a:lnTo>
                    <a:lnTo>
                      <a:pt x="180" y="177"/>
                    </a:lnTo>
                    <a:lnTo>
                      <a:pt x="192" y="193"/>
                    </a:lnTo>
                    <a:lnTo>
                      <a:pt x="204" y="210"/>
                    </a:lnTo>
                    <a:lnTo>
                      <a:pt x="227" y="246"/>
                    </a:lnTo>
                    <a:lnTo>
                      <a:pt x="246" y="281"/>
                    </a:lnTo>
                    <a:lnTo>
                      <a:pt x="260" y="311"/>
                    </a:lnTo>
                    <a:lnTo>
                      <a:pt x="273" y="338"/>
                    </a:lnTo>
                    <a:lnTo>
                      <a:pt x="245" y="409"/>
                    </a:lnTo>
                    <a:lnTo>
                      <a:pt x="183" y="356"/>
                    </a:lnTo>
                    <a:lnTo>
                      <a:pt x="183" y="342"/>
                    </a:lnTo>
                    <a:lnTo>
                      <a:pt x="180" y="329"/>
                    </a:lnTo>
                    <a:lnTo>
                      <a:pt x="175" y="312"/>
                    </a:lnTo>
                    <a:lnTo>
                      <a:pt x="168" y="294"/>
                    </a:lnTo>
                    <a:lnTo>
                      <a:pt x="163" y="284"/>
                    </a:lnTo>
                    <a:lnTo>
                      <a:pt x="157" y="275"/>
                    </a:lnTo>
                    <a:lnTo>
                      <a:pt x="150" y="266"/>
                    </a:lnTo>
                    <a:lnTo>
                      <a:pt x="142" y="258"/>
                    </a:lnTo>
                    <a:lnTo>
                      <a:pt x="132" y="249"/>
                    </a:lnTo>
                    <a:lnTo>
                      <a:pt x="121" y="243"/>
                    </a:lnTo>
                    <a:lnTo>
                      <a:pt x="111" y="234"/>
                    </a:lnTo>
                    <a:lnTo>
                      <a:pt x="98" y="225"/>
                    </a:lnTo>
                    <a:lnTo>
                      <a:pt x="86" y="211"/>
                    </a:lnTo>
                    <a:lnTo>
                      <a:pt x="76" y="198"/>
                    </a:lnTo>
                    <a:lnTo>
                      <a:pt x="64" y="183"/>
                    </a:lnTo>
                    <a:lnTo>
                      <a:pt x="53" y="164"/>
                    </a:lnTo>
                    <a:lnTo>
                      <a:pt x="44" y="148"/>
                    </a:lnTo>
                    <a:lnTo>
                      <a:pt x="34" y="130"/>
                    </a:lnTo>
                    <a:lnTo>
                      <a:pt x="26" y="112"/>
                    </a:lnTo>
                    <a:lnTo>
                      <a:pt x="18" y="92"/>
                    </a:lnTo>
                    <a:lnTo>
                      <a:pt x="12" y="74"/>
                    </a:lnTo>
                    <a:lnTo>
                      <a:pt x="6" y="57"/>
                    </a:lnTo>
                    <a:lnTo>
                      <a:pt x="3" y="41"/>
                    </a:lnTo>
                    <a:lnTo>
                      <a:pt x="2" y="26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9120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2962384" y="3724312"/>
                <a:ext cx="384215" cy="575619"/>
              </a:xfrm>
              <a:custGeom>
                <a:rect b="b" l="l" r="r" t="t"/>
                <a:pathLst>
                  <a:path extrusionOk="0" h="409" w="273">
                    <a:moveTo>
                      <a:pt x="2" y="0"/>
                    </a:moveTo>
                    <a:lnTo>
                      <a:pt x="2" y="0"/>
                    </a:lnTo>
                    <a:lnTo>
                      <a:pt x="12" y="15"/>
                    </a:lnTo>
                    <a:lnTo>
                      <a:pt x="23" y="32"/>
                    </a:lnTo>
                    <a:lnTo>
                      <a:pt x="38" y="51"/>
                    </a:lnTo>
                    <a:lnTo>
                      <a:pt x="58" y="72"/>
                    </a:lnTo>
                    <a:lnTo>
                      <a:pt x="79" y="92"/>
                    </a:lnTo>
                    <a:lnTo>
                      <a:pt x="101" y="112"/>
                    </a:lnTo>
                    <a:lnTo>
                      <a:pt x="114" y="121"/>
                    </a:lnTo>
                    <a:lnTo>
                      <a:pt x="127" y="128"/>
                    </a:lnTo>
                    <a:lnTo>
                      <a:pt x="141" y="136"/>
                    </a:lnTo>
                    <a:lnTo>
                      <a:pt x="153" y="148"/>
                    </a:lnTo>
                    <a:lnTo>
                      <a:pt x="166" y="160"/>
                    </a:lnTo>
                    <a:lnTo>
                      <a:pt x="180" y="177"/>
                    </a:lnTo>
                    <a:lnTo>
                      <a:pt x="192" y="193"/>
                    </a:lnTo>
                    <a:lnTo>
                      <a:pt x="204" y="210"/>
                    </a:lnTo>
                    <a:lnTo>
                      <a:pt x="227" y="246"/>
                    </a:lnTo>
                    <a:lnTo>
                      <a:pt x="246" y="281"/>
                    </a:lnTo>
                    <a:lnTo>
                      <a:pt x="260" y="311"/>
                    </a:lnTo>
                    <a:lnTo>
                      <a:pt x="273" y="338"/>
                    </a:lnTo>
                    <a:lnTo>
                      <a:pt x="245" y="409"/>
                    </a:lnTo>
                    <a:lnTo>
                      <a:pt x="183" y="356"/>
                    </a:lnTo>
                    <a:lnTo>
                      <a:pt x="183" y="342"/>
                    </a:lnTo>
                    <a:lnTo>
                      <a:pt x="180" y="329"/>
                    </a:lnTo>
                    <a:lnTo>
                      <a:pt x="175" y="312"/>
                    </a:lnTo>
                    <a:lnTo>
                      <a:pt x="168" y="294"/>
                    </a:lnTo>
                    <a:lnTo>
                      <a:pt x="163" y="284"/>
                    </a:lnTo>
                    <a:lnTo>
                      <a:pt x="157" y="275"/>
                    </a:lnTo>
                    <a:lnTo>
                      <a:pt x="150" y="266"/>
                    </a:lnTo>
                    <a:lnTo>
                      <a:pt x="142" y="258"/>
                    </a:lnTo>
                    <a:lnTo>
                      <a:pt x="132" y="249"/>
                    </a:lnTo>
                    <a:lnTo>
                      <a:pt x="121" y="243"/>
                    </a:lnTo>
                    <a:lnTo>
                      <a:pt x="111" y="234"/>
                    </a:lnTo>
                    <a:lnTo>
                      <a:pt x="98" y="225"/>
                    </a:lnTo>
                    <a:lnTo>
                      <a:pt x="86" y="211"/>
                    </a:lnTo>
                    <a:lnTo>
                      <a:pt x="76" y="198"/>
                    </a:lnTo>
                    <a:lnTo>
                      <a:pt x="64" y="183"/>
                    </a:lnTo>
                    <a:lnTo>
                      <a:pt x="53" y="164"/>
                    </a:lnTo>
                    <a:lnTo>
                      <a:pt x="44" y="148"/>
                    </a:lnTo>
                    <a:lnTo>
                      <a:pt x="34" y="130"/>
                    </a:lnTo>
                    <a:lnTo>
                      <a:pt x="26" y="112"/>
                    </a:lnTo>
                    <a:lnTo>
                      <a:pt x="18" y="92"/>
                    </a:lnTo>
                    <a:lnTo>
                      <a:pt x="12" y="74"/>
                    </a:lnTo>
                    <a:lnTo>
                      <a:pt x="6" y="57"/>
                    </a:lnTo>
                    <a:lnTo>
                      <a:pt x="3" y="41"/>
                    </a:lnTo>
                    <a:lnTo>
                      <a:pt x="2" y="26"/>
                    </a:lnTo>
                    <a:lnTo>
                      <a:pt x="0" y="1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3"/>
              <p:cNvSpPr/>
              <p:nvPr/>
            </p:nvSpPr>
            <p:spPr>
              <a:xfrm>
                <a:off x="2862461" y="3506168"/>
                <a:ext cx="249107" cy="71777"/>
              </a:xfrm>
              <a:custGeom>
                <a:rect b="b" l="l" r="r" t="t"/>
                <a:pathLst>
                  <a:path extrusionOk="0" h="51" w="177">
                    <a:moveTo>
                      <a:pt x="0" y="51"/>
                    </a:moveTo>
                    <a:lnTo>
                      <a:pt x="13" y="15"/>
                    </a:lnTo>
                    <a:lnTo>
                      <a:pt x="28" y="12"/>
                    </a:lnTo>
                    <a:lnTo>
                      <a:pt x="44" y="7"/>
                    </a:lnTo>
                    <a:lnTo>
                      <a:pt x="65" y="4"/>
                    </a:lnTo>
                    <a:lnTo>
                      <a:pt x="89" y="1"/>
                    </a:lnTo>
                    <a:lnTo>
                      <a:pt x="114" y="0"/>
                    </a:lnTo>
                    <a:lnTo>
                      <a:pt x="126" y="1"/>
                    </a:lnTo>
                    <a:lnTo>
                      <a:pt x="138" y="3"/>
                    </a:lnTo>
                    <a:lnTo>
                      <a:pt x="148" y="6"/>
                    </a:lnTo>
                    <a:lnTo>
                      <a:pt x="159" y="9"/>
                    </a:lnTo>
                    <a:lnTo>
                      <a:pt x="177" y="42"/>
                    </a:lnTo>
                    <a:lnTo>
                      <a:pt x="159" y="40"/>
                    </a:lnTo>
                    <a:lnTo>
                      <a:pt x="139" y="39"/>
                    </a:lnTo>
                    <a:lnTo>
                      <a:pt x="114" y="37"/>
                    </a:lnTo>
                    <a:lnTo>
                      <a:pt x="86" y="37"/>
                    </a:lnTo>
                    <a:lnTo>
                      <a:pt x="56" y="39"/>
                    </a:lnTo>
                    <a:lnTo>
                      <a:pt x="28" y="43"/>
                    </a:lnTo>
                    <a:lnTo>
                      <a:pt x="14" y="4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E6F5F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3"/>
              <p:cNvSpPr/>
              <p:nvPr/>
            </p:nvSpPr>
            <p:spPr>
              <a:xfrm>
                <a:off x="2862461" y="3506168"/>
                <a:ext cx="249107" cy="71777"/>
              </a:xfrm>
              <a:custGeom>
                <a:rect b="b" l="l" r="r" t="t"/>
                <a:pathLst>
                  <a:path extrusionOk="0" h="51" w="177">
                    <a:moveTo>
                      <a:pt x="0" y="51"/>
                    </a:moveTo>
                    <a:lnTo>
                      <a:pt x="13" y="15"/>
                    </a:lnTo>
                    <a:lnTo>
                      <a:pt x="28" y="12"/>
                    </a:lnTo>
                    <a:lnTo>
                      <a:pt x="44" y="7"/>
                    </a:lnTo>
                    <a:lnTo>
                      <a:pt x="65" y="4"/>
                    </a:lnTo>
                    <a:lnTo>
                      <a:pt x="89" y="1"/>
                    </a:lnTo>
                    <a:lnTo>
                      <a:pt x="114" y="0"/>
                    </a:lnTo>
                    <a:lnTo>
                      <a:pt x="126" y="1"/>
                    </a:lnTo>
                    <a:lnTo>
                      <a:pt x="138" y="3"/>
                    </a:lnTo>
                    <a:lnTo>
                      <a:pt x="148" y="6"/>
                    </a:lnTo>
                    <a:lnTo>
                      <a:pt x="159" y="9"/>
                    </a:lnTo>
                    <a:lnTo>
                      <a:pt x="177" y="42"/>
                    </a:lnTo>
                    <a:lnTo>
                      <a:pt x="159" y="40"/>
                    </a:lnTo>
                    <a:lnTo>
                      <a:pt x="139" y="39"/>
                    </a:lnTo>
                    <a:lnTo>
                      <a:pt x="114" y="37"/>
                    </a:lnTo>
                    <a:lnTo>
                      <a:pt x="86" y="37"/>
                    </a:lnTo>
                    <a:lnTo>
                      <a:pt x="56" y="39"/>
                    </a:lnTo>
                    <a:lnTo>
                      <a:pt x="28" y="43"/>
                    </a:lnTo>
                    <a:lnTo>
                      <a:pt x="14" y="46"/>
                    </a:lnTo>
                    <a:lnTo>
                      <a:pt x="0" y="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3"/>
              <p:cNvSpPr/>
              <p:nvPr/>
            </p:nvSpPr>
            <p:spPr>
              <a:xfrm>
                <a:off x="2416657" y="3505069"/>
                <a:ext cx="797985" cy="1069609"/>
              </a:xfrm>
              <a:custGeom>
                <a:rect b="b" l="l" r="r" t="t"/>
                <a:pathLst>
                  <a:path extrusionOk="0" h="760" w="567">
                    <a:moveTo>
                      <a:pt x="252" y="54"/>
                    </a:moveTo>
                    <a:lnTo>
                      <a:pt x="252" y="54"/>
                    </a:lnTo>
                    <a:lnTo>
                      <a:pt x="283" y="51"/>
                    </a:lnTo>
                    <a:lnTo>
                      <a:pt x="318" y="46"/>
                    </a:lnTo>
                    <a:lnTo>
                      <a:pt x="360" y="40"/>
                    </a:lnTo>
                    <a:lnTo>
                      <a:pt x="407" y="34"/>
                    </a:lnTo>
                    <a:lnTo>
                      <a:pt x="455" y="24"/>
                    </a:lnTo>
                    <a:lnTo>
                      <a:pt x="499" y="13"/>
                    </a:lnTo>
                    <a:lnTo>
                      <a:pt x="520" y="7"/>
                    </a:lnTo>
                    <a:lnTo>
                      <a:pt x="538" y="0"/>
                    </a:lnTo>
                    <a:lnTo>
                      <a:pt x="541" y="21"/>
                    </a:lnTo>
                    <a:lnTo>
                      <a:pt x="547" y="78"/>
                    </a:lnTo>
                    <a:lnTo>
                      <a:pt x="556" y="164"/>
                    </a:lnTo>
                    <a:lnTo>
                      <a:pt x="564" y="273"/>
                    </a:lnTo>
                    <a:lnTo>
                      <a:pt x="565" y="332"/>
                    </a:lnTo>
                    <a:lnTo>
                      <a:pt x="567" y="393"/>
                    </a:lnTo>
                    <a:lnTo>
                      <a:pt x="567" y="457"/>
                    </a:lnTo>
                    <a:lnTo>
                      <a:pt x="565" y="520"/>
                    </a:lnTo>
                    <a:lnTo>
                      <a:pt x="562" y="583"/>
                    </a:lnTo>
                    <a:lnTo>
                      <a:pt x="556" y="645"/>
                    </a:lnTo>
                    <a:lnTo>
                      <a:pt x="547" y="704"/>
                    </a:lnTo>
                    <a:lnTo>
                      <a:pt x="543" y="733"/>
                    </a:lnTo>
                    <a:lnTo>
                      <a:pt x="537" y="760"/>
                    </a:lnTo>
                    <a:lnTo>
                      <a:pt x="519" y="757"/>
                    </a:lnTo>
                    <a:lnTo>
                      <a:pt x="470" y="746"/>
                    </a:lnTo>
                    <a:lnTo>
                      <a:pt x="399" y="730"/>
                    </a:lnTo>
                    <a:lnTo>
                      <a:pt x="359" y="719"/>
                    </a:lnTo>
                    <a:lnTo>
                      <a:pt x="315" y="706"/>
                    </a:lnTo>
                    <a:lnTo>
                      <a:pt x="270" y="691"/>
                    </a:lnTo>
                    <a:lnTo>
                      <a:pt x="224" y="674"/>
                    </a:lnTo>
                    <a:lnTo>
                      <a:pt x="179" y="654"/>
                    </a:lnTo>
                    <a:lnTo>
                      <a:pt x="137" y="632"/>
                    </a:lnTo>
                    <a:lnTo>
                      <a:pt x="116" y="621"/>
                    </a:lnTo>
                    <a:lnTo>
                      <a:pt x="96" y="609"/>
                    </a:lnTo>
                    <a:lnTo>
                      <a:pt x="77" y="595"/>
                    </a:lnTo>
                    <a:lnTo>
                      <a:pt x="58" y="582"/>
                    </a:lnTo>
                    <a:lnTo>
                      <a:pt x="42" y="568"/>
                    </a:lnTo>
                    <a:lnTo>
                      <a:pt x="27" y="553"/>
                    </a:lnTo>
                    <a:lnTo>
                      <a:pt x="12" y="538"/>
                    </a:lnTo>
                    <a:lnTo>
                      <a:pt x="0" y="523"/>
                    </a:lnTo>
                    <a:lnTo>
                      <a:pt x="12" y="517"/>
                    </a:lnTo>
                    <a:lnTo>
                      <a:pt x="24" y="510"/>
                    </a:lnTo>
                    <a:lnTo>
                      <a:pt x="40" y="499"/>
                    </a:lnTo>
                    <a:lnTo>
                      <a:pt x="60" y="485"/>
                    </a:lnTo>
                    <a:lnTo>
                      <a:pt x="83" y="467"/>
                    </a:lnTo>
                    <a:lnTo>
                      <a:pt x="107" y="446"/>
                    </a:lnTo>
                    <a:lnTo>
                      <a:pt x="131" y="421"/>
                    </a:lnTo>
                    <a:lnTo>
                      <a:pt x="153" y="390"/>
                    </a:lnTo>
                    <a:lnTo>
                      <a:pt x="166" y="374"/>
                    </a:lnTo>
                    <a:lnTo>
                      <a:pt x="178" y="357"/>
                    </a:lnTo>
                    <a:lnTo>
                      <a:pt x="188" y="338"/>
                    </a:lnTo>
                    <a:lnTo>
                      <a:pt x="199" y="318"/>
                    </a:lnTo>
                    <a:lnTo>
                      <a:pt x="208" y="297"/>
                    </a:lnTo>
                    <a:lnTo>
                      <a:pt x="217" y="276"/>
                    </a:lnTo>
                    <a:lnTo>
                      <a:pt x="226" y="252"/>
                    </a:lnTo>
                    <a:lnTo>
                      <a:pt x="232" y="227"/>
                    </a:lnTo>
                    <a:lnTo>
                      <a:pt x="239" y="202"/>
                    </a:lnTo>
                    <a:lnTo>
                      <a:pt x="244" y="175"/>
                    </a:lnTo>
                    <a:lnTo>
                      <a:pt x="249" y="146"/>
                    </a:lnTo>
                    <a:lnTo>
                      <a:pt x="250" y="117"/>
                    </a:lnTo>
                    <a:lnTo>
                      <a:pt x="252" y="86"/>
                    </a:lnTo>
                    <a:lnTo>
                      <a:pt x="252" y="54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2400840" y="3506168"/>
                <a:ext cx="797985" cy="1069609"/>
              </a:xfrm>
              <a:custGeom>
                <a:rect b="b" l="l" r="r" t="t"/>
                <a:pathLst>
                  <a:path extrusionOk="0" h="760" w="567">
                    <a:moveTo>
                      <a:pt x="252" y="54"/>
                    </a:moveTo>
                    <a:lnTo>
                      <a:pt x="252" y="54"/>
                    </a:lnTo>
                    <a:lnTo>
                      <a:pt x="283" y="51"/>
                    </a:lnTo>
                    <a:lnTo>
                      <a:pt x="318" y="46"/>
                    </a:lnTo>
                    <a:lnTo>
                      <a:pt x="360" y="40"/>
                    </a:lnTo>
                    <a:lnTo>
                      <a:pt x="407" y="34"/>
                    </a:lnTo>
                    <a:lnTo>
                      <a:pt x="455" y="24"/>
                    </a:lnTo>
                    <a:lnTo>
                      <a:pt x="499" y="13"/>
                    </a:lnTo>
                    <a:lnTo>
                      <a:pt x="520" y="7"/>
                    </a:lnTo>
                    <a:lnTo>
                      <a:pt x="538" y="0"/>
                    </a:lnTo>
                    <a:lnTo>
                      <a:pt x="541" y="21"/>
                    </a:lnTo>
                    <a:lnTo>
                      <a:pt x="547" y="78"/>
                    </a:lnTo>
                    <a:lnTo>
                      <a:pt x="556" y="164"/>
                    </a:lnTo>
                    <a:lnTo>
                      <a:pt x="564" y="273"/>
                    </a:lnTo>
                    <a:lnTo>
                      <a:pt x="565" y="332"/>
                    </a:lnTo>
                    <a:lnTo>
                      <a:pt x="567" y="393"/>
                    </a:lnTo>
                    <a:lnTo>
                      <a:pt x="567" y="457"/>
                    </a:lnTo>
                    <a:lnTo>
                      <a:pt x="565" y="520"/>
                    </a:lnTo>
                    <a:lnTo>
                      <a:pt x="562" y="583"/>
                    </a:lnTo>
                    <a:lnTo>
                      <a:pt x="556" y="645"/>
                    </a:lnTo>
                    <a:lnTo>
                      <a:pt x="547" y="704"/>
                    </a:lnTo>
                    <a:lnTo>
                      <a:pt x="543" y="733"/>
                    </a:lnTo>
                    <a:lnTo>
                      <a:pt x="537" y="760"/>
                    </a:lnTo>
                    <a:lnTo>
                      <a:pt x="519" y="757"/>
                    </a:lnTo>
                    <a:lnTo>
                      <a:pt x="470" y="746"/>
                    </a:lnTo>
                    <a:lnTo>
                      <a:pt x="399" y="730"/>
                    </a:lnTo>
                    <a:lnTo>
                      <a:pt x="359" y="719"/>
                    </a:lnTo>
                    <a:lnTo>
                      <a:pt x="315" y="706"/>
                    </a:lnTo>
                    <a:lnTo>
                      <a:pt x="270" y="691"/>
                    </a:lnTo>
                    <a:lnTo>
                      <a:pt x="224" y="674"/>
                    </a:lnTo>
                    <a:lnTo>
                      <a:pt x="179" y="654"/>
                    </a:lnTo>
                    <a:lnTo>
                      <a:pt x="137" y="632"/>
                    </a:lnTo>
                    <a:lnTo>
                      <a:pt x="116" y="621"/>
                    </a:lnTo>
                    <a:lnTo>
                      <a:pt x="96" y="609"/>
                    </a:lnTo>
                    <a:lnTo>
                      <a:pt x="77" y="595"/>
                    </a:lnTo>
                    <a:lnTo>
                      <a:pt x="58" y="582"/>
                    </a:lnTo>
                    <a:lnTo>
                      <a:pt x="42" y="568"/>
                    </a:lnTo>
                    <a:lnTo>
                      <a:pt x="27" y="553"/>
                    </a:lnTo>
                    <a:lnTo>
                      <a:pt x="12" y="538"/>
                    </a:lnTo>
                    <a:lnTo>
                      <a:pt x="0" y="523"/>
                    </a:lnTo>
                    <a:lnTo>
                      <a:pt x="12" y="517"/>
                    </a:lnTo>
                    <a:lnTo>
                      <a:pt x="24" y="510"/>
                    </a:lnTo>
                    <a:lnTo>
                      <a:pt x="40" y="499"/>
                    </a:lnTo>
                    <a:lnTo>
                      <a:pt x="60" y="485"/>
                    </a:lnTo>
                    <a:lnTo>
                      <a:pt x="83" y="467"/>
                    </a:lnTo>
                    <a:lnTo>
                      <a:pt x="107" y="446"/>
                    </a:lnTo>
                    <a:lnTo>
                      <a:pt x="131" y="421"/>
                    </a:lnTo>
                    <a:lnTo>
                      <a:pt x="153" y="390"/>
                    </a:lnTo>
                    <a:lnTo>
                      <a:pt x="166" y="374"/>
                    </a:lnTo>
                    <a:lnTo>
                      <a:pt x="178" y="357"/>
                    </a:lnTo>
                    <a:lnTo>
                      <a:pt x="188" y="338"/>
                    </a:lnTo>
                    <a:lnTo>
                      <a:pt x="199" y="318"/>
                    </a:lnTo>
                    <a:lnTo>
                      <a:pt x="208" y="297"/>
                    </a:lnTo>
                    <a:lnTo>
                      <a:pt x="217" y="276"/>
                    </a:lnTo>
                    <a:lnTo>
                      <a:pt x="226" y="252"/>
                    </a:lnTo>
                    <a:lnTo>
                      <a:pt x="232" y="227"/>
                    </a:lnTo>
                    <a:lnTo>
                      <a:pt x="239" y="202"/>
                    </a:lnTo>
                    <a:lnTo>
                      <a:pt x="244" y="175"/>
                    </a:lnTo>
                    <a:lnTo>
                      <a:pt x="249" y="146"/>
                    </a:lnTo>
                    <a:lnTo>
                      <a:pt x="250" y="117"/>
                    </a:lnTo>
                    <a:lnTo>
                      <a:pt x="252" y="86"/>
                    </a:lnTo>
                    <a:lnTo>
                      <a:pt x="252" y="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2827774" y="3521123"/>
                <a:ext cx="288513" cy="60518"/>
              </a:xfrm>
              <a:custGeom>
                <a:rect b="b" l="l" r="r" t="t"/>
                <a:pathLst>
                  <a:path extrusionOk="0" h="43" w="205">
                    <a:moveTo>
                      <a:pt x="0" y="43"/>
                    </a:moveTo>
                    <a:lnTo>
                      <a:pt x="0" y="43"/>
                    </a:lnTo>
                    <a:lnTo>
                      <a:pt x="23" y="34"/>
                    </a:lnTo>
                    <a:lnTo>
                      <a:pt x="47" y="25"/>
                    </a:lnTo>
                    <a:lnTo>
                      <a:pt x="79" y="15"/>
                    </a:lnTo>
                    <a:lnTo>
                      <a:pt x="112" y="7"/>
                    </a:lnTo>
                    <a:lnTo>
                      <a:pt x="129" y="4"/>
                    </a:lnTo>
                    <a:lnTo>
                      <a:pt x="147" y="1"/>
                    </a:lnTo>
                    <a:lnTo>
                      <a:pt x="163" y="0"/>
                    </a:lnTo>
                    <a:lnTo>
                      <a:pt x="178" y="1"/>
                    </a:lnTo>
                    <a:lnTo>
                      <a:pt x="193" y="3"/>
                    </a:lnTo>
                    <a:lnTo>
                      <a:pt x="205" y="7"/>
                    </a:lnTo>
                    <a:lnTo>
                      <a:pt x="184" y="13"/>
                    </a:lnTo>
                    <a:lnTo>
                      <a:pt x="133" y="27"/>
                    </a:lnTo>
                    <a:lnTo>
                      <a:pt x="100" y="34"/>
                    </a:lnTo>
                    <a:lnTo>
                      <a:pt x="65" y="40"/>
                    </a:lnTo>
                    <a:lnTo>
                      <a:pt x="32" y="43"/>
                    </a:lnTo>
                    <a:lnTo>
                      <a:pt x="15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6E6D6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2816017" y="3514613"/>
                <a:ext cx="288513" cy="60518"/>
              </a:xfrm>
              <a:custGeom>
                <a:rect b="b" l="l" r="r" t="t"/>
                <a:pathLst>
                  <a:path extrusionOk="0" h="43" w="205">
                    <a:moveTo>
                      <a:pt x="0" y="43"/>
                    </a:moveTo>
                    <a:lnTo>
                      <a:pt x="0" y="43"/>
                    </a:lnTo>
                    <a:lnTo>
                      <a:pt x="23" y="34"/>
                    </a:lnTo>
                    <a:lnTo>
                      <a:pt x="47" y="25"/>
                    </a:lnTo>
                    <a:lnTo>
                      <a:pt x="79" y="15"/>
                    </a:lnTo>
                    <a:lnTo>
                      <a:pt x="112" y="7"/>
                    </a:lnTo>
                    <a:lnTo>
                      <a:pt x="129" y="4"/>
                    </a:lnTo>
                    <a:lnTo>
                      <a:pt x="147" y="1"/>
                    </a:lnTo>
                    <a:lnTo>
                      <a:pt x="163" y="0"/>
                    </a:lnTo>
                    <a:lnTo>
                      <a:pt x="178" y="1"/>
                    </a:lnTo>
                    <a:lnTo>
                      <a:pt x="193" y="3"/>
                    </a:lnTo>
                    <a:lnTo>
                      <a:pt x="205" y="7"/>
                    </a:lnTo>
                    <a:lnTo>
                      <a:pt x="184" y="13"/>
                    </a:lnTo>
                    <a:lnTo>
                      <a:pt x="133" y="27"/>
                    </a:lnTo>
                    <a:lnTo>
                      <a:pt x="100" y="34"/>
                    </a:lnTo>
                    <a:lnTo>
                      <a:pt x="65" y="40"/>
                    </a:lnTo>
                    <a:lnTo>
                      <a:pt x="32" y="43"/>
                    </a:lnTo>
                    <a:lnTo>
                      <a:pt x="15" y="43"/>
                    </a:lnTo>
                    <a:lnTo>
                      <a:pt x="0" y="4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2509208" y="4343559"/>
                <a:ext cx="427843" cy="182959"/>
              </a:xfrm>
              <a:custGeom>
                <a:rect b="b" l="l" r="r" t="t"/>
                <a:pathLst>
                  <a:path extrusionOk="0" h="130" w="304">
                    <a:moveTo>
                      <a:pt x="0" y="0"/>
                    </a:moveTo>
                    <a:lnTo>
                      <a:pt x="0" y="0"/>
                    </a:lnTo>
                    <a:lnTo>
                      <a:pt x="52" y="26"/>
                    </a:lnTo>
                    <a:lnTo>
                      <a:pt x="96" y="46"/>
                    </a:lnTo>
                    <a:lnTo>
                      <a:pt x="128" y="61"/>
                    </a:lnTo>
                    <a:lnTo>
                      <a:pt x="152" y="31"/>
                    </a:lnTo>
                    <a:lnTo>
                      <a:pt x="167" y="76"/>
                    </a:lnTo>
                    <a:lnTo>
                      <a:pt x="181" y="82"/>
                    </a:lnTo>
                    <a:lnTo>
                      <a:pt x="215" y="97"/>
                    </a:lnTo>
                    <a:lnTo>
                      <a:pt x="259" y="115"/>
                    </a:lnTo>
                    <a:lnTo>
                      <a:pt x="283" y="124"/>
                    </a:lnTo>
                    <a:lnTo>
                      <a:pt x="304" y="130"/>
                    </a:lnTo>
                    <a:lnTo>
                      <a:pt x="232" y="111"/>
                    </a:lnTo>
                    <a:lnTo>
                      <a:pt x="181" y="96"/>
                    </a:lnTo>
                    <a:lnTo>
                      <a:pt x="161" y="89"/>
                    </a:lnTo>
                    <a:lnTo>
                      <a:pt x="149" y="85"/>
                    </a:lnTo>
                    <a:lnTo>
                      <a:pt x="147" y="62"/>
                    </a:lnTo>
                    <a:lnTo>
                      <a:pt x="131" y="79"/>
                    </a:lnTo>
                    <a:lnTo>
                      <a:pt x="72" y="44"/>
                    </a:lnTo>
                    <a:lnTo>
                      <a:pt x="27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2509208" y="4343559"/>
                <a:ext cx="427843" cy="182959"/>
              </a:xfrm>
              <a:custGeom>
                <a:rect b="b" l="l" r="r" t="t"/>
                <a:pathLst>
                  <a:path extrusionOk="0" h="130" w="304">
                    <a:moveTo>
                      <a:pt x="0" y="0"/>
                    </a:moveTo>
                    <a:lnTo>
                      <a:pt x="0" y="0"/>
                    </a:lnTo>
                    <a:lnTo>
                      <a:pt x="52" y="26"/>
                    </a:lnTo>
                    <a:lnTo>
                      <a:pt x="96" y="46"/>
                    </a:lnTo>
                    <a:lnTo>
                      <a:pt x="128" y="61"/>
                    </a:lnTo>
                    <a:lnTo>
                      <a:pt x="152" y="31"/>
                    </a:lnTo>
                    <a:lnTo>
                      <a:pt x="167" y="76"/>
                    </a:lnTo>
                    <a:lnTo>
                      <a:pt x="181" y="82"/>
                    </a:lnTo>
                    <a:lnTo>
                      <a:pt x="215" y="97"/>
                    </a:lnTo>
                    <a:lnTo>
                      <a:pt x="259" y="115"/>
                    </a:lnTo>
                    <a:lnTo>
                      <a:pt x="283" y="124"/>
                    </a:lnTo>
                    <a:lnTo>
                      <a:pt x="304" y="130"/>
                    </a:lnTo>
                    <a:lnTo>
                      <a:pt x="232" y="111"/>
                    </a:lnTo>
                    <a:lnTo>
                      <a:pt x="181" y="96"/>
                    </a:lnTo>
                    <a:lnTo>
                      <a:pt x="161" y="89"/>
                    </a:lnTo>
                    <a:lnTo>
                      <a:pt x="149" y="85"/>
                    </a:lnTo>
                    <a:lnTo>
                      <a:pt x="147" y="62"/>
                    </a:lnTo>
                    <a:lnTo>
                      <a:pt x="131" y="79"/>
                    </a:lnTo>
                    <a:lnTo>
                      <a:pt x="72" y="44"/>
                    </a:lnTo>
                    <a:lnTo>
                      <a:pt x="27" y="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2953940" y="2003087"/>
                <a:ext cx="391252" cy="381400"/>
              </a:xfrm>
              <a:custGeom>
                <a:rect b="b" l="l" r="r" t="t"/>
                <a:pathLst>
                  <a:path extrusionOk="0" h="271" w="278">
                    <a:moveTo>
                      <a:pt x="147" y="271"/>
                    </a:moveTo>
                    <a:lnTo>
                      <a:pt x="147" y="271"/>
                    </a:lnTo>
                    <a:lnTo>
                      <a:pt x="127" y="270"/>
                    </a:lnTo>
                    <a:lnTo>
                      <a:pt x="106" y="270"/>
                    </a:lnTo>
                    <a:lnTo>
                      <a:pt x="80" y="267"/>
                    </a:lnTo>
                    <a:lnTo>
                      <a:pt x="56" y="264"/>
                    </a:lnTo>
                    <a:lnTo>
                      <a:pt x="32" y="258"/>
                    </a:lnTo>
                    <a:lnTo>
                      <a:pt x="21" y="253"/>
                    </a:lnTo>
                    <a:lnTo>
                      <a:pt x="14" y="249"/>
                    </a:lnTo>
                    <a:lnTo>
                      <a:pt x="6" y="244"/>
                    </a:lnTo>
                    <a:lnTo>
                      <a:pt x="2" y="238"/>
                    </a:lnTo>
                    <a:lnTo>
                      <a:pt x="0" y="231"/>
                    </a:lnTo>
                    <a:lnTo>
                      <a:pt x="0" y="226"/>
                    </a:lnTo>
                    <a:lnTo>
                      <a:pt x="2" y="223"/>
                    </a:lnTo>
                    <a:lnTo>
                      <a:pt x="6" y="218"/>
                    </a:lnTo>
                    <a:lnTo>
                      <a:pt x="12" y="215"/>
                    </a:lnTo>
                    <a:lnTo>
                      <a:pt x="23" y="214"/>
                    </a:lnTo>
                    <a:lnTo>
                      <a:pt x="34" y="212"/>
                    </a:lnTo>
                    <a:lnTo>
                      <a:pt x="47" y="214"/>
                    </a:lnTo>
                    <a:lnTo>
                      <a:pt x="61" y="217"/>
                    </a:lnTo>
                    <a:lnTo>
                      <a:pt x="68" y="217"/>
                    </a:lnTo>
                    <a:lnTo>
                      <a:pt x="74" y="217"/>
                    </a:lnTo>
                    <a:lnTo>
                      <a:pt x="79" y="217"/>
                    </a:lnTo>
                    <a:lnTo>
                      <a:pt x="83" y="215"/>
                    </a:lnTo>
                    <a:lnTo>
                      <a:pt x="86" y="212"/>
                    </a:lnTo>
                    <a:lnTo>
                      <a:pt x="89" y="209"/>
                    </a:lnTo>
                    <a:lnTo>
                      <a:pt x="94" y="202"/>
                    </a:lnTo>
                    <a:lnTo>
                      <a:pt x="97" y="191"/>
                    </a:lnTo>
                    <a:lnTo>
                      <a:pt x="98" y="179"/>
                    </a:lnTo>
                    <a:lnTo>
                      <a:pt x="100" y="155"/>
                    </a:lnTo>
                    <a:lnTo>
                      <a:pt x="97" y="131"/>
                    </a:lnTo>
                    <a:lnTo>
                      <a:pt x="95" y="120"/>
                    </a:lnTo>
                    <a:lnTo>
                      <a:pt x="92" y="110"/>
                    </a:lnTo>
                    <a:lnTo>
                      <a:pt x="89" y="99"/>
                    </a:lnTo>
                    <a:lnTo>
                      <a:pt x="85" y="90"/>
                    </a:lnTo>
                    <a:lnTo>
                      <a:pt x="79" y="81"/>
                    </a:lnTo>
                    <a:lnTo>
                      <a:pt x="70" y="72"/>
                    </a:lnTo>
                    <a:lnTo>
                      <a:pt x="65" y="66"/>
                    </a:lnTo>
                    <a:lnTo>
                      <a:pt x="62" y="60"/>
                    </a:lnTo>
                    <a:lnTo>
                      <a:pt x="59" y="54"/>
                    </a:lnTo>
                    <a:lnTo>
                      <a:pt x="58" y="48"/>
                    </a:lnTo>
                    <a:lnTo>
                      <a:pt x="58" y="43"/>
                    </a:lnTo>
                    <a:lnTo>
                      <a:pt x="59" y="37"/>
                    </a:lnTo>
                    <a:lnTo>
                      <a:pt x="61" y="33"/>
                    </a:lnTo>
                    <a:lnTo>
                      <a:pt x="64" y="28"/>
                    </a:lnTo>
                    <a:lnTo>
                      <a:pt x="67" y="25"/>
                    </a:lnTo>
                    <a:lnTo>
                      <a:pt x="71" y="22"/>
                    </a:lnTo>
                    <a:lnTo>
                      <a:pt x="76" y="19"/>
                    </a:lnTo>
                    <a:lnTo>
                      <a:pt x="80" y="19"/>
                    </a:lnTo>
                    <a:lnTo>
                      <a:pt x="85" y="19"/>
                    </a:lnTo>
                    <a:lnTo>
                      <a:pt x="91" y="21"/>
                    </a:lnTo>
                    <a:lnTo>
                      <a:pt x="95" y="24"/>
                    </a:lnTo>
                    <a:lnTo>
                      <a:pt x="101" y="27"/>
                    </a:lnTo>
                    <a:lnTo>
                      <a:pt x="110" y="37"/>
                    </a:lnTo>
                    <a:lnTo>
                      <a:pt x="120" y="48"/>
                    </a:lnTo>
                    <a:lnTo>
                      <a:pt x="129" y="60"/>
                    </a:lnTo>
                    <a:lnTo>
                      <a:pt x="135" y="72"/>
                    </a:lnTo>
                    <a:lnTo>
                      <a:pt x="141" y="84"/>
                    </a:lnTo>
                    <a:lnTo>
                      <a:pt x="145" y="98"/>
                    </a:lnTo>
                    <a:lnTo>
                      <a:pt x="148" y="111"/>
                    </a:lnTo>
                    <a:lnTo>
                      <a:pt x="150" y="125"/>
                    </a:lnTo>
                    <a:lnTo>
                      <a:pt x="153" y="125"/>
                    </a:lnTo>
                    <a:lnTo>
                      <a:pt x="154" y="122"/>
                    </a:lnTo>
                    <a:lnTo>
                      <a:pt x="156" y="116"/>
                    </a:lnTo>
                    <a:lnTo>
                      <a:pt x="160" y="92"/>
                    </a:lnTo>
                    <a:lnTo>
                      <a:pt x="160" y="78"/>
                    </a:lnTo>
                    <a:lnTo>
                      <a:pt x="157" y="65"/>
                    </a:lnTo>
                    <a:lnTo>
                      <a:pt x="153" y="51"/>
                    </a:lnTo>
                    <a:lnTo>
                      <a:pt x="145" y="31"/>
                    </a:lnTo>
                    <a:lnTo>
                      <a:pt x="144" y="27"/>
                    </a:lnTo>
                    <a:lnTo>
                      <a:pt x="144" y="21"/>
                    </a:lnTo>
                    <a:lnTo>
                      <a:pt x="144" y="16"/>
                    </a:lnTo>
                    <a:lnTo>
                      <a:pt x="145" y="13"/>
                    </a:lnTo>
                    <a:lnTo>
                      <a:pt x="150" y="6"/>
                    </a:lnTo>
                    <a:lnTo>
                      <a:pt x="157" y="1"/>
                    </a:lnTo>
                    <a:lnTo>
                      <a:pt x="166" y="0"/>
                    </a:lnTo>
                    <a:lnTo>
                      <a:pt x="175" y="0"/>
                    </a:lnTo>
                    <a:lnTo>
                      <a:pt x="180" y="3"/>
                    </a:lnTo>
                    <a:lnTo>
                      <a:pt x="184" y="4"/>
                    </a:lnTo>
                    <a:lnTo>
                      <a:pt x="189" y="9"/>
                    </a:lnTo>
                    <a:lnTo>
                      <a:pt x="192" y="13"/>
                    </a:lnTo>
                    <a:lnTo>
                      <a:pt x="198" y="25"/>
                    </a:lnTo>
                    <a:lnTo>
                      <a:pt x="203" y="37"/>
                    </a:lnTo>
                    <a:lnTo>
                      <a:pt x="206" y="53"/>
                    </a:lnTo>
                    <a:lnTo>
                      <a:pt x="209" y="66"/>
                    </a:lnTo>
                    <a:lnTo>
                      <a:pt x="210" y="95"/>
                    </a:lnTo>
                    <a:lnTo>
                      <a:pt x="209" y="117"/>
                    </a:lnTo>
                    <a:lnTo>
                      <a:pt x="210" y="117"/>
                    </a:lnTo>
                    <a:lnTo>
                      <a:pt x="212" y="116"/>
                    </a:lnTo>
                    <a:lnTo>
                      <a:pt x="216" y="110"/>
                    </a:lnTo>
                    <a:lnTo>
                      <a:pt x="224" y="87"/>
                    </a:lnTo>
                    <a:lnTo>
                      <a:pt x="231" y="62"/>
                    </a:lnTo>
                    <a:lnTo>
                      <a:pt x="237" y="37"/>
                    </a:lnTo>
                    <a:lnTo>
                      <a:pt x="242" y="30"/>
                    </a:lnTo>
                    <a:lnTo>
                      <a:pt x="248" y="24"/>
                    </a:lnTo>
                    <a:lnTo>
                      <a:pt x="254" y="21"/>
                    </a:lnTo>
                    <a:lnTo>
                      <a:pt x="258" y="21"/>
                    </a:lnTo>
                    <a:lnTo>
                      <a:pt x="261" y="21"/>
                    </a:lnTo>
                    <a:lnTo>
                      <a:pt x="266" y="22"/>
                    </a:lnTo>
                    <a:lnTo>
                      <a:pt x="269" y="25"/>
                    </a:lnTo>
                    <a:lnTo>
                      <a:pt x="272" y="30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8" y="48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6" y="87"/>
                    </a:lnTo>
                    <a:lnTo>
                      <a:pt x="272" y="107"/>
                    </a:lnTo>
                    <a:lnTo>
                      <a:pt x="269" y="123"/>
                    </a:lnTo>
                    <a:lnTo>
                      <a:pt x="264" y="137"/>
                    </a:lnTo>
                    <a:lnTo>
                      <a:pt x="255" y="163"/>
                    </a:lnTo>
                    <a:lnTo>
                      <a:pt x="252" y="173"/>
                    </a:lnTo>
                    <a:lnTo>
                      <a:pt x="251" y="184"/>
                    </a:lnTo>
                    <a:lnTo>
                      <a:pt x="249" y="194"/>
                    </a:lnTo>
                    <a:lnTo>
                      <a:pt x="243" y="206"/>
                    </a:lnTo>
                    <a:lnTo>
                      <a:pt x="233" y="220"/>
                    </a:lnTo>
                    <a:lnTo>
                      <a:pt x="221" y="232"/>
                    </a:lnTo>
                    <a:lnTo>
                      <a:pt x="206" y="246"/>
                    </a:lnTo>
                    <a:lnTo>
                      <a:pt x="189" y="256"/>
                    </a:lnTo>
                    <a:lnTo>
                      <a:pt x="178" y="261"/>
                    </a:lnTo>
                    <a:lnTo>
                      <a:pt x="168" y="265"/>
                    </a:lnTo>
                    <a:lnTo>
                      <a:pt x="157" y="268"/>
                    </a:lnTo>
                    <a:lnTo>
                      <a:pt x="147" y="271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2953940" y="2003087"/>
                <a:ext cx="391252" cy="381400"/>
              </a:xfrm>
              <a:custGeom>
                <a:rect b="b" l="l" r="r" t="t"/>
                <a:pathLst>
                  <a:path extrusionOk="0" h="271" w="278">
                    <a:moveTo>
                      <a:pt x="147" y="271"/>
                    </a:moveTo>
                    <a:lnTo>
                      <a:pt x="147" y="271"/>
                    </a:lnTo>
                    <a:lnTo>
                      <a:pt x="127" y="270"/>
                    </a:lnTo>
                    <a:lnTo>
                      <a:pt x="106" y="270"/>
                    </a:lnTo>
                    <a:lnTo>
                      <a:pt x="80" y="267"/>
                    </a:lnTo>
                    <a:lnTo>
                      <a:pt x="56" y="264"/>
                    </a:lnTo>
                    <a:lnTo>
                      <a:pt x="32" y="258"/>
                    </a:lnTo>
                    <a:lnTo>
                      <a:pt x="21" y="253"/>
                    </a:lnTo>
                    <a:lnTo>
                      <a:pt x="14" y="249"/>
                    </a:lnTo>
                    <a:lnTo>
                      <a:pt x="6" y="244"/>
                    </a:lnTo>
                    <a:lnTo>
                      <a:pt x="2" y="238"/>
                    </a:lnTo>
                    <a:lnTo>
                      <a:pt x="0" y="231"/>
                    </a:lnTo>
                    <a:lnTo>
                      <a:pt x="0" y="226"/>
                    </a:lnTo>
                    <a:lnTo>
                      <a:pt x="2" y="223"/>
                    </a:lnTo>
                    <a:lnTo>
                      <a:pt x="6" y="218"/>
                    </a:lnTo>
                    <a:lnTo>
                      <a:pt x="12" y="215"/>
                    </a:lnTo>
                    <a:lnTo>
                      <a:pt x="23" y="214"/>
                    </a:lnTo>
                    <a:lnTo>
                      <a:pt x="34" y="212"/>
                    </a:lnTo>
                    <a:lnTo>
                      <a:pt x="47" y="214"/>
                    </a:lnTo>
                    <a:lnTo>
                      <a:pt x="61" y="217"/>
                    </a:lnTo>
                    <a:lnTo>
                      <a:pt x="68" y="217"/>
                    </a:lnTo>
                    <a:lnTo>
                      <a:pt x="74" y="217"/>
                    </a:lnTo>
                    <a:lnTo>
                      <a:pt x="79" y="217"/>
                    </a:lnTo>
                    <a:lnTo>
                      <a:pt x="83" y="215"/>
                    </a:lnTo>
                    <a:lnTo>
                      <a:pt x="86" y="212"/>
                    </a:lnTo>
                    <a:lnTo>
                      <a:pt x="89" y="209"/>
                    </a:lnTo>
                    <a:lnTo>
                      <a:pt x="94" y="202"/>
                    </a:lnTo>
                    <a:lnTo>
                      <a:pt x="97" y="191"/>
                    </a:lnTo>
                    <a:lnTo>
                      <a:pt x="98" y="179"/>
                    </a:lnTo>
                    <a:lnTo>
                      <a:pt x="100" y="155"/>
                    </a:lnTo>
                    <a:lnTo>
                      <a:pt x="97" y="131"/>
                    </a:lnTo>
                    <a:lnTo>
                      <a:pt x="95" y="120"/>
                    </a:lnTo>
                    <a:lnTo>
                      <a:pt x="92" y="110"/>
                    </a:lnTo>
                    <a:lnTo>
                      <a:pt x="89" y="99"/>
                    </a:lnTo>
                    <a:lnTo>
                      <a:pt x="85" y="90"/>
                    </a:lnTo>
                    <a:lnTo>
                      <a:pt x="79" y="81"/>
                    </a:lnTo>
                    <a:lnTo>
                      <a:pt x="70" y="72"/>
                    </a:lnTo>
                    <a:lnTo>
                      <a:pt x="65" y="66"/>
                    </a:lnTo>
                    <a:lnTo>
                      <a:pt x="62" y="60"/>
                    </a:lnTo>
                    <a:lnTo>
                      <a:pt x="59" y="54"/>
                    </a:lnTo>
                    <a:lnTo>
                      <a:pt x="58" y="48"/>
                    </a:lnTo>
                    <a:lnTo>
                      <a:pt x="58" y="43"/>
                    </a:lnTo>
                    <a:lnTo>
                      <a:pt x="59" y="37"/>
                    </a:lnTo>
                    <a:lnTo>
                      <a:pt x="61" y="33"/>
                    </a:lnTo>
                    <a:lnTo>
                      <a:pt x="64" y="28"/>
                    </a:lnTo>
                    <a:lnTo>
                      <a:pt x="67" y="25"/>
                    </a:lnTo>
                    <a:lnTo>
                      <a:pt x="71" y="22"/>
                    </a:lnTo>
                    <a:lnTo>
                      <a:pt x="76" y="19"/>
                    </a:lnTo>
                    <a:lnTo>
                      <a:pt x="80" y="19"/>
                    </a:lnTo>
                    <a:lnTo>
                      <a:pt x="85" y="19"/>
                    </a:lnTo>
                    <a:lnTo>
                      <a:pt x="91" y="21"/>
                    </a:lnTo>
                    <a:lnTo>
                      <a:pt x="95" y="24"/>
                    </a:lnTo>
                    <a:lnTo>
                      <a:pt x="101" y="27"/>
                    </a:lnTo>
                    <a:lnTo>
                      <a:pt x="110" y="37"/>
                    </a:lnTo>
                    <a:lnTo>
                      <a:pt x="120" y="48"/>
                    </a:lnTo>
                    <a:lnTo>
                      <a:pt x="129" y="60"/>
                    </a:lnTo>
                    <a:lnTo>
                      <a:pt x="135" y="72"/>
                    </a:lnTo>
                    <a:lnTo>
                      <a:pt x="141" y="84"/>
                    </a:lnTo>
                    <a:lnTo>
                      <a:pt x="145" y="98"/>
                    </a:lnTo>
                    <a:lnTo>
                      <a:pt x="148" y="111"/>
                    </a:lnTo>
                    <a:lnTo>
                      <a:pt x="150" y="125"/>
                    </a:lnTo>
                    <a:lnTo>
                      <a:pt x="153" y="125"/>
                    </a:lnTo>
                    <a:lnTo>
                      <a:pt x="154" y="122"/>
                    </a:lnTo>
                    <a:lnTo>
                      <a:pt x="156" y="116"/>
                    </a:lnTo>
                    <a:lnTo>
                      <a:pt x="160" y="92"/>
                    </a:lnTo>
                    <a:lnTo>
                      <a:pt x="160" y="78"/>
                    </a:lnTo>
                    <a:lnTo>
                      <a:pt x="157" y="65"/>
                    </a:lnTo>
                    <a:lnTo>
                      <a:pt x="153" y="51"/>
                    </a:lnTo>
                    <a:lnTo>
                      <a:pt x="145" y="31"/>
                    </a:lnTo>
                    <a:lnTo>
                      <a:pt x="144" y="27"/>
                    </a:lnTo>
                    <a:lnTo>
                      <a:pt x="144" y="21"/>
                    </a:lnTo>
                    <a:lnTo>
                      <a:pt x="144" y="16"/>
                    </a:lnTo>
                    <a:lnTo>
                      <a:pt x="145" y="13"/>
                    </a:lnTo>
                    <a:lnTo>
                      <a:pt x="150" y="6"/>
                    </a:lnTo>
                    <a:lnTo>
                      <a:pt x="157" y="1"/>
                    </a:lnTo>
                    <a:lnTo>
                      <a:pt x="166" y="0"/>
                    </a:lnTo>
                    <a:lnTo>
                      <a:pt x="175" y="0"/>
                    </a:lnTo>
                    <a:lnTo>
                      <a:pt x="180" y="3"/>
                    </a:lnTo>
                    <a:lnTo>
                      <a:pt x="184" y="4"/>
                    </a:lnTo>
                    <a:lnTo>
                      <a:pt x="189" y="9"/>
                    </a:lnTo>
                    <a:lnTo>
                      <a:pt x="192" y="13"/>
                    </a:lnTo>
                    <a:lnTo>
                      <a:pt x="198" y="25"/>
                    </a:lnTo>
                    <a:lnTo>
                      <a:pt x="203" y="37"/>
                    </a:lnTo>
                    <a:lnTo>
                      <a:pt x="206" y="53"/>
                    </a:lnTo>
                    <a:lnTo>
                      <a:pt x="209" y="66"/>
                    </a:lnTo>
                    <a:lnTo>
                      <a:pt x="210" y="95"/>
                    </a:lnTo>
                    <a:lnTo>
                      <a:pt x="209" y="117"/>
                    </a:lnTo>
                    <a:lnTo>
                      <a:pt x="210" y="117"/>
                    </a:lnTo>
                    <a:lnTo>
                      <a:pt x="212" y="116"/>
                    </a:lnTo>
                    <a:lnTo>
                      <a:pt x="216" y="110"/>
                    </a:lnTo>
                    <a:lnTo>
                      <a:pt x="224" y="87"/>
                    </a:lnTo>
                    <a:lnTo>
                      <a:pt x="231" y="62"/>
                    </a:lnTo>
                    <a:lnTo>
                      <a:pt x="237" y="37"/>
                    </a:lnTo>
                    <a:lnTo>
                      <a:pt x="242" y="30"/>
                    </a:lnTo>
                    <a:lnTo>
                      <a:pt x="248" y="24"/>
                    </a:lnTo>
                    <a:lnTo>
                      <a:pt x="254" y="21"/>
                    </a:lnTo>
                    <a:lnTo>
                      <a:pt x="258" y="21"/>
                    </a:lnTo>
                    <a:lnTo>
                      <a:pt x="261" y="21"/>
                    </a:lnTo>
                    <a:lnTo>
                      <a:pt x="266" y="22"/>
                    </a:lnTo>
                    <a:lnTo>
                      <a:pt x="269" y="25"/>
                    </a:lnTo>
                    <a:lnTo>
                      <a:pt x="272" y="30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8" y="48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6" y="87"/>
                    </a:lnTo>
                    <a:lnTo>
                      <a:pt x="272" y="107"/>
                    </a:lnTo>
                    <a:lnTo>
                      <a:pt x="269" y="123"/>
                    </a:lnTo>
                    <a:lnTo>
                      <a:pt x="264" y="137"/>
                    </a:lnTo>
                    <a:lnTo>
                      <a:pt x="255" y="163"/>
                    </a:lnTo>
                    <a:lnTo>
                      <a:pt x="252" y="173"/>
                    </a:lnTo>
                    <a:lnTo>
                      <a:pt x="251" y="184"/>
                    </a:lnTo>
                    <a:lnTo>
                      <a:pt x="249" y="194"/>
                    </a:lnTo>
                    <a:lnTo>
                      <a:pt x="243" y="206"/>
                    </a:lnTo>
                    <a:lnTo>
                      <a:pt x="233" y="220"/>
                    </a:lnTo>
                    <a:lnTo>
                      <a:pt x="221" y="232"/>
                    </a:lnTo>
                    <a:lnTo>
                      <a:pt x="206" y="246"/>
                    </a:lnTo>
                    <a:lnTo>
                      <a:pt x="189" y="256"/>
                    </a:lnTo>
                    <a:lnTo>
                      <a:pt x="178" y="261"/>
                    </a:lnTo>
                    <a:lnTo>
                      <a:pt x="168" y="265"/>
                    </a:lnTo>
                    <a:lnTo>
                      <a:pt x="157" y="268"/>
                    </a:lnTo>
                    <a:lnTo>
                      <a:pt x="147" y="2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3086234" y="2270489"/>
                <a:ext cx="501027" cy="1369381"/>
              </a:xfrm>
              <a:custGeom>
                <a:rect b="b" l="l" r="r" t="t"/>
                <a:pathLst>
                  <a:path extrusionOk="0" h="973" w="356">
                    <a:moveTo>
                      <a:pt x="0" y="903"/>
                    </a:moveTo>
                    <a:lnTo>
                      <a:pt x="0" y="903"/>
                    </a:lnTo>
                    <a:lnTo>
                      <a:pt x="7" y="900"/>
                    </a:lnTo>
                    <a:lnTo>
                      <a:pt x="29" y="891"/>
                    </a:lnTo>
                    <a:lnTo>
                      <a:pt x="42" y="884"/>
                    </a:lnTo>
                    <a:lnTo>
                      <a:pt x="57" y="873"/>
                    </a:lnTo>
                    <a:lnTo>
                      <a:pt x="75" y="861"/>
                    </a:lnTo>
                    <a:lnTo>
                      <a:pt x="93" y="846"/>
                    </a:lnTo>
                    <a:lnTo>
                      <a:pt x="113" y="828"/>
                    </a:lnTo>
                    <a:lnTo>
                      <a:pt x="133" y="808"/>
                    </a:lnTo>
                    <a:lnTo>
                      <a:pt x="154" y="784"/>
                    </a:lnTo>
                    <a:lnTo>
                      <a:pt x="173" y="755"/>
                    </a:lnTo>
                    <a:lnTo>
                      <a:pt x="191" y="725"/>
                    </a:lnTo>
                    <a:lnTo>
                      <a:pt x="210" y="691"/>
                    </a:lnTo>
                    <a:lnTo>
                      <a:pt x="225" y="651"/>
                    </a:lnTo>
                    <a:lnTo>
                      <a:pt x="240" y="608"/>
                    </a:lnTo>
                    <a:lnTo>
                      <a:pt x="244" y="585"/>
                    </a:lnTo>
                    <a:lnTo>
                      <a:pt x="249" y="562"/>
                    </a:lnTo>
                    <a:lnTo>
                      <a:pt x="250" y="540"/>
                    </a:lnTo>
                    <a:lnTo>
                      <a:pt x="250" y="517"/>
                    </a:lnTo>
                    <a:lnTo>
                      <a:pt x="249" y="493"/>
                    </a:lnTo>
                    <a:lnTo>
                      <a:pt x="246" y="470"/>
                    </a:lnTo>
                    <a:lnTo>
                      <a:pt x="243" y="448"/>
                    </a:lnTo>
                    <a:lnTo>
                      <a:pt x="237" y="425"/>
                    </a:lnTo>
                    <a:lnTo>
                      <a:pt x="231" y="403"/>
                    </a:lnTo>
                    <a:lnTo>
                      <a:pt x="223" y="381"/>
                    </a:lnTo>
                    <a:lnTo>
                      <a:pt x="207" y="338"/>
                    </a:lnTo>
                    <a:lnTo>
                      <a:pt x="185" y="297"/>
                    </a:lnTo>
                    <a:lnTo>
                      <a:pt x="164" y="259"/>
                    </a:lnTo>
                    <a:lnTo>
                      <a:pt x="142" y="223"/>
                    </a:lnTo>
                    <a:lnTo>
                      <a:pt x="119" y="190"/>
                    </a:lnTo>
                    <a:lnTo>
                      <a:pt x="98" y="161"/>
                    </a:lnTo>
                    <a:lnTo>
                      <a:pt x="78" y="137"/>
                    </a:lnTo>
                    <a:lnTo>
                      <a:pt x="48" y="102"/>
                    </a:lnTo>
                    <a:lnTo>
                      <a:pt x="38" y="90"/>
                    </a:lnTo>
                    <a:lnTo>
                      <a:pt x="51" y="74"/>
                    </a:lnTo>
                    <a:lnTo>
                      <a:pt x="66" y="56"/>
                    </a:lnTo>
                    <a:lnTo>
                      <a:pt x="86" y="38"/>
                    </a:lnTo>
                    <a:lnTo>
                      <a:pt x="96" y="28"/>
                    </a:lnTo>
                    <a:lnTo>
                      <a:pt x="107" y="19"/>
                    </a:lnTo>
                    <a:lnTo>
                      <a:pt x="119" y="12"/>
                    </a:lnTo>
                    <a:lnTo>
                      <a:pt x="131" y="6"/>
                    </a:lnTo>
                    <a:lnTo>
                      <a:pt x="145" y="3"/>
                    </a:lnTo>
                    <a:lnTo>
                      <a:pt x="157" y="0"/>
                    </a:lnTo>
                    <a:lnTo>
                      <a:pt x="169" y="0"/>
                    </a:lnTo>
                    <a:lnTo>
                      <a:pt x="181" y="4"/>
                    </a:lnTo>
                    <a:lnTo>
                      <a:pt x="201" y="31"/>
                    </a:lnTo>
                    <a:lnTo>
                      <a:pt x="220" y="65"/>
                    </a:lnTo>
                    <a:lnTo>
                      <a:pt x="244" y="108"/>
                    </a:lnTo>
                    <a:lnTo>
                      <a:pt x="271" y="161"/>
                    </a:lnTo>
                    <a:lnTo>
                      <a:pt x="285" y="191"/>
                    </a:lnTo>
                    <a:lnTo>
                      <a:pt x="297" y="223"/>
                    </a:lnTo>
                    <a:lnTo>
                      <a:pt x="309" y="255"/>
                    </a:lnTo>
                    <a:lnTo>
                      <a:pt x="321" y="289"/>
                    </a:lnTo>
                    <a:lnTo>
                      <a:pt x="332" y="326"/>
                    </a:lnTo>
                    <a:lnTo>
                      <a:pt x="341" y="363"/>
                    </a:lnTo>
                    <a:lnTo>
                      <a:pt x="348" y="401"/>
                    </a:lnTo>
                    <a:lnTo>
                      <a:pt x="353" y="440"/>
                    </a:lnTo>
                    <a:lnTo>
                      <a:pt x="356" y="479"/>
                    </a:lnTo>
                    <a:lnTo>
                      <a:pt x="356" y="520"/>
                    </a:lnTo>
                    <a:lnTo>
                      <a:pt x="354" y="559"/>
                    </a:lnTo>
                    <a:lnTo>
                      <a:pt x="348" y="600"/>
                    </a:lnTo>
                    <a:lnTo>
                      <a:pt x="339" y="641"/>
                    </a:lnTo>
                    <a:lnTo>
                      <a:pt x="333" y="660"/>
                    </a:lnTo>
                    <a:lnTo>
                      <a:pt x="327" y="680"/>
                    </a:lnTo>
                    <a:lnTo>
                      <a:pt x="320" y="701"/>
                    </a:lnTo>
                    <a:lnTo>
                      <a:pt x="311" y="721"/>
                    </a:lnTo>
                    <a:lnTo>
                      <a:pt x="300" y="740"/>
                    </a:lnTo>
                    <a:lnTo>
                      <a:pt x="290" y="760"/>
                    </a:lnTo>
                    <a:lnTo>
                      <a:pt x="277" y="780"/>
                    </a:lnTo>
                    <a:lnTo>
                      <a:pt x="265" y="798"/>
                    </a:lnTo>
                    <a:lnTo>
                      <a:pt x="250" y="817"/>
                    </a:lnTo>
                    <a:lnTo>
                      <a:pt x="235" y="835"/>
                    </a:lnTo>
                    <a:lnTo>
                      <a:pt x="219" y="854"/>
                    </a:lnTo>
                    <a:lnTo>
                      <a:pt x="201" y="872"/>
                    </a:lnTo>
                    <a:lnTo>
                      <a:pt x="181" y="890"/>
                    </a:lnTo>
                    <a:lnTo>
                      <a:pt x="160" y="908"/>
                    </a:lnTo>
                    <a:lnTo>
                      <a:pt x="137" y="924"/>
                    </a:lnTo>
                    <a:lnTo>
                      <a:pt x="115" y="941"/>
                    </a:lnTo>
                    <a:lnTo>
                      <a:pt x="89" y="958"/>
                    </a:lnTo>
                    <a:lnTo>
                      <a:pt x="62" y="973"/>
                    </a:lnTo>
                    <a:lnTo>
                      <a:pt x="51" y="973"/>
                    </a:lnTo>
                    <a:lnTo>
                      <a:pt x="41" y="971"/>
                    </a:lnTo>
                    <a:lnTo>
                      <a:pt x="30" y="968"/>
                    </a:lnTo>
                    <a:lnTo>
                      <a:pt x="24" y="965"/>
                    </a:lnTo>
                    <a:lnTo>
                      <a:pt x="18" y="961"/>
                    </a:lnTo>
                    <a:lnTo>
                      <a:pt x="12" y="955"/>
                    </a:lnTo>
                    <a:lnTo>
                      <a:pt x="7" y="947"/>
                    </a:lnTo>
                    <a:lnTo>
                      <a:pt x="4" y="940"/>
                    </a:lnTo>
                    <a:lnTo>
                      <a:pt x="1" y="929"/>
                    </a:lnTo>
                    <a:lnTo>
                      <a:pt x="0" y="917"/>
                    </a:lnTo>
                    <a:lnTo>
                      <a:pt x="0" y="903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3086234" y="2270489"/>
                <a:ext cx="501027" cy="1369381"/>
              </a:xfrm>
              <a:custGeom>
                <a:rect b="b" l="l" r="r" t="t"/>
                <a:pathLst>
                  <a:path extrusionOk="0" h="973" w="356">
                    <a:moveTo>
                      <a:pt x="0" y="903"/>
                    </a:moveTo>
                    <a:lnTo>
                      <a:pt x="0" y="903"/>
                    </a:lnTo>
                    <a:lnTo>
                      <a:pt x="7" y="900"/>
                    </a:lnTo>
                    <a:lnTo>
                      <a:pt x="29" y="891"/>
                    </a:lnTo>
                    <a:lnTo>
                      <a:pt x="42" y="884"/>
                    </a:lnTo>
                    <a:lnTo>
                      <a:pt x="57" y="873"/>
                    </a:lnTo>
                    <a:lnTo>
                      <a:pt x="75" y="861"/>
                    </a:lnTo>
                    <a:lnTo>
                      <a:pt x="93" y="846"/>
                    </a:lnTo>
                    <a:lnTo>
                      <a:pt x="113" y="828"/>
                    </a:lnTo>
                    <a:lnTo>
                      <a:pt x="133" y="808"/>
                    </a:lnTo>
                    <a:lnTo>
                      <a:pt x="154" y="784"/>
                    </a:lnTo>
                    <a:lnTo>
                      <a:pt x="173" y="755"/>
                    </a:lnTo>
                    <a:lnTo>
                      <a:pt x="191" y="725"/>
                    </a:lnTo>
                    <a:lnTo>
                      <a:pt x="210" y="691"/>
                    </a:lnTo>
                    <a:lnTo>
                      <a:pt x="225" y="651"/>
                    </a:lnTo>
                    <a:lnTo>
                      <a:pt x="240" y="608"/>
                    </a:lnTo>
                    <a:lnTo>
                      <a:pt x="244" y="585"/>
                    </a:lnTo>
                    <a:lnTo>
                      <a:pt x="249" y="562"/>
                    </a:lnTo>
                    <a:lnTo>
                      <a:pt x="250" y="540"/>
                    </a:lnTo>
                    <a:lnTo>
                      <a:pt x="250" y="517"/>
                    </a:lnTo>
                    <a:lnTo>
                      <a:pt x="249" y="493"/>
                    </a:lnTo>
                    <a:lnTo>
                      <a:pt x="246" y="470"/>
                    </a:lnTo>
                    <a:lnTo>
                      <a:pt x="243" y="448"/>
                    </a:lnTo>
                    <a:lnTo>
                      <a:pt x="237" y="425"/>
                    </a:lnTo>
                    <a:lnTo>
                      <a:pt x="231" y="403"/>
                    </a:lnTo>
                    <a:lnTo>
                      <a:pt x="223" y="381"/>
                    </a:lnTo>
                    <a:lnTo>
                      <a:pt x="207" y="338"/>
                    </a:lnTo>
                    <a:lnTo>
                      <a:pt x="185" y="297"/>
                    </a:lnTo>
                    <a:lnTo>
                      <a:pt x="164" y="259"/>
                    </a:lnTo>
                    <a:lnTo>
                      <a:pt x="142" y="223"/>
                    </a:lnTo>
                    <a:lnTo>
                      <a:pt x="119" y="190"/>
                    </a:lnTo>
                    <a:lnTo>
                      <a:pt x="98" y="161"/>
                    </a:lnTo>
                    <a:lnTo>
                      <a:pt x="78" y="137"/>
                    </a:lnTo>
                    <a:lnTo>
                      <a:pt x="48" y="102"/>
                    </a:lnTo>
                    <a:lnTo>
                      <a:pt x="38" y="90"/>
                    </a:lnTo>
                    <a:lnTo>
                      <a:pt x="51" y="74"/>
                    </a:lnTo>
                    <a:lnTo>
                      <a:pt x="66" y="56"/>
                    </a:lnTo>
                    <a:lnTo>
                      <a:pt x="86" y="38"/>
                    </a:lnTo>
                    <a:lnTo>
                      <a:pt x="96" y="28"/>
                    </a:lnTo>
                    <a:lnTo>
                      <a:pt x="107" y="19"/>
                    </a:lnTo>
                    <a:lnTo>
                      <a:pt x="119" y="12"/>
                    </a:lnTo>
                    <a:lnTo>
                      <a:pt x="131" y="6"/>
                    </a:lnTo>
                    <a:lnTo>
                      <a:pt x="145" y="3"/>
                    </a:lnTo>
                    <a:lnTo>
                      <a:pt x="157" y="0"/>
                    </a:lnTo>
                    <a:lnTo>
                      <a:pt x="169" y="0"/>
                    </a:lnTo>
                    <a:lnTo>
                      <a:pt x="181" y="4"/>
                    </a:lnTo>
                    <a:lnTo>
                      <a:pt x="201" y="31"/>
                    </a:lnTo>
                    <a:lnTo>
                      <a:pt x="220" y="65"/>
                    </a:lnTo>
                    <a:lnTo>
                      <a:pt x="244" y="108"/>
                    </a:lnTo>
                    <a:lnTo>
                      <a:pt x="271" y="161"/>
                    </a:lnTo>
                    <a:lnTo>
                      <a:pt x="285" y="191"/>
                    </a:lnTo>
                    <a:lnTo>
                      <a:pt x="297" y="223"/>
                    </a:lnTo>
                    <a:lnTo>
                      <a:pt x="309" y="255"/>
                    </a:lnTo>
                    <a:lnTo>
                      <a:pt x="321" y="289"/>
                    </a:lnTo>
                    <a:lnTo>
                      <a:pt x="332" y="326"/>
                    </a:lnTo>
                    <a:lnTo>
                      <a:pt x="341" y="363"/>
                    </a:lnTo>
                    <a:lnTo>
                      <a:pt x="348" y="401"/>
                    </a:lnTo>
                    <a:lnTo>
                      <a:pt x="353" y="440"/>
                    </a:lnTo>
                    <a:lnTo>
                      <a:pt x="356" y="479"/>
                    </a:lnTo>
                    <a:lnTo>
                      <a:pt x="356" y="520"/>
                    </a:lnTo>
                    <a:lnTo>
                      <a:pt x="354" y="559"/>
                    </a:lnTo>
                    <a:lnTo>
                      <a:pt x="348" y="600"/>
                    </a:lnTo>
                    <a:lnTo>
                      <a:pt x="339" y="641"/>
                    </a:lnTo>
                    <a:lnTo>
                      <a:pt x="333" y="660"/>
                    </a:lnTo>
                    <a:lnTo>
                      <a:pt x="327" y="680"/>
                    </a:lnTo>
                    <a:lnTo>
                      <a:pt x="320" y="701"/>
                    </a:lnTo>
                    <a:lnTo>
                      <a:pt x="311" y="721"/>
                    </a:lnTo>
                    <a:lnTo>
                      <a:pt x="300" y="740"/>
                    </a:lnTo>
                    <a:lnTo>
                      <a:pt x="290" y="760"/>
                    </a:lnTo>
                    <a:lnTo>
                      <a:pt x="277" y="780"/>
                    </a:lnTo>
                    <a:lnTo>
                      <a:pt x="265" y="798"/>
                    </a:lnTo>
                    <a:lnTo>
                      <a:pt x="250" y="817"/>
                    </a:lnTo>
                    <a:lnTo>
                      <a:pt x="235" y="835"/>
                    </a:lnTo>
                    <a:lnTo>
                      <a:pt x="219" y="854"/>
                    </a:lnTo>
                    <a:lnTo>
                      <a:pt x="201" y="872"/>
                    </a:lnTo>
                    <a:lnTo>
                      <a:pt x="181" y="890"/>
                    </a:lnTo>
                    <a:lnTo>
                      <a:pt x="160" y="908"/>
                    </a:lnTo>
                    <a:lnTo>
                      <a:pt x="137" y="924"/>
                    </a:lnTo>
                    <a:lnTo>
                      <a:pt x="115" y="941"/>
                    </a:lnTo>
                    <a:lnTo>
                      <a:pt x="89" y="958"/>
                    </a:lnTo>
                    <a:lnTo>
                      <a:pt x="62" y="973"/>
                    </a:lnTo>
                    <a:lnTo>
                      <a:pt x="51" y="973"/>
                    </a:lnTo>
                    <a:lnTo>
                      <a:pt x="41" y="971"/>
                    </a:lnTo>
                    <a:lnTo>
                      <a:pt x="30" y="968"/>
                    </a:lnTo>
                    <a:lnTo>
                      <a:pt x="24" y="965"/>
                    </a:lnTo>
                    <a:lnTo>
                      <a:pt x="18" y="961"/>
                    </a:lnTo>
                    <a:lnTo>
                      <a:pt x="12" y="955"/>
                    </a:lnTo>
                    <a:lnTo>
                      <a:pt x="7" y="947"/>
                    </a:lnTo>
                    <a:lnTo>
                      <a:pt x="4" y="940"/>
                    </a:lnTo>
                    <a:lnTo>
                      <a:pt x="1" y="929"/>
                    </a:lnTo>
                    <a:lnTo>
                      <a:pt x="0" y="917"/>
                    </a:lnTo>
                    <a:lnTo>
                      <a:pt x="0" y="90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4" name="Google Shape;604;p3"/>
              <p:cNvGrpSpPr/>
              <p:nvPr/>
            </p:nvGrpSpPr>
            <p:grpSpPr>
              <a:xfrm flipH="1">
                <a:off x="3023009" y="2891517"/>
                <a:ext cx="80199" cy="78965"/>
                <a:chOff x="5772205" y="2343722"/>
                <a:chExt cx="123202" cy="121306"/>
              </a:xfrm>
            </p:grpSpPr>
            <p:sp>
              <p:nvSpPr>
                <p:cNvPr id="605" name="Google Shape;605;p3"/>
                <p:cNvSpPr/>
                <p:nvPr/>
              </p:nvSpPr>
              <p:spPr>
                <a:xfrm>
                  <a:off x="5772205" y="2343722"/>
                  <a:ext cx="123202" cy="121306"/>
                </a:xfrm>
                <a:custGeom>
                  <a:rect b="b" l="l" r="r" t="t"/>
                  <a:pathLst>
                    <a:path extrusionOk="0" h="27" w="27">
                      <a:moveTo>
                        <a:pt x="27" y="13"/>
                      </a:move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0" y="27"/>
                        <a:pt x="26" y="21"/>
                        <a:pt x="27" y="1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" name="Google Shape;606;p3"/>
                <p:cNvSpPr/>
                <p:nvPr/>
              </p:nvSpPr>
              <p:spPr>
                <a:xfrm>
                  <a:off x="5791159" y="2362676"/>
                  <a:ext cx="45490" cy="43595"/>
                </a:xfrm>
                <a:custGeom>
                  <a:rect b="b" l="l" r="r" t="t"/>
                  <a:pathLst>
                    <a:path extrusionOk="0" h="10" w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7" name="Google Shape;607;p3"/>
              <p:cNvSpPr/>
              <p:nvPr/>
            </p:nvSpPr>
            <p:spPr>
              <a:xfrm flipH="1" rot="-3994631">
                <a:off x="2613201" y="2977527"/>
                <a:ext cx="230122" cy="521568"/>
              </a:xfrm>
              <a:custGeom>
                <a:rect b="b" l="l" r="r" t="t"/>
                <a:pathLst>
                  <a:path extrusionOk="0" h="410" w="152">
                    <a:moveTo>
                      <a:pt x="80" y="2"/>
                    </a:moveTo>
                    <a:lnTo>
                      <a:pt x="80" y="2"/>
                    </a:lnTo>
                    <a:lnTo>
                      <a:pt x="84" y="10"/>
                    </a:lnTo>
                    <a:lnTo>
                      <a:pt x="100" y="32"/>
                    </a:lnTo>
                    <a:lnTo>
                      <a:pt x="118" y="66"/>
                    </a:lnTo>
                    <a:lnTo>
                      <a:pt x="128" y="88"/>
                    </a:lnTo>
                    <a:lnTo>
                      <a:pt x="136" y="112"/>
                    </a:lnTo>
                    <a:lnTo>
                      <a:pt x="144" y="138"/>
                    </a:lnTo>
                    <a:lnTo>
                      <a:pt x="150" y="168"/>
                    </a:lnTo>
                    <a:lnTo>
                      <a:pt x="152" y="198"/>
                    </a:lnTo>
                    <a:lnTo>
                      <a:pt x="152" y="230"/>
                    </a:lnTo>
                    <a:lnTo>
                      <a:pt x="148" y="264"/>
                    </a:lnTo>
                    <a:lnTo>
                      <a:pt x="138" y="298"/>
                    </a:lnTo>
                    <a:lnTo>
                      <a:pt x="124" y="334"/>
                    </a:lnTo>
                    <a:lnTo>
                      <a:pt x="116" y="352"/>
                    </a:lnTo>
                    <a:lnTo>
                      <a:pt x="106" y="370"/>
                    </a:lnTo>
                    <a:lnTo>
                      <a:pt x="96" y="386"/>
                    </a:lnTo>
                    <a:lnTo>
                      <a:pt x="84" y="398"/>
                    </a:lnTo>
                    <a:lnTo>
                      <a:pt x="74" y="406"/>
                    </a:lnTo>
                    <a:lnTo>
                      <a:pt x="66" y="408"/>
                    </a:lnTo>
                    <a:lnTo>
                      <a:pt x="56" y="410"/>
                    </a:lnTo>
                    <a:lnTo>
                      <a:pt x="48" y="406"/>
                    </a:lnTo>
                    <a:lnTo>
                      <a:pt x="42" y="400"/>
                    </a:lnTo>
                    <a:lnTo>
                      <a:pt x="34" y="390"/>
                    </a:lnTo>
                    <a:lnTo>
                      <a:pt x="28" y="380"/>
                    </a:lnTo>
                    <a:lnTo>
                      <a:pt x="22" y="366"/>
                    </a:lnTo>
                    <a:lnTo>
                      <a:pt x="12" y="332"/>
                    </a:lnTo>
                    <a:lnTo>
                      <a:pt x="6" y="292"/>
                    </a:lnTo>
                    <a:lnTo>
                      <a:pt x="0" y="250"/>
                    </a:lnTo>
                    <a:lnTo>
                      <a:pt x="0" y="204"/>
                    </a:lnTo>
                    <a:lnTo>
                      <a:pt x="0" y="158"/>
                    </a:lnTo>
                    <a:lnTo>
                      <a:pt x="6" y="114"/>
                    </a:lnTo>
                    <a:lnTo>
                      <a:pt x="14" y="76"/>
                    </a:lnTo>
                    <a:lnTo>
                      <a:pt x="18" y="58"/>
                    </a:lnTo>
                    <a:lnTo>
                      <a:pt x="24" y="42"/>
                    </a:lnTo>
                    <a:lnTo>
                      <a:pt x="32" y="30"/>
                    </a:lnTo>
                    <a:lnTo>
                      <a:pt x="38" y="18"/>
                    </a:lnTo>
                    <a:lnTo>
                      <a:pt x="48" y="10"/>
                    </a:lnTo>
                    <a:lnTo>
                      <a:pt x="58" y="4"/>
                    </a:lnTo>
                    <a:lnTo>
                      <a:pt x="68" y="0"/>
                    </a:ln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2782240" y="3031881"/>
                <a:ext cx="166071" cy="236440"/>
              </a:xfrm>
              <a:custGeom>
                <a:rect b="b" l="l" r="r" t="t"/>
                <a:pathLst>
                  <a:path extrusionOk="0" h="168" w="118">
                    <a:moveTo>
                      <a:pt x="6" y="115"/>
                    </a:moveTo>
                    <a:lnTo>
                      <a:pt x="6" y="115"/>
                    </a:lnTo>
                    <a:lnTo>
                      <a:pt x="2" y="103"/>
                    </a:lnTo>
                    <a:lnTo>
                      <a:pt x="0" y="88"/>
                    </a:lnTo>
                    <a:lnTo>
                      <a:pt x="0" y="73"/>
                    </a:lnTo>
                    <a:lnTo>
                      <a:pt x="2" y="58"/>
                    </a:lnTo>
                    <a:lnTo>
                      <a:pt x="6" y="43"/>
                    </a:lnTo>
                    <a:lnTo>
                      <a:pt x="14" y="29"/>
                    </a:lnTo>
                    <a:lnTo>
                      <a:pt x="24" y="17"/>
                    </a:lnTo>
                    <a:lnTo>
                      <a:pt x="30" y="11"/>
                    </a:lnTo>
                    <a:lnTo>
                      <a:pt x="38" y="6"/>
                    </a:lnTo>
                    <a:lnTo>
                      <a:pt x="44" y="3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9" y="2"/>
                    </a:lnTo>
                    <a:lnTo>
                      <a:pt x="62" y="5"/>
                    </a:lnTo>
                    <a:lnTo>
                      <a:pt x="64" y="9"/>
                    </a:lnTo>
                    <a:lnTo>
                      <a:pt x="67" y="20"/>
                    </a:lnTo>
                    <a:lnTo>
                      <a:pt x="67" y="33"/>
                    </a:lnTo>
                    <a:lnTo>
                      <a:pt x="67" y="49"/>
                    </a:lnTo>
                    <a:lnTo>
                      <a:pt x="65" y="80"/>
                    </a:lnTo>
                    <a:lnTo>
                      <a:pt x="67" y="88"/>
                    </a:lnTo>
                    <a:lnTo>
                      <a:pt x="70" y="94"/>
                    </a:lnTo>
                    <a:lnTo>
                      <a:pt x="73" y="100"/>
                    </a:lnTo>
                    <a:lnTo>
                      <a:pt x="77" y="104"/>
                    </a:lnTo>
                    <a:lnTo>
                      <a:pt x="88" y="113"/>
                    </a:lnTo>
                    <a:lnTo>
                      <a:pt x="100" y="121"/>
                    </a:lnTo>
                    <a:lnTo>
                      <a:pt x="109" y="129"/>
                    </a:lnTo>
                    <a:lnTo>
                      <a:pt x="113" y="132"/>
                    </a:lnTo>
                    <a:lnTo>
                      <a:pt x="116" y="136"/>
                    </a:lnTo>
                    <a:lnTo>
                      <a:pt x="118" y="141"/>
                    </a:lnTo>
                    <a:lnTo>
                      <a:pt x="118" y="145"/>
                    </a:lnTo>
                    <a:lnTo>
                      <a:pt x="115" y="150"/>
                    </a:lnTo>
                    <a:lnTo>
                      <a:pt x="110" y="156"/>
                    </a:lnTo>
                    <a:lnTo>
                      <a:pt x="106" y="160"/>
                    </a:lnTo>
                    <a:lnTo>
                      <a:pt x="98" y="165"/>
                    </a:lnTo>
                    <a:lnTo>
                      <a:pt x="92" y="166"/>
                    </a:lnTo>
                    <a:lnTo>
                      <a:pt x="85" y="168"/>
                    </a:lnTo>
                    <a:lnTo>
                      <a:pt x="77" y="168"/>
                    </a:lnTo>
                    <a:lnTo>
                      <a:pt x="70" y="166"/>
                    </a:lnTo>
                    <a:lnTo>
                      <a:pt x="54" y="162"/>
                    </a:lnTo>
                    <a:lnTo>
                      <a:pt x="39" y="153"/>
                    </a:lnTo>
                    <a:lnTo>
                      <a:pt x="26" y="142"/>
                    </a:lnTo>
                    <a:lnTo>
                      <a:pt x="14" y="130"/>
                    </a:lnTo>
                    <a:lnTo>
                      <a:pt x="6" y="1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2790684" y="3047363"/>
                <a:ext cx="146367" cy="205477"/>
              </a:xfrm>
              <a:custGeom>
                <a:rect b="b" l="l" r="r" t="t"/>
                <a:pathLst>
                  <a:path extrusionOk="0" h="146" w="104">
                    <a:moveTo>
                      <a:pt x="6" y="101"/>
                    </a:moveTo>
                    <a:lnTo>
                      <a:pt x="6" y="101"/>
                    </a:lnTo>
                    <a:lnTo>
                      <a:pt x="3" y="89"/>
                    </a:lnTo>
                    <a:lnTo>
                      <a:pt x="0" y="77"/>
                    </a:lnTo>
                    <a:lnTo>
                      <a:pt x="0" y="63"/>
                    </a:lnTo>
                    <a:lnTo>
                      <a:pt x="3" y="50"/>
                    </a:lnTo>
                    <a:lnTo>
                      <a:pt x="8" y="38"/>
                    </a:lnTo>
                    <a:lnTo>
                      <a:pt x="14" y="24"/>
                    </a:lnTo>
                    <a:lnTo>
                      <a:pt x="23" y="13"/>
                    </a:lnTo>
                    <a:lnTo>
                      <a:pt x="33" y="4"/>
                    </a:lnTo>
                    <a:lnTo>
                      <a:pt x="39" y="1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3" y="1"/>
                    </a:lnTo>
                    <a:lnTo>
                      <a:pt x="54" y="4"/>
                    </a:lnTo>
                    <a:lnTo>
                      <a:pt x="58" y="7"/>
                    </a:lnTo>
                    <a:lnTo>
                      <a:pt x="59" y="16"/>
                    </a:lnTo>
                    <a:lnTo>
                      <a:pt x="61" y="29"/>
                    </a:lnTo>
                    <a:lnTo>
                      <a:pt x="59" y="42"/>
                    </a:lnTo>
                    <a:lnTo>
                      <a:pt x="59" y="71"/>
                    </a:lnTo>
                    <a:lnTo>
                      <a:pt x="59" y="77"/>
                    </a:lnTo>
                    <a:lnTo>
                      <a:pt x="62" y="81"/>
                    </a:lnTo>
                    <a:lnTo>
                      <a:pt x="65" y="87"/>
                    </a:lnTo>
                    <a:lnTo>
                      <a:pt x="68" y="92"/>
                    </a:lnTo>
                    <a:lnTo>
                      <a:pt x="79" y="99"/>
                    </a:lnTo>
                    <a:lnTo>
                      <a:pt x="88" y="105"/>
                    </a:lnTo>
                    <a:lnTo>
                      <a:pt x="97" y="111"/>
                    </a:lnTo>
                    <a:lnTo>
                      <a:pt x="100" y="114"/>
                    </a:lnTo>
                    <a:lnTo>
                      <a:pt x="103" y="119"/>
                    </a:lnTo>
                    <a:lnTo>
                      <a:pt x="104" y="122"/>
                    </a:lnTo>
                    <a:lnTo>
                      <a:pt x="104" y="127"/>
                    </a:lnTo>
                    <a:lnTo>
                      <a:pt x="103" y="131"/>
                    </a:lnTo>
                    <a:lnTo>
                      <a:pt x="98" y="136"/>
                    </a:lnTo>
                    <a:lnTo>
                      <a:pt x="94" y="140"/>
                    </a:lnTo>
                    <a:lnTo>
                      <a:pt x="88" y="143"/>
                    </a:lnTo>
                    <a:lnTo>
                      <a:pt x="82" y="145"/>
                    </a:lnTo>
                    <a:lnTo>
                      <a:pt x="76" y="146"/>
                    </a:lnTo>
                    <a:lnTo>
                      <a:pt x="68" y="146"/>
                    </a:lnTo>
                    <a:lnTo>
                      <a:pt x="62" y="145"/>
                    </a:lnTo>
                    <a:lnTo>
                      <a:pt x="48" y="140"/>
                    </a:lnTo>
                    <a:lnTo>
                      <a:pt x="35" y="134"/>
                    </a:lnTo>
                    <a:lnTo>
                      <a:pt x="23" y="124"/>
                    </a:lnTo>
                    <a:lnTo>
                      <a:pt x="14" y="113"/>
                    </a:lnTo>
                    <a:lnTo>
                      <a:pt x="6" y="1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2782240" y="3031881"/>
                <a:ext cx="166071" cy="236440"/>
              </a:xfrm>
              <a:custGeom>
                <a:rect b="b" l="l" r="r" t="t"/>
                <a:pathLst>
                  <a:path extrusionOk="0" h="168" w="118">
                    <a:moveTo>
                      <a:pt x="6" y="115"/>
                    </a:moveTo>
                    <a:lnTo>
                      <a:pt x="6" y="115"/>
                    </a:lnTo>
                    <a:lnTo>
                      <a:pt x="2" y="103"/>
                    </a:lnTo>
                    <a:lnTo>
                      <a:pt x="0" y="88"/>
                    </a:lnTo>
                    <a:lnTo>
                      <a:pt x="0" y="73"/>
                    </a:lnTo>
                    <a:lnTo>
                      <a:pt x="2" y="58"/>
                    </a:lnTo>
                    <a:lnTo>
                      <a:pt x="6" y="43"/>
                    </a:lnTo>
                    <a:lnTo>
                      <a:pt x="14" y="29"/>
                    </a:lnTo>
                    <a:lnTo>
                      <a:pt x="24" y="17"/>
                    </a:lnTo>
                    <a:lnTo>
                      <a:pt x="30" y="11"/>
                    </a:lnTo>
                    <a:lnTo>
                      <a:pt x="38" y="6"/>
                    </a:lnTo>
                    <a:lnTo>
                      <a:pt x="44" y="3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9" y="2"/>
                    </a:lnTo>
                    <a:lnTo>
                      <a:pt x="62" y="5"/>
                    </a:lnTo>
                    <a:lnTo>
                      <a:pt x="64" y="9"/>
                    </a:lnTo>
                    <a:lnTo>
                      <a:pt x="67" y="20"/>
                    </a:lnTo>
                    <a:lnTo>
                      <a:pt x="67" y="33"/>
                    </a:lnTo>
                    <a:lnTo>
                      <a:pt x="67" y="49"/>
                    </a:lnTo>
                    <a:lnTo>
                      <a:pt x="65" y="80"/>
                    </a:lnTo>
                    <a:lnTo>
                      <a:pt x="67" y="88"/>
                    </a:lnTo>
                    <a:lnTo>
                      <a:pt x="70" y="94"/>
                    </a:lnTo>
                    <a:lnTo>
                      <a:pt x="73" y="100"/>
                    </a:lnTo>
                    <a:lnTo>
                      <a:pt x="77" y="104"/>
                    </a:lnTo>
                    <a:lnTo>
                      <a:pt x="88" y="113"/>
                    </a:lnTo>
                    <a:lnTo>
                      <a:pt x="100" y="121"/>
                    </a:lnTo>
                    <a:lnTo>
                      <a:pt x="109" y="129"/>
                    </a:lnTo>
                    <a:lnTo>
                      <a:pt x="113" y="132"/>
                    </a:lnTo>
                    <a:lnTo>
                      <a:pt x="116" y="136"/>
                    </a:lnTo>
                    <a:lnTo>
                      <a:pt x="118" y="141"/>
                    </a:lnTo>
                    <a:lnTo>
                      <a:pt x="118" y="145"/>
                    </a:lnTo>
                    <a:lnTo>
                      <a:pt x="115" y="150"/>
                    </a:lnTo>
                    <a:lnTo>
                      <a:pt x="110" y="156"/>
                    </a:lnTo>
                    <a:lnTo>
                      <a:pt x="106" y="160"/>
                    </a:lnTo>
                    <a:lnTo>
                      <a:pt x="98" y="165"/>
                    </a:lnTo>
                    <a:lnTo>
                      <a:pt x="92" y="166"/>
                    </a:lnTo>
                    <a:lnTo>
                      <a:pt x="85" y="168"/>
                    </a:lnTo>
                    <a:lnTo>
                      <a:pt x="77" y="168"/>
                    </a:lnTo>
                    <a:lnTo>
                      <a:pt x="70" y="166"/>
                    </a:lnTo>
                    <a:lnTo>
                      <a:pt x="54" y="162"/>
                    </a:lnTo>
                    <a:lnTo>
                      <a:pt x="39" y="153"/>
                    </a:lnTo>
                    <a:lnTo>
                      <a:pt x="26" y="142"/>
                    </a:lnTo>
                    <a:lnTo>
                      <a:pt x="14" y="130"/>
                    </a:lnTo>
                    <a:lnTo>
                      <a:pt x="6" y="115"/>
                    </a:lnTo>
                    <a:close/>
                  </a:path>
                </a:pathLst>
              </a:custGeom>
              <a:solidFill>
                <a:srgbClr val="DDB6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2790684" y="3047363"/>
                <a:ext cx="146367" cy="205477"/>
              </a:xfrm>
              <a:custGeom>
                <a:rect b="b" l="l" r="r" t="t"/>
                <a:pathLst>
                  <a:path extrusionOk="0" h="146" w="104">
                    <a:moveTo>
                      <a:pt x="6" y="101"/>
                    </a:moveTo>
                    <a:lnTo>
                      <a:pt x="6" y="101"/>
                    </a:lnTo>
                    <a:lnTo>
                      <a:pt x="3" y="89"/>
                    </a:lnTo>
                    <a:lnTo>
                      <a:pt x="0" y="77"/>
                    </a:lnTo>
                    <a:lnTo>
                      <a:pt x="0" y="63"/>
                    </a:lnTo>
                    <a:lnTo>
                      <a:pt x="3" y="50"/>
                    </a:lnTo>
                    <a:lnTo>
                      <a:pt x="8" y="38"/>
                    </a:lnTo>
                    <a:lnTo>
                      <a:pt x="14" y="24"/>
                    </a:lnTo>
                    <a:lnTo>
                      <a:pt x="23" y="13"/>
                    </a:lnTo>
                    <a:lnTo>
                      <a:pt x="33" y="4"/>
                    </a:lnTo>
                    <a:lnTo>
                      <a:pt x="39" y="1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3" y="1"/>
                    </a:lnTo>
                    <a:lnTo>
                      <a:pt x="54" y="4"/>
                    </a:lnTo>
                    <a:lnTo>
                      <a:pt x="58" y="7"/>
                    </a:lnTo>
                    <a:lnTo>
                      <a:pt x="59" y="16"/>
                    </a:lnTo>
                    <a:lnTo>
                      <a:pt x="61" y="29"/>
                    </a:lnTo>
                    <a:lnTo>
                      <a:pt x="59" y="42"/>
                    </a:lnTo>
                    <a:lnTo>
                      <a:pt x="59" y="71"/>
                    </a:lnTo>
                    <a:lnTo>
                      <a:pt x="59" y="77"/>
                    </a:lnTo>
                    <a:lnTo>
                      <a:pt x="62" y="81"/>
                    </a:lnTo>
                    <a:lnTo>
                      <a:pt x="65" y="87"/>
                    </a:lnTo>
                    <a:lnTo>
                      <a:pt x="68" y="92"/>
                    </a:lnTo>
                    <a:lnTo>
                      <a:pt x="79" y="99"/>
                    </a:lnTo>
                    <a:lnTo>
                      <a:pt x="88" y="105"/>
                    </a:lnTo>
                    <a:lnTo>
                      <a:pt x="97" y="111"/>
                    </a:lnTo>
                    <a:lnTo>
                      <a:pt x="100" y="114"/>
                    </a:lnTo>
                    <a:lnTo>
                      <a:pt x="103" y="119"/>
                    </a:lnTo>
                    <a:lnTo>
                      <a:pt x="104" y="122"/>
                    </a:lnTo>
                    <a:lnTo>
                      <a:pt x="104" y="127"/>
                    </a:lnTo>
                    <a:lnTo>
                      <a:pt x="103" y="131"/>
                    </a:lnTo>
                    <a:lnTo>
                      <a:pt x="98" y="136"/>
                    </a:lnTo>
                    <a:lnTo>
                      <a:pt x="94" y="140"/>
                    </a:lnTo>
                    <a:lnTo>
                      <a:pt x="88" y="143"/>
                    </a:lnTo>
                    <a:lnTo>
                      <a:pt x="82" y="145"/>
                    </a:lnTo>
                    <a:lnTo>
                      <a:pt x="76" y="146"/>
                    </a:lnTo>
                    <a:lnTo>
                      <a:pt x="68" y="146"/>
                    </a:lnTo>
                    <a:lnTo>
                      <a:pt x="62" y="145"/>
                    </a:lnTo>
                    <a:lnTo>
                      <a:pt x="48" y="140"/>
                    </a:lnTo>
                    <a:lnTo>
                      <a:pt x="35" y="134"/>
                    </a:lnTo>
                    <a:lnTo>
                      <a:pt x="23" y="124"/>
                    </a:lnTo>
                    <a:lnTo>
                      <a:pt x="14" y="113"/>
                    </a:lnTo>
                    <a:lnTo>
                      <a:pt x="6" y="101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 rot="-2138559">
                <a:off x="2387551" y="2679935"/>
                <a:ext cx="711377" cy="492320"/>
              </a:xfrm>
              <a:custGeom>
                <a:rect b="b" l="l" r="r" t="t"/>
                <a:pathLst>
                  <a:path extrusionOk="0" h="633779" w="711377">
                    <a:moveTo>
                      <a:pt x="575000" y="75866"/>
                    </a:moveTo>
                    <a:lnTo>
                      <a:pt x="632171" y="119935"/>
                    </a:lnTo>
                    <a:lnTo>
                      <a:pt x="679732" y="178462"/>
                    </a:lnTo>
                    <a:lnTo>
                      <a:pt x="705862" y="249353"/>
                    </a:lnTo>
                    <a:cubicBezTo>
                      <a:pt x="707721" y="258862"/>
                      <a:pt x="709517" y="268360"/>
                      <a:pt x="711377" y="277869"/>
                    </a:cubicBezTo>
                    <a:lnTo>
                      <a:pt x="701362" y="319828"/>
                    </a:lnTo>
                    <a:lnTo>
                      <a:pt x="660841" y="299499"/>
                    </a:lnTo>
                    <a:lnTo>
                      <a:pt x="661276" y="335722"/>
                    </a:lnTo>
                    <a:cubicBezTo>
                      <a:pt x="659747" y="360610"/>
                      <a:pt x="657612" y="380398"/>
                      <a:pt x="658666" y="390061"/>
                    </a:cubicBezTo>
                    <a:cubicBezTo>
                      <a:pt x="657838" y="387926"/>
                      <a:pt x="645492" y="370289"/>
                      <a:pt x="628873" y="346773"/>
                    </a:cubicBezTo>
                    <a:lnTo>
                      <a:pt x="611715" y="322527"/>
                    </a:lnTo>
                    <a:lnTo>
                      <a:pt x="590561" y="337128"/>
                    </a:lnTo>
                    <a:cubicBezTo>
                      <a:pt x="568410" y="350478"/>
                      <a:pt x="548211" y="360053"/>
                      <a:pt x="532600" y="362575"/>
                    </a:cubicBezTo>
                    <a:cubicBezTo>
                      <a:pt x="470130" y="372669"/>
                      <a:pt x="542100" y="348944"/>
                      <a:pt x="556001" y="326472"/>
                    </a:cubicBezTo>
                    <a:cubicBezTo>
                      <a:pt x="569929" y="303998"/>
                      <a:pt x="443526" y="388497"/>
                      <a:pt x="411492" y="394680"/>
                    </a:cubicBezTo>
                    <a:cubicBezTo>
                      <a:pt x="379461" y="400863"/>
                      <a:pt x="410852" y="390625"/>
                      <a:pt x="422546" y="366353"/>
                    </a:cubicBezTo>
                    <a:cubicBezTo>
                      <a:pt x="434242" y="342097"/>
                      <a:pt x="369301" y="385604"/>
                      <a:pt x="390303" y="444964"/>
                    </a:cubicBezTo>
                    <a:cubicBezTo>
                      <a:pt x="406079" y="489492"/>
                      <a:pt x="375087" y="492036"/>
                      <a:pt x="353220" y="466788"/>
                    </a:cubicBezTo>
                    <a:lnTo>
                      <a:pt x="344421" y="448942"/>
                    </a:lnTo>
                    <a:lnTo>
                      <a:pt x="329616" y="510979"/>
                    </a:lnTo>
                    <a:lnTo>
                      <a:pt x="320847" y="547717"/>
                    </a:lnTo>
                    <a:lnTo>
                      <a:pt x="304074" y="566381"/>
                    </a:lnTo>
                    <a:lnTo>
                      <a:pt x="289793" y="574602"/>
                    </a:lnTo>
                    <a:lnTo>
                      <a:pt x="278019" y="572318"/>
                    </a:lnTo>
                    <a:lnTo>
                      <a:pt x="241873" y="543387"/>
                    </a:lnTo>
                    <a:lnTo>
                      <a:pt x="223353" y="517744"/>
                    </a:lnTo>
                    <a:lnTo>
                      <a:pt x="171089" y="633779"/>
                    </a:lnTo>
                    <a:lnTo>
                      <a:pt x="27938" y="408545"/>
                    </a:lnTo>
                    <a:lnTo>
                      <a:pt x="27958" y="399036"/>
                    </a:lnTo>
                    <a:lnTo>
                      <a:pt x="0" y="409400"/>
                    </a:lnTo>
                    <a:cubicBezTo>
                      <a:pt x="1674" y="387295"/>
                      <a:pt x="4301" y="366095"/>
                      <a:pt x="7795" y="345794"/>
                    </a:cubicBezTo>
                    <a:lnTo>
                      <a:pt x="17591" y="301924"/>
                    </a:lnTo>
                    <a:lnTo>
                      <a:pt x="43513" y="241033"/>
                    </a:lnTo>
                    <a:cubicBezTo>
                      <a:pt x="79702" y="173658"/>
                      <a:pt x="135839" y="112597"/>
                      <a:pt x="208915" y="67256"/>
                    </a:cubicBezTo>
                    <a:cubicBezTo>
                      <a:pt x="257632" y="37029"/>
                      <a:pt x="309266" y="16650"/>
                      <a:pt x="360925" y="5680"/>
                    </a:cubicBezTo>
                    <a:lnTo>
                      <a:pt x="407275" y="0"/>
                    </a:lnTo>
                    <a:lnTo>
                      <a:pt x="462833" y="18428"/>
                    </a:lnTo>
                    <a:lnTo>
                      <a:pt x="493622" y="38158"/>
                    </a:lnTo>
                    <a:lnTo>
                      <a:pt x="503532" y="40082"/>
                    </a:lnTo>
                    <a:lnTo>
                      <a:pt x="575000" y="75866"/>
                    </a:ln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3" name="Google Shape;613;p3"/>
          <p:cNvGrpSpPr/>
          <p:nvPr/>
        </p:nvGrpSpPr>
        <p:grpSpPr>
          <a:xfrm>
            <a:off x="9277276" y="1138332"/>
            <a:ext cx="3262265" cy="6211976"/>
            <a:chOff x="8420433" y="528925"/>
            <a:chExt cx="4095750" cy="6858000"/>
          </a:xfrm>
        </p:grpSpPr>
        <p:sp>
          <p:nvSpPr>
            <p:cNvPr id="614" name="Google Shape;614;p3"/>
            <p:cNvSpPr/>
            <p:nvPr/>
          </p:nvSpPr>
          <p:spPr>
            <a:xfrm>
              <a:off x="8420433" y="1938625"/>
              <a:ext cx="4095750" cy="5448300"/>
            </a:xfrm>
            <a:custGeom>
              <a:rect b="b" l="l" r="r" t="t"/>
              <a:pathLst>
                <a:path extrusionOk="0" h="3432" w="2580">
                  <a:moveTo>
                    <a:pt x="0" y="3312"/>
                  </a:moveTo>
                  <a:lnTo>
                    <a:pt x="0" y="3312"/>
                  </a:lnTo>
                  <a:lnTo>
                    <a:pt x="62" y="3104"/>
                  </a:lnTo>
                  <a:lnTo>
                    <a:pt x="201" y="2642"/>
                  </a:lnTo>
                  <a:lnTo>
                    <a:pt x="278" y="2394"/>
                  </a:lnTo>
                  <a:lnTo>
                    <a:pt x="346" y="2173"/>
                  </a:lnTo>
                  <a:lnTo>
                    <a:pt x="376" y="2083"/>
                  </a:lnTo>
                  <a:lnTo>
                    <a:pt x="401" y="2010"/>
                  </a:lnTo>
                  <a:lnTo>
                    <a:pt x="418" y="1961"/>
                  </a:lnTo>
                  <a:lnTo>
                    <a:pt x="424" y="1945"/>
                  </a:lnTo>
                  <a:lnTo>
                    <a:pt x="428" y="1937"/>
                  </a:lnTo>
                  <a:lnTo>
                    <a:pt x="434" y="1932"/>
                  </a:lnTo>
                  <a:lnTo>
                    <a:pt x="442" y="1925"/>
                  </a:lnTo>
                  <a:lnTo>
                    <a:pt x="468" y="1907"/>
                  </a:lnTo>
                  <a:lnTo>
                    <a:pt x="505" y="1883"/>
                  </a:lnTo>
                  <a:lnTo>
                    <a:pt x="553" y="1855"/>
                  </a:lnTo>
                  <a:lnTo>
                    <a:pt x="665" y="1792"/>
                  </a:lnTo>
                  <a:lnTo>
                    <a:pt x="791" y="1722"/>
                  </a:lnTo>
                  <a:lnTo>
                    <a:pt x="916" y="1656"/>
                  </a:lnTo>
                  <a:lnTo>
                    <a:pt x="1024" y="1597"/>
                  </a:lnTo>
                  <a:lnTo>
                    <a:pt x="1129" y="1543"/>
                  </a:lnTo>
                  <a:lnTo>
                    <a:pt x="1160" y="1384"/>
                  </a:lnTo>
                  <a:lnTo>
                    <a:pt x="1193" y="1211"/>
                  </a:lnTo>
                  <a:lnTo>
                    <a:pt x="1232" y="996"/>
                  </a:lnTo>
                  <a:lnTo>
                    <a:pt x="1276" y="755"/>
                  </a:lnTo>
                  <a:lnTo>
                    <a:pt x="1321" y="505"/>
                  </a:lnTo>
                  <a:lnTo>
                    <a:pt x="1361" y="260"/>
                  </a:lnTo>
                  <a:lnTo>
                    <a:pt x="1378" y="146"/>
                  </a:lnTo>
                  <a:lnTo>
                    <a:pt x="1394" y="39"/>
                  </a:lnTo>
                  <a:lnTo>
                    <a:pt x="1464" y="30"/>
                  </a:lnTo>
                  <a:lnTo>
                    <a:pt x="1574" y="17"/>
                  </a:lnTo>
                  <a:lnTo>
                    <a:pt x="1716" y="0"/>
                  </a:lnTo>
                  <a:lnTo>
                    <a:pt x="1777" y="317"/>
                  </a:lnTo>
                  <a:lnTo>
                    <a:pt x="1911" y="1019"/>
                  </a:lnTo>
                  <a:lnTo>
                    <a:pt x="1984" y="1399"/>
                  </a:lnTo>
                  <a:lnTo>
                    <a:pt x="2050" y="1734"/>
                  </a:lnTo>
                  <a:lnTo>
                    <a:pt x="2099" y="1978"/>
                  </a:lnTo>
                  <a:lnTo>
                    <a:pt x="2115" y="2051"/>
                  </a:lnTo>
                  <a:lnTo>
                    <a:pt x="2120" y="2074"/>
                  </a:lnTo>
                  <a:lnTo>
                    <a:pt x="2124" y="2084"/>
                  </a:lnTo>
                  <a:lnTo>
                    <a:pt x="2142" y="2096"/>
                  </a:lnTo>
                  <a:lnTo>
                    <a:pt x="2161" y="2111"/>
                  </a:lnTo>
                  <a:lnTo>
                    <a:pt x="2182" y="2126"/>
                  </a:lnTo>
                  <a:lnTo>
                    <a:pt x="2203" y="2144"/>
                  </a:lnTo>
                  <a:lnTo>
                    <a:pt x="2248" y="2182"/>
                  </a:lnTo>
                  <a:lnTo>
                    <a:pt x="2290" y="2222"/>
                  </a:lnTo>
                  <a:lnTo>
                    <a:pt x="2327" y="2260"/>
                  </a:lnTo>
                  <a:lnTo>
                    <a:pt x="2359" y="2290"/>
                  </a:lnTo>
                  <a:lnTo>
                    <a:pt x="2387" y="2320"/>
                  </a:lnTo>
                  <a:lnTo>
                    <a:pt x="2417" y="2478"/>
                  </a:lnTo>
                  <a:lnTo>
                    <a:pt x="2483" y="2834"/>
                  </a:lnTo>
                  <a:lnTo>
                    <a:pt x="2519" y="3031"/>
                  </a:lnTo>
                  <a:lnTo>
                    <a:pt x="2550" y="3211"/>
                  </a:lnTo>
                  <a:lnTo>
                    <a:pt x="2563" y="3288"/>
                  </a:lnTo>
                  <a:lnTo>
                    <a:pt x="2572" y="3353"/>
                  </a:lnTo>
                  <a:lnTo>
                    <a:pt x="2579" y="3400"/>
                  </a:lnTo>
                  <a:lnTo>
                    <a:pt x="2580" y="3432"/>
                  </a:lnTo>
                  <a:lnTo>
                    <a:pt x="2478" y="3432"/>
                  </a:lnTo>
                  <a:lnTo>
                    <a:pt x="2208" y="3431"/>
                  </a:lnTo>
                  <a:lnTo>
                    <a:pt x="1822" y="3427"/>
                  </a:lnTo>
                  <a:lnTo>
                    <a:pt x="1603" y="3423"/>
                  </a:lnTo>
                  <a:lnTo>
                    <a:pt x="1373" y="3417"/>
                  </a:lnTo>
                  <a:lnTo>
                    <a:pt x="1141" y="3412"/>
                  </a:lnTo>
                  <a:lnTo>
                    <a:pt x="914" y="3404"/>
                  </a:lnTo>
                  <a:lnTo>
                    <a:pt x="697" y="3394"/>
                  </a:lnTo>
                  <a:lnTo>
                    <a:pt x="594" y="3388"/>
                  </a:lnTo>
                  <a:lnTo>
                    <a:pt x="496" y="3383"/>
                  </a:lnTo>
                  <a:lnTo>
                    <a:pt x="405" y="3376"/>
                  </a:lnTo>
                  <a:lnTo>
                    <a:pt x="320" y="3369"/>
                  </a:lnTo>
                  <a:lnTo>
                    <a:pt x="243" y="3361"/>
                  </a:lnTo>
                  <a:lnTo>
                    <a:pt x="175" y="3353"/>
                  </a:lnTo>
                  <a:lnTo>
                    <a:pt x="115" y="3343"/>
                  </a:lnTo>
                  <a:lnTo>
                    <a:pt x="65" y="3334"/>
                  </a:lnTo>
                  <a:lnTo>
                    <a:pt x="44" y="3329"/>
                  </a:lnTo>
                  <a:lnTo>
                    <a:pt x="26" y="3324"/>
                  </a:lnTo>
                  <a:lnTo>
                    <a:pt x="12" y="3318"/>
                  </a:lnTo>
                  <a:lnTo>
                    <a:pt x="0" y="3312"/>
                  </a:lnTo>
                  <a:close/>
                </a:path>
              </a:pathLst>
            </a:custGeom>
            <a:solidFill>
              <a:srgbClr val="2F86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8420433" y="1938625"/>
              <a:ext cx="4095750" cy="5448300"/>
            </a:xfrm>
            <a:custGeom>
              <a:rect b="b" l="l" r="r" t="t"/>
              <a:pathLst>
                <a:path extrusionOk="0" h="3432" w="2580">
                  <a:moveTo>
                    <a:pt x="0" y="3312"/>
                  </a:moveTo>
                  <a:lnTo>
                    <a:pt x="0" y="3312"/>
                  </a:lnTo>
                  <a:lnTo>
                    <a:pt x="62" y="3104"/>
                  </a:lnTo>
                  <a:lnTo>
                    <a:pt x="201" y="2642"/>
                  </a:lnTo>
                  <a:lnTo>
                    <a:pt x="278" y="2394"/>
                  </a:lnTo>
                  <a:lnTo>
                    <a:pt x="346" y="2173"/>
                  </a:lnTo>
                  <a:lnTo>
                    <a:pt x="376" y="2083"/>
                  </a:lnTo>
                  <a:lnTo>
                    <a:pt x="401" y="2010"/>
                  </a:lnTo>
                  <a:lnTo>
                    <a:pt x="418" y="1961"/>
                  </a:lnTo>
                  <a:lnTo>
                    <a:pt x="424" y="1945"/>
                  </a:lnTo>
                  <a:lnTo>
                    <a:pt x="428" y="1937"/>
                  </a:lnTo>
                  <a:lnTo>
                    <a:pt x="434" y="1932"/>
                  </a:lnTo>
                  <a:lnTo>
                    <a:pt x="442" y="1925"/>
                  </a:lnTo>
                  <a:lnTo>
                    <a:pt x="468" y="1907"/>
                  </a:lnTo>
                  <a:lnTo>
                    <a:pt x="505" y="1883"/>
                  </a:lnTo>
                  <a:lnTo>
                    <a:pt x="553" y="1855"/>
                  </a:lnTo>
                  <a:lnTo>
                    <a:pt x="665" y="1792"/>
                  </a:lnTo>
                  <a:lnTo>
                    <a:pt x="791" y="1722"/>
                  </a:lnTo>
                  <a:lnTo>
                    <a:pt x="916" y="1656"/>
                  </a:lnTo>
                  <a:lnTo>
                    <a:pt x="1024" y="1597"/>
                  </a:lnTo>
                  <a:lnTo>
                    <a:pt x="1129" y="1543"/>
                  </a:lnTo>
                  <a:lnTo>
                    <a:pt x="1160" y="1384"/>
                  </a:lnTo>
                  <a:lnTo>
                    <a:pt x="1193" y="1211"/>
                  </a:lnTo>
                  <a:lnTo>
                    <a:pt x="1232" y="996"/>
                  </a:lnTo>
                  <a:lnTo>
                    <a:pt x="1276" y="755"/>
                  </a:lnTo>
                  <a:lnTo>
                    <a:pt x="1321" y="505"/>
                  </a:lnTo>
                  <a:lnTo>
                    <a:pt x="1361" y="260"/>
                  </a:lnTo>
                  <a:lnTo>
                    <a:pt x="1378" y="146"/>
                  </a:lnTo>
                  <a:lnTo>
                    <a:pt x="1394" y="39"/>
                  </a:lnTo>
                  <a:lnTo>
                    <a:pt x="1464" y="30"/>
                  </a:lnTo>
                  <a:lnTo>
                    <a:pt x="1574" y="17"/>
                  </a:lnTo>
                  <a:lnTo>
                    <a:pt x="1716" y="0"/>
                  </a:lnTo>
                  <a:lnTo>
                    <a:pt x="1777" y="317"/>
                  </a:lnTo>
                  <a:lnTo>
                    <a:pt x="1911" y="1019"/>
                  </a:lnTo>
                  <a:lnTo>
                    <a:pt x="1984" y="1399"/>
                  </a:lnTo>
                  <a:lnTo>
                    <a:pt x="2050" y="1734"/>
                  </a:lnTo>
                  <a:lnTo>
                    <a:pt x="2099" y="1978"/>
                  </a:lnTo>
                  <a:lnTo>
                    <a:pt x="2115" y="2051"/>
                  </a:lnTo>
                  <a:lnTo>
                    <a:pt x="2120" y="2074"/>
                  </a:lnTo>
                  <a:lnTo>
                    <a:pt x="2124" y="2084"/>
                  </a:lnTo>
                  <a:lnTo>
                    <a:pt x="2142" y="2096"/>
                  </a:lnTo>
                  <a:lnTo>
                    <a:pt x="2161" y="2111"/>
                  </a:lnTo>
                  <a:lnTo>
                    <a:pt x="2182" y="2126"/>
                  </a:lnTo>
                  <a:lnTo>
                    <a:pt x="2203" y="2144"/>
                  </a:lnTo>
                  <a:lnTo>
                    <a:pt x="2248" y="2182"/>
                  </a:lnTo>
                  <a:lnTo>
                    <a:pt x="2290" y="2222"/>
                  </a:lnTo>
                  <a:lnTo>
                    <a:pt x="2327" y="2260"/>
                  </a:lnTo>
                  <a:lnTo>
                    <a:pt x="2359" y="2290"/>
                  </a:lnTo>
                  <a:lnTo>
                    <a:pt x="2387" y="2320"/>
                  </a:lnTo>
                  <a:lnTo>
                    <a:pt x="2417" y="2478"/>
                  </a:lnTo>
                  <a:lnTo>
                    <a:pt x="2483" y="2834"/>
                  </a:lnTo>
                  <a:lnTo>
                    <a:pt x="2519" y="3031"/>
                  </a:lnTo>
                  <a:lnTo>
                    <a:pt x="2550" y="3211"/>
                  </a:lnTo>
                  <a:lnTo>
                    <a:pt x="2563" y="3288"/>
                  </a:lnTo>
                  <a:lnTo>
                    <a:pt x="2572" y="3353"/>
                  </a:lnTo>
                  <a:lnTo>
                    <a:pt x="2579" y="3400"/>
                  </a:lnTo>
                  <a:lnTo>
                    <a:pt x="2580" y="3432"/>
                  </a:lnTo>
                  <a:lnTo>
                    <a:pt x="2478" y="3432"/>
                  </a:lnTo>
                  <a:lnTo>
                    <a:pt x="2208" y="3431"/>
                  </a:lnTo>
                  <a:lnTo>
                    <a:pt x="1822" y="3427"/>
                  </a:lnTo>
                  <a:lnTo>
                    <a:pt x="1603" y="3423"/>
                  </a:lnTo>
                  <a:lnTo>
                    <a:pt x="1373" y="3417"/>
                  </a:lnTo>
                  <a:lnTo>
                    <a:pt x="1141" y="3412"/>
                  </a:lnTo>
                  <a:lnTo>
                    <a:pt x="914" y="3404"/>
                  </a:lnTo>
                  <a:lnTo>
                    <a:pt x="697" y="3394"/>
                  </a:lnTo>
                  <a:lnTo>
                    <a:pt x="594" y="3388"/>
                  </a:lnTo>
                  <a:lnTo>
                    <a:pt x="496" y="3383"/>
                  </a:lnTo>
                  <a:lnTo>
                    <a:pt x="405" y="3376"/>
                  </a:lnTo>
                  <a:lnTo>
                    <a:pt x="320" y="3369"/>
                  </a:lnTo>
                  <a:lnTo>
                    <a:pt x="243" y="3361"/>
                  </a:lnTo>
                  <a:lnTo>
                    <a:pt x="175" y="3353"/>
                  </a:lnTo>
                  <a:lnTo>
                    <a:pt x="115" y="3343"/>
                  </a:lnTo>
                  <a:lnTo>
                    <a:pt x="65" y="3334"/>
                  </a:lnTo>
                  <a:lnTo>
                    <a:pt x="44" y="3329"/>
                  </a:lnTo>
                  <a:lnTo>
                    <a:pt x="26" y="3324"/>
                  </a:lnTo>
                  <a:lnTo>
                    <a:pt x="12" y="3318"/>
                  </a:lnTo>
                  <a:lnTo>
                    <a:pt x="0" y="33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8502983" y="1968788"/>
              <a:ext cx="3883025" cy="5289550"/>
            </a:xfrm>
            <a:custGeom>
              <a:rect b="b" l="l" r="r" t="t"/>
              <a:pathLst>
                <a:path extrusionOk="0" h="3332" w="2446">
                  <a:moveTo>
                    <a:pt x="0" y="3219"/>
                  </a:moveTo>
                  <a:lnTo>
                    <a:pt x="0" y="3219"/>
                  </a:lnTo>
                  <a:lnTo>
                    <a:pt x="64" y="3028"/>
                  </a:lnTo>
                  <a:lnTo>
                    <a:pt x="209" y="2607"/>
                  </a:lnTo>
                  <a:lnTo>
                    <a:pt x="288" y="2379"/>
                  </a:lnTo>
                  <a:lnTo>
                    <a:pt x="359" y="2176"/>
                  </a:lnTo>
                  <a:lnTo>
                    <a:pt x="390" y="2094"/>
                  </a:lnTo>
                  <a:lnTo>
                    <a:pt x="415" y="2028"/>
                  </a:lnTo>
                  <a:lnTo>
                    <a:pt x="432" y="1983"/>
                  </a:lnTo>
                  <a:lnTo>
                    <a:pt x="439" y="1969"/>
                  </a:lnTo>
                  <a:lnTo>
                    <a:pt x="443" y="1961"/>
                  </a:lnTo>
                  <a:lnTo>
                    <a:pt x="448" y="1955"/>
                  </a:lnTo>
                  <a:lnTo>
                    <a:pt x="456" y="1949"/>
                  </a:lnTo>
                  <a:lnTo>
                    <a:pt x="482" y="1932"/>
                  </a:lnTo>
                  <a:lnTo>
                    <a:pt x="518" y="1910"/>
                  </a:lnTo>
                  <a:lnTo>
                    <a:pt x="564" y="1885"/>
                  </a:lnTo>
                  <a:lnTo>
                    <a:pt x="675" y="1826"/>
                  </a:lnTo>
                  <a:lnTo>
                    <a:pt x="801" y="1761"/>
                  </a:lnTo>
                  <a:lnTo>
                    <a:pt x="924" y="1700"/>
                  </a:lnTo>
                  <a:lnTo>
                    <a:pt x="1031" y="1647"/>
                  </a:lnTo>
                  <a:lnTo>
                    <a:pt x="1134" y="1597"/>
                  </a:lnTo>
                  <a:lnTo>
                    <a:pt x="1167" y="1381"/>
                  </a:lnTo>
                  <a:lnTo>
                    <a:pt x="1241" y="893"/>
                  </a:lnTo>
                  <a:lnTo>
                    <a:pt x="1282" y="618"/>
                  </a:lnTo>
                  <a:lnTo>
                    <a:pt x="1319" y="361"/>
                  </a:lnTo>
                  <a:lnTo>
                    <a:pt x="1348" y="154"/>
                  </a:lnTo>
                  <a:lnTo>
                    <a:pt x="1358" y="77"/>
                  </a:lnTo>
                  <a:lnTo>
                    <a:pt x="1364" y="23"/>
                  </a:lnTo>
                  <a:lnTo>
                    <a:pt x="1391" y="18"/>
                  </a:lnTo>
                  <a:lnTo>
                    <a:pt x="1428" y="14"/>
                  </a:lnTo>
                  <a:lnTo>
                    <a:pt x="1519" y="7"/>
                  </a:lnTo>
                  <a:lnTo>
                    <a:pt x="1601" y="2"/>
                  </a:lnTo>
                  <a:lnTo>
                    <a:pt x="1637" y="0"/>
                  </a:lnTo>
                  <a:lnTo>
                    <a:pt x="1690" y="317"/>
                  </a:lnTo>
                  <a:lnTo>
                    <a:pt x="1811" y="1015"/>
                  </a:lnTo>
                  <a:lnTo>
                    <a:pt x="1877" y="1391"/>
                  </a:lnTo>
                  <a:lnTo>
                    <a:pt x="1937" y="1724"/>
                  </a:lnTo>
                  <a:lnTo>
                    <a:pt x="1982" y="1966"/>
                  </a:lnTo>
                  <a:lnTo>
                    <a:pt x="1996" y="2039"/>
                  </a:lnTo>
                  <a:lnTo>
                    <a:pt x="2002" y="2060"/>
                  </a:lnTo>
                  <a:lnTo>
                    <a:pt x="2004" y="2070"/>
                  </a:lnTo>
                  <a:lnTo>
                    <a:pt x="2035" y="2097"/>
                  </a:lnTo>
                  <a:lnTo>
                    <a:pt x="2073" y="2133"/>
                  </a:lnTo>
                  <a:lnTo>
                    <a:pt x="2115" y="2174"/>
                  </a:lnTo>
                  <a:lnTo>
                    <a:pt x="2158" y="2216"/>
                  </a:lnTo>
                  <a:lnTo>
                    <a:pt x="2229" y="2289"/>
                  </a:lnTo>
                  <a:lnTo>
                    <a:pt x="2258" y="2320"/>
                  </a:lnTo>
                  <a:lnTo>
                    <a:pt x="2287" y="2463"/>
                  </a:lnTo>
                  <a:lnTo>
                    <a:pt x="2352" y="2786"/>
                  </a:lnTo>
                  <a:lnTo>
                    <a:pt x="2387" y="2966"/>
                  </a:lnTo>
                  <a:lnTo>
                    <a:pt x="2417" y="3130"/>
                  </a:lnTo>
                  <a:lnTo>
                    <a:pt x="2429" y="3200"/>
                  </a:lnTo>
                  <a:lnTo>
                    <a:pt x="2438" y="3258"/>
                  </a:lnTo>
                  <a:lnTo>
                    <a:pt x="2443" y="3303"/>
                  </a:lnTo>
                  <a:lnTo>
                    <a:pt x="2446" y="3332"/>
                  </a:lnTo>
                  <a:lnTo>
                    <a:pt x="2349" y="3332"/>
                  </a:lnTo>
                  <a:lnTo>
                    <a:pt x="2093" y="3331"/>
                  </a:lnTo>
                  <a:lnTo>
                    <a:pt x="1728" y="3327"/>
                  </a:lnTo>
                  <a:lnTo>
                    <a:pt x="1519" y="3324"/>
                  </a:lnTo>
                  <a:lnTo>
                    <a:pt x="1302" y="3319"/>
                  </a:lnTo>
                  <a:lnTo>
                    <a:pt x="1083" y="3314"/>
                  </a:lnTo>
                  <a:lnTo>
                    <a:pt x="867" y="3306"/>
                  </a:lnTo>
                  <a:lnTo>
                    <a:pt x="661" y="3297"/>
                  </a:lnTo>
                  <a:lnTo>
                    <a:pt x="563" y="3291"/>
                  </a:lnTo>
                  <a:lnTo>
                    <a:pt x="472" y="3286"/>
                  </a:lnTo>
                  <a:lnTo>
                    <a:pt x="384" y="3279"/>
                  </a:lnTo>
                  <a:lnTo>
                    <a:pt x="304" y="3273"/>
                  </a:lnTo>
                  <a:lnTo>
                    <a:pt x="231" y="3265"/>
                  </a:lnTo>
                  <a:lnTo>
                    <a:pt x="165" y="3257"/>
                  </a:lnTo>
                  <a:lnTo>
                    <a:pt x="109" y="3248"/>
                  </a:lnTo>
                  <a:lnTo>
                    <a:pt x="62" y="3238"/>
                  </a:lnTo>
                  <a:lnTo>
                    <a:pt x="42" y="3234"/>
                  </a:lnTo>
                  <a:lnTo>
                    <a:pt x="25" y="3229"/>
                  </a:lnTo>
                  <a:lnTo>
                    <a:pt x="11" y="3224"/>
                  </a:lnTo>
                  <a:lnTo>
                    <a:pt x="0" y="3219"/>
                  </a:lnTo>
                  <a:close/>
                </a:path>
              </a:pathLst>
            </a:custGeom>
            <a:solidFill>
              <a:srgbClr val="4AA0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8502983" y="1968788"/>
              <a:ext cx="3883025" cy="5289550"/>
            </a:xfrm>
            <a:custGeom>
              <a:rect b="b" l="l" r="r" t="t"/>
              <a:pathLst>
                <a:path extrusionOk="0" h="3332" w="2446">
                  <a:moveTo>
                    <a:pt x="0" y="3219"/>
                  </a:moveTo>
                  <a:lnTo>
                    <a:pt x="0" y="3219"/>
                  </a:lnTo>
                  <a:lnTo>
                    <a:pt x="64" y="3028"/>
                  </a:lnTo>
                  <a:lnTo>
                    <a:pt x="209" y="2607"/>
                  </a:lnTo>
                  <a:lnTo>
                    <a:pt x="288" y="2379"/>
                  </a:lnTo>
                  <a:lnTo>
                    <a:pt x="359" y="2176"/>
                  </a:lnTo>
                  <a:lnTo>
                    <a:pt x="390" y="2094"/>
                  </a:lnTo>
                  <a:lnTo>
                    <a:pt x="415" y="2028"/>
                  </a:lnTo>
                  <a:lnTo>
                    <a:pt x="432" y="1983"/>
                  </a:lnTo>
                  <a:lnTo>
                    <a:pt x="439" y="1969"/>
                  </a:lnTo>
                  <a:lnTo>
                    <a:pt x="443" y="1961"/>
                  </a:lnTo>
                  <a:lnTo>
                    <a:pt x="448" y="1955"/>
                  </a:lnTo>
                  <a:lnTo>
                    <a:pt x="456" y="1949"/>
                  </a:lnTo>
                  <a:lnTo>
                    <a:pt x="482" y="1932"/>
                  </a:lnTo>
                  <a:lnTo>
                    <a:pt x="518" y="1910"/>
                  </a:lnTo>
                  <a:lnTo>
                    <a:pt x="564" y="1885"/>
                  </a:lnTo>
                  <a:lnTo>
                    <a:pt x="675" y="1826"/>
                  </a:lnTo>
                  <a:lnTo>
                    <a:pt x="801" y="1761"/>
                  </a:lnTo>
                  <a:lnTo>
                    <a:pt x="924" y="1700"/>
                  </a:lnTo>
                  <a:lnTo>
                    <a:pt x="1031" y="1647"/>
                  </a:lnTo>
                  <a:lnTo>
                    <a:pt x="1134" y="1597"/>
                  </a:lnTo>
                  <a:lnTo>
                    <a:pt x="1167" y="1381"/>
                  </a:lnTo>
                  <a:lnTo>
                    <a:pt x="1241" y="893"/>
                  </a:lnTo>
                  <a:lnTo>
                    <a:pt x="1282" y="618"/>
                  </a:lnTo>
                  <a:lnTo>
                    <a:pt x="1319" y="361"/>
                  </a:lnTo>
                  <a:lnTo>
                    <a:pt x="1348" y="154"/>
                  </a:lnTo>
                  <a:lnTo>
                    <a:pt x="1358" y="77"/>
                  </a:lnTo>
                  <a:lnTo>
                    <a:pt x="1364" y="23"/>
                  </a:lnTo>
                  <a:lnTo>
                    <a:pt x="1391" y="18"/>
                  </a:lnTo>
                  <a:lnTo>
                    <a:pt x="1428" y="14"/>
                  </a:lnTo>
                  <a:lnTo>
                    <a:pt x="1519" y="7"/>
                  </a:lnTo>
                  <a:lnTo>
                    <a:pt x="1601" y="2"/>
                  </a:lnTo>
                  <a:lnTo>
                    <a:pt x="1637" y="0"/>
                  </a:lnTo>
                  <a:lnTo>
                    <a:pt x="1690" y="317"/>
                  </a:lnTo>
                  <a:lnTo>
                    <a:pt x="1811" y="1015"/>
                  </a:lnTo>
                  <a:lnTo>
                    <a:pt x="1877" y="1391"/>
                  </a:lnTo>
                  <a:lnTo>
                    <a:pt x="1937" y="1724"/>
                  </a:lnTo>
                  <a:lnTo>
                    <a:pt x="1982" y="1966"/>
                  </a:lnTo>
                  <a:lnTo>
                    <a:pt x="1996" y="2039"/>
                  </a:lnTo>
                  <a:lnTo>
                    <a:pt x="2002" y="2060"/>
                  </a:lnTo>
                  <a:lnTo>
                    <a:pt x="2004" y="2070"/>
                  </a:lnTo>
                  <a:lnTo>
                    <a:pt x="2035" y="2097"/>
                  </a:lnTo>
                  <a:lnTo>
                    <a:pt x="2073" y="2133"/>
                  </a:lnTo>
                  <a:lnTo>
                    <a:pt x="2115" y="2174"/>
                  </a:lnTo>
                  <a:lnTo>
                    <a:pt x="2158" y="2216"/>
                  </a:lnTo>
                  <a:lnTo>
                    <a:pt x="2229" y="2289"/>
                  </a:lnTo>
                  <a:lnTo>
                    <a:pt x="2258" y="2320"/>
                  </a:lnTo>
                  <a:lnTo>
                    <a:pt x="2287" y="2463"/>
                  </a:lnTo>
                  <a:lnTo>
                    <a:pt x="2352" y="2786"/>
                  </a:lnTo>
                  <a:lnTo>
                    <a:pt x="2387" y="2966"/>
                  </a:lnTo>
                  <a:lnTo>
                    <a:pt x="2417" y="3130"/>
                  </a:lnTo>
                  <a:lnTo>
                    <a:pt x="2429" y="3200"/>
                  </a:lnTo>
                  <a:lnTo>
                    <a:pt x="2438" y="3258"/>
                  </a:lnTo>
                  <a:lnTo>
                    <a:pt x="2443" y="3303"/>
                  </a:lnTo>
                  <a:lnTo>
                    <a:pt x="2446" y="3332"/>
                  </a:lnTo>
                  <a:lnTo>
                    <a:pt x="2349" y="3332"/>
                  </a:lnTo>
                  <a:lnTo>
                    <a:pt x="2093" y="3331"/>
                  </a:lnTo>
                  <a:lnTo>
                    <a:pt x="1728" y="3327"/>
                  </a:lnTo>
                  <a:lnTo>
                    <a:pt x="1519" y="3324"/>
                  </a:lnTo>
                  <a:lnTo>
                    <a:pt x="1302" y="3319"/>
                  </a:lnTo>
                  <a:lnTo>
                    <a:pt x="1083" y="3314"/>
                  </a:lnTo>
                  <a:lnTo>
                    <a:pt x="867" y="3306"/>
                  </a:lnTo>
                  <a:lnTo>
                    <a:pt x="661" y="3297"/>
                  </a:lnTo>
                  <a:lnTo>
                    <a:pt x="563" y="3291"/>
                  </a:lnTo>
                  <a:lnTo>
                    <a:pt x="472" y="3286"/>
                  </a:lnTo>
                  <a:lnTo>
                    <a:pt x="384" y="3279"/>
                  </a:lnTo>
                  <a:lnTo>
                    <a:pt x="304" y="3273"/>
                  </a:lnTo>
                  <a:lnTo>
                    <a:pt x="231" y="3265"/>
                  </a:lnTo>
                  <a:lnTo>
                    <a:pt x="165" y="3257"/>
                  </a:lnTo>
                  <a:lnTo>
                    <a:pt x="109" y="3248"/>
                  </a:lnTo>
                  <a:lnTo>
                    <a:pt x="62" y="3238"/>
                  </a:lnTo>
                  <a:lnTo>
                    <a:pt x="42" y="3234"/>
                  </a:lnTo>
                  <a:lnTo>
                    <a:pt x="25" y="3229"/>
                  </a:lnTo>
                  <a:lnTo>
                    <a:pt x="11" y="3224"/>
                  </a:lnTo>
                  <a:lnTo>
                    <a:pt x="0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10258758" y="4532600"/>
              <a:ext cx="976313" cy="1924050"/>
            </a:xfrm>
            <a:custGeom>
              <a:rect b="b" l="l" r="r" t="t"/>
              <a:pathLst>
                <a:path extrusionOk="0" h="1212" w="615">
                  <a:moveTo>
                    <a:pt x="0" y="1212"/>
                  </a:moveTo>
                  <a:lnTo>
                    <a:pt x="0" y="1212"/>
                  </a:lnTo>
                  <a:lnTo>
                    <a:pt x="0" y="1207"/>
                  </a:lnTo>
                  <a:lnTo>
                    <a:pt x="0" y="1197"/>
                  </a:lnTo>
                  <a:lnTo>
                    <a:pt x="6" y="1160"/>
                  </a:lnTo>
                  <a:lnTo>
                    <a:pt x="28" y="1032"/>
                  </a:lnTo>
                  <a:lnTo>
                    <a:pt x="60" y="855"/>
                  </a:lnTo>
                  <a:lnTo>
                    <a:pt x="98" y="651"/>
                  </a:lnTo>
                  <a:lnTo>
                    <a:pt x="138" y="446"/>
                  </a:lnTo>
                  <a:lnTo>
                    <a:pt x="174" y="264"/>
                  </a:lnTo>
                  <a:lnTo>
                    <a:pt x="203" y="131"/>
                  </a:lnTo>
                  <a:lnTo>
                    <a:pt x="212" y="90"/>
                  </a:lnTo>
                  <a:lnTo>
                    <a:pt x="219" y="71"/>
                  </a:lnTo>
                  <a:lnTo>
                    <a:pt x="221" y="68"/>
                  </a:lnTo>
                  <a:lnTo>
                    <a:pt x="225" y="64"/>
                  </a:lnTo>
                  <a:lnTo>
                    <a:pt x="236" y="56"/>
                  </a:lnTo>
                  <a:lnTo>
                    <a:pt x="252" y="48"/>
                  </a:lnTo>
                  <a:lnTo>
                    <a:pt x="270" y="41"/>
                  </a:lnTo>
                  <a:lnTo>
                    <a:pt x="291" y="35"/>
                  </a:lnTo>
                  <a:lnTo>
                    <a:pt x="315" y="28"/>
                  </a:lnTo>
                  <a:lnTo>
                    <a:pt x="367" y="16"/>
                  </a:lnTo>
                  <a:lnTo>
                    <a:pt x="417" y="7"/>
                  </a:lnTo>
                  <a:lnTo>
                    <a:pt x="463" y="2"/>
                  </a:lnTo>
                  <a:lnTo>
                    <a:pt x="483" y="0"/>
                  </a:lnTo>
                  <a:lnTo>
                    <a:pt x="499" y="0"/>
                  </a:lnTo>
                  <a:lnTo>
                    <a:pt x="511" y="2"/>
                  </a:lnTo>
                  <a:lnTo>
                    <a:pt x="519" y="3"/>
                  </a:lnTo>
                  <a:lnTo>
                    <a:pt x="521" y="7"/>
                  </a:lnTo>
                  <a:lnTo>
                    <a:pt x="524" y="15"/>
                  </a:lnTo>
                  <a:lnTo>
                    <a:pt x="531" y="39"/>
                  </a:lnTo>
                  <a:lnTo>
                    <a:pt x="537" y="76"/>
                  </a:lnTo>
                  <a:lnTo>
                    <a:pt x="545" y="123"/>
                  </a:lnTo>
                  <a:lnTo>
                    <a:pt x="561" y="240"/>
                  </a:lnTo>
                  <a:lnTo>
                    <a:pt x="577" y="371"/>
                  </a:lnTo>
                  <a:lnTo>
                    <a:pt x="592" y="502"/>
                  </a:lnTo>
                  <a:lnTo>
                    <a:pt x="603" y="615"/>
                  </a:lnTo>
                  <a:lnTo>
                    <a:pt x="615" y="725"/>
                  </a:lnTo>
                  <a:lnTo>
                    <a:pt x="598" y="626"/>
                  </a:lnTo>
                  <a:lnTo>
                    <a:pt x="581" y="524"/>
                  </a:lnTo>
                  <a:lnTo>
                    <a:pt x="558" y="405"/>
                  </a:lnTo>
                  <a:lnTo>
                    <a:pt x="536" y="283"/>
                  </a:lnTo>
                  <a:lnTo>
                    <a:pt x="512" y="175"/>
                  </a:lnTo>
                  <a:lnTo>
                    <a:pt x="502" y="129"/>
                  </a:lnTo>
                  <a:lnTo>
                    <a:pt x="492" y="92"/>
                  </a:lnTo>
                  <a:lnTo>
                    <a:pt x="483" y="65"/>
                  </a:lnTo>
                  <a:lnTo>
                    <a:pt x="479" y="56"/>
                  </a:lnTo>
                  <a:lnTo>
                    <a:pt x="475" y="51"/>
                  </a:lnTo>
                  <a:lnTo>
                    <a:pt x="453" y="51"/>
                  </a:lnTo>
                  <a:lnTo>
                    <a:pt x="425" y="53"/>
                  </a:lnTo>
                  <a:lnTo>
                    <a:pt x="393" y="57"/>
                  </a:lnTo>
                  <a:lnTo>
                    <a:pt x="361" y="63"/>
                  </a:lnTo>
                  <a:lnTo>
                    <a:pt x="331" y="69"/>
                  </a:lnTo>
                  <a:lnTo>
                    <a:pt x="302" y="77"/>
                  </a:lnTo>
                  <a:lnTo>
                    <a:pt x="279" y="85"/>
                  </a:lnTo>
                  <a:lnTo>
                    <a:pt x="270" y="90"/>
                  </a:lnTo>
                  <a:lnTo>
                    <a:pt x="262" y="94"/>
                  </a:lnTo>
                  <a:lnTo>
                    <a:pt x="257" y="114"/>
                  </a:lnTo>
                  <a:lnTo>
                    <a:pt x="246" y="154"/>
                  </a:lnTo>
                  <a:lnTo>
                    <a:pt x="215" y="285"/>
                  </a:lnTo>
                  <a:lnTo>
                    <a:pt x="125" y="667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2F86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10258758" y="4532600"/>
              <a:ext cx="976313" cy="1924050"/>
            </a:xfrm>
            <a:custGeom>
              <a:rect b="b" l="l" r="r" t="t"/>
              <a:pathLst>
                <a:path extrusionOk="0" h="1212" w="615">
                  <a:moveTo>
                    <a:pt x="0" y="1212"/>
                  </a:moveTo>
                  <a:lnTo>
                    <a:pt x="0" y="1212"/>
                  </a:lnTo>
                  <a:lnTo>
                    <a:pt x="0" y="1207"/>
                  </a:lnTo>
                  <a:lnTo>
                    <a:pt x="0" y="1197"/>
                  </a:lnTo>
                  <a:lnTo>
                    <a:pt x="6" y="1160"/>
                  </a:lnTo>
                  <a:lnTo>
                    <a:pt x="28" y="1032"/>
                  </a:lnTo>
                  <a:lnTo>
                    <a:pt x="60" y="855"/>
                  </a:lnTo>
                  <a:lnTo>
                    <a:pt x="98" y="651"/>
                  </a:lnTo>
                  <a:lnTo>
                    <a:pt x="138" y="446"/>
                  </a:lnTo>
                  <a:lnTo>
                    <a:pt x="174" y="264"/>
                  </a:lnTo>
                  <a:lnTo>
                    <a:pt x="203" y="131"/>
                  </a:lnTo>
                  <a:lnTo>
                    <a:pt x="212" y="90"/>
                  </a:lnTo>
                  <a:lnTo>
                    <a:pt x="219" y="71"/>
                  </a:lnTo>
                  <a:lnTo>
                    <a:pt x="221" y="68"/>
                  </a:lnTo>
                  <a:lnTo>
                    <a:pt x="225" y="64"/>
                  </a:lnTo>
                  <a:lnTo>
                    <a:pt x="236" y="56"/>
                  </a:lnTo>
                  <a:lnTo>
                    <a:pt x="252" y="48"/>
                  </a:lnTo>
                  <a:lnTo>
                    <a:pt x="270" y="41"/>
                  </a:lnTo>
                  <a:lnTo>
                    <a:pt x="291" y="35"/>
                  </a:lnTo>
                  <a:lnTo>
                    <a:pt x="315" y="28"/>
                  </a:lnTo>
                  <a:lnTo>
                    <a:pt x="367" y="16"/>
                  </a:lnTo>
                  <a:lnTo>
                    <a:pt x="417" y="7"/>
                  </a:lnTo>
                  <a:lnTo>
                    <a:pt x="463" y="2"/>
                  </a:lnTo>
                  <a:lnTo>
                    <a:pt x="483" y="0"/>
                  </a:lnTo>
                  <a:lnTo>
                    <a:pt x="499" y="0"/>
                  </a:lnTo>
                  <a:lnTo>
                    <a:pt x="511" y="2"/>
                  </a:lnTo>
                  <a:lnTo>
                    <a:pt x="519" y="3"/>
                  </a:lnTo>
                  <a:lnTo>
                    <a:pt x="521" y="7"/>
                  </a:lnTo>
                  <a:lnTo>
                    <a:pt x="524" y="15"/>
                  </a:lnTo>
                  <a:lnTo>
                    <a:pt x="531" y="39"/>
                  </a:lnTo>
                  <a:lnTo>
                    <a:pt x="537" y="76"/>
                  </a:lnTo>
                  <a:lnTo>
                    <a:pt x="545" y="123"/>
                  </a:lnTo>
                  <a:lnTo>
                    <a:pt x="561" y="240"/>
                  </a:lnTo>
                  <a:lnTo>
                    <a:pt x="577" y="371"/>
                  </a:lnTo>
                  <a:lnTo>
                    <a:pt x="592" y="502"/>
                  </a:lnTo>
                  <a:lnTo>
                    <a:pt x="603" y="615"/>
                  </a:lnTo>
                  <a:lnTo>
                    <a:pt x="615" y="725"/>
                  </a:lnTo>
                  <a:lnTo>
                    <a:pt x="598" y="626"/>
                  </a:lnTo>
                  <a:lnTo>
                    <a:pt x="581" y="524"/>
                  </a:lnTo>
                  <a:lnTo>
                    <a:pt x="558" y="405"/>
                  </a:lnTo>
                  <a:lnTo>
                    <a:pt x="536" y="283"/>
                  </a:lnTo>
                  <a:lnTo>
                    <a:pt x="512" y="175"/>
                  </a:lnTo>
                  <a:lnTo>
                    <a:pt x="502" y="129"/>
                  </a:lnTo>
                  <a:lnTo>
                    <a:pt x="492" y="92"/>
                  </a:lnTo>
                  <a:lnTo>
                    <a:pt x="483" y="65"/>
                  </a:lnTo>
                  <a:lnTo>
                    <a:pt x="479" y="56"/>
                  </a:lnTo>
                  <a:lnTo>
                    <a:pt x="475" y="51"/>
                  </a:lnTo>
                  <a:lnTo>
                    <a:pt x="453" y="51"/>
                  </a:lnTo>
                  <a:lnTo>
                    <a:pt x="425" y="53"/>
                  </a:lnTo>
                  <a:lnTo>
                    <a:pt x="393" y="57"/>
                  </a:lnTo>
                  <a:lnTo>
                    <a:pt x="361" y="63"/>
                  </a:lnTo>
                  <a:lnTo>
                    <a:pt x="331" y="69"/>
                  </a:lnTo>
                  <a:lnTo>
                    <a:pt x="302" y="77"/>
                  </a:lnTo>
                  <a:lnTo>
                    <a:pt x="279" y="85"/>
                  </a:lnTo>
                  <a:lnTo>
                    <a:pt x="270" y="90"/>
                  </a:lnTo>
                  <a:lnTo>
                    <a:pt x="262" y="94"/>
                  </a:lnTo>
                  <a:lnTo>
                    <a:pt x="257" y="114"/>
                  </a:lnTo>
                  <a:lnTo>
                    <a:pt x="246" y="154"/>
                  </a:lnTo>
                  <a:lnTo>
                    <a:pt x="215" y="285"/>
                  </a:lnTo>
                  <a:lnTo>
                    <a:pt x="125" y="667"/>
                  </a:lnTo>
                  <a:lnTo>
                    <a:pt x="0" y="12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3"/>
            <p:cNvGrpSpPr/>
            <p:nvPr/>
          </p:nvGrpSpPr>
          <p:grpSpPr>
            <a:xfrm>
              <a:off x="10054764" y="528925"/>
              <a:ext cx="1684338" cy="1497013"/>
              <a:chOff x="4735513" y="4460875"/>
              <a:chExt cx="1684338" cy="1497013"/>
            </a:xfrm>
          </p:grpSpPr>
          <p:sp>
            <p:nvSpPr>
              <p:cNvPr id="621" name="Google Shape;621;p3"/>
              <p:cNvSpPr/>
              <p:nvPr/>
            </p:nvSpPr>
            <p:spPr>
              <a:xfrm>
                <a:off x="5249863" y="4545013"/>
                <a:ext cx="701675" cy="911225"/>
              </a:xfrm>
              <a:custGeom>
                <a:rect b="b" l="l" r="r" t="t"/>
                <a:pathLst>
                  <a:path extrusionOk="0" h="574" w="442">
                    <a:moveTo>
                      <a:pt x="49" y="14"/>
                    </a:moveTo>
                    <a:lnTo>
                      <a:pt x="49" y="14"/>
                    </a:lnTo>
                    <a:lnTo>
                      <a:pt x="121" y="7"/>
                    </a:lnTo>
                    <a:lnTo>
                      <a:pt x="156" y="4"/>
                    </a:lnTo>
                    <a:lnTo>
                      <a:pt x="193" y="1"/>
                    </a:lnTo>
                    <a:lnTo>
                      <a:pt x="232" y="0"/>
                    </a:lnTo>
                    <a:lnTo>
                      <a:pt x="271" y="1"/>
                    </a:lnTo>
                    <a:lnTo>
                      <a:pt x="312" y="5"/>
                    </a:lnTo>
                    <a:lnTo>
                      <a:pt x="357" y="13"/>
                    </a:lnTo>
                    <a:lnTo>
                      <a:pt x="357" y="32"/>
                    </a:lnTo>
                    <a:lnTo>
                      <a:pt x="360" y="51"/>
                    </a:lnTo>
                    <a:lnTo>
                      <a:pt x="363" y="73"/>
                    </a:lnTo>
                    <a:lnTo>
                      <a:pt x="366" y="94"/>
                    </a:lnTo>
                    <a:lnTo>
                      <a:pt x="378" y="137"/>
                    </a:lnTo>
                    <a:lnTo>
                      <a:pt x="392" y="184"/>
                    </a:lnTo>
                    <a:lnTo>
                      <a:pt x="405" y="230"/>
                    </a:lnTo>
                    <a:lnTo>
                      <a:pt x="418" y="276"/>
                    </a:lnTo>
                    <a:lnTo>
                      <a:pt x="430" y="323"/>
                    </a:lnTo>
                    <a:lnTo>
                      <a:pt x="435" y="345"/>
                    </a:lnTo>
                    <a:lnTo>
                      <a:pt x="438" y="368"/>
                    </a:lnTo>
                    <a:lnTo>
                      <a:pt x="441" y="389"/>
                    </a:lnTo>
                    <a:lnTo>
                      <a:pt x="442" y="410"/>
                    </a:lnTo>
                    <a:lnTo>
                      <a:pt x="441" y="430"/>
                    </a:lnTo>
                    <a:lnTo>
                      <a:pt x="439" y="448"/>
                    </a:lnTo>
                    <a:lnTo>
                      <a:pt x="435" y="467"/>
                    </a:lnTo>
                    <a:lnTo>
                      <a:pt x="429" y="484"/>
                    </a:lnTo>
                    <a:lnTo>
                      <a:pt x="421" y="500"/>
                    </a:lnTo>
                    <a:lnTo>
                      <a:pt x="409" y="514"/>
                    </a:lnTo>
                    <a:lnTo>
                      <a:pt x="396" y="528"/>
                    </a:lnTo>
                    <a:lnTo>
                      <a:pt x="380" y="540"/>
                    </a:lnTo>
                    <a:lnTo>
                      <a:pt x="360" y="549"/>
                    </a:lnTo>
                    <a:lnTo>
                      <a:pt x="339" y="558"/>
                    </a:lnTo>
                    <a:lnTo>
                      <a:pt x="312" y="565"/>
                    </a:lnTo>
                    <a:lnTo>
                      <a:pt x="283" y="570"/>
                    </a:lnTo>
                    <a:lnTo>
                      <a:pt x="251" y="573"/>
                    </a:lnTo>
                    <a:lnTo>
                      <a:pt x="214" y="574"/>
                    </a:lnTo>
                    <a:lnTo>
                      <a:pt x="181" y="573"/>
                    </a:lnTo>
                    <a:lnTo>
                      <a:pt x="151" y="570"/>
                    </a:lnTo>
                    <a:lnTo>
                      <a:pt x="124" y="565"/>
                    </a:lnTo>
                    <a:lnTo>
                      <a:pt x="101" y="557"/>
                    </a:lnTo>
                    <a:lnTo>
                      <a:pt x="80" y="549"/>
                    </a:lnTo>
                    <a:lnTo>
                      <a:pt x="62" y="538"/>
                    </a:lnTo>
                    <a:lnTo>
                      <a:pt x="46" y="526"/>
                    </a:lnTo>
                    <a:lnTo>
                      <a:pt x="33" y="512"/>
                    </a:lnTo>
                    <a:lnTo>
                      <a:pt x="23" y="497"/>
                    </a:lnTo>
                    <a:lnTo>
                      <a:pt x="15" y="481"/>
                    </a:lnTo>
                    <a:lnTo>
                      <a:pt x="8" y="464"/>
                    </a:lnTo>
                    <a:lnTo>
                      <a:pt x="4" y="446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1" y="362"/>
                    </a:lnTo>
                    <a:lnTo>
                      <a:pt x="3" y="341"/>
                    </a:lnTo>
                    <a:lnTo>
                      <a:pt x="7" y="319"/>
                    </a:lnTo>
                    <a:lnTo>
                      <a:pt x="15" y="272"/>
                    </a:lnTo>
                    <a:lnTo>
                      <a:pt x="35" y="180"/>
                    </a:lnTo>
                    <a:lnTo>
                      <a:pt x="42" y="135"/>
                    </a:lnTo>
                    <a:lnTo>
                      <a:pt x="49" y="91"/>
                    </a:lnTo>
                    <a:lnTo>
                      <a:pt x="50" y="71"/>
                    </a:lnTo>
                    <a:lnTo>
                      <a:pt x="52" y="51"/>
                    </a:lnTo>
                    <a:lnTo>
                      <a:pt x="50" y="33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>
                <a:off x="5249863" y="4545013"/>
                <a:ext cx="701675" cy="911225"/>
              </a:xfrm>
              <a:custGeom>
                <a:rect b="b" l="l" r="r" t="t"/>
                <a:pathLst>
                  <a:path extrusionOk="0" h="574" w="442">
                    <a:moveTo>
                      <a:pt x="49" y="14"/>
                    </a:moveTo>
                    <a:lnTo>
                      <a:pt x="49" y="14"/>
                    </a:lnTo>
                    <a:lnTo>
                      <a:pt x="121" y="7"/>
                    </a:lnTo>
                    <a:lnTo>
                      <a:pt x="156" y="4"/>
                    </a:lnTo>
                    <a:lnTo>
                      <a:pt x="193" y="1"/>
                    </a:lnTo>
                    <a:lnTo>
                      <a:pt x="232" y="0"/>
                    </a:lnTo>
                    <a:lnTo>
                      <a:pt x="271" y="1"/>
                    </a:lnTo>
                    <a:lnTo>
                      <a:pt x="312" y="5"/>
                    </a:lnTo>
                    <a:lnTo>
                      <a:pt x="357" y="13"/>
                    </a:lnTo>
                    <a:lnTo>
                      <a:pt x="357" y="32"/>
                    </a:lnTo>
                    <a:lnTo>
                      <a:pt x="360" y="51"/>
                    </a:lnTo>
                    <a:lnTo>
                      <a:pt x="363" y="73"/>
                    </a:lnTo>
                    <a:lnTo>
                      <a:pt x="366" y="94"/>
                    </a:lnTo>
                    <a:lnTo>
                      <a:pt x="378" y="137"/>
                    </a:lnTo>
                    <a:lnTo>
                      <a:pt x="392" y="184"/>
                    </a:lnTo>
                    <a:lnTo>
                      <a:pt x="405" y="230"/>
                    </a:lnTo>
                    <a:lnTo>
                      <a:pt x="418" y="276"/>
                    </a:lnTo>
                    <a:lnTo>
                      <a:pt x="430" y="323"/>
                    </a:lnTo>
                    <a:lnTo>
                      <a:pt x="435" y="345"/>
                    </a:lnTo>
                    <a:lnTo>
                      <a:pt x="438" y="368"/>
                    </a:lnTo>
                    <a:lnTo>
                      <a:pt x="441" y="389"/>
                    </a:lnTo>
                    <a:lnTo>
                      <a:pt x="442" y="410"/>
                    </a:lnTo>
                    <a:lnTo>
                      <a:pt x="441" y="430"/>
                    </a:lnTo>
                    <a:lnTo>
                      <a:pt x="439" y="448"/>
                    </a:lnTo>
                    <a:lnTo>
                      <a:pt x="435" y="467"/>
                    </a:lnTo>
                    <a:lnTo>
                      <a:pt x="429" y="484"/>
                    </a:lnTo>
                    <a:lnTo>
                      <a:pt x="421" y="500"/>
                    </a:lnTo>
                    <a:lnTo>
                      <a:pt x="409" y="514"/>
                    </a:lnTo>
                    <a:lnTo>
                      <a:pt x="396" y="528"/>
                    </a:lnTo>
                    <a:lnTo>
                      <a:pt x="380" y="540"/>
                    </a:lnTo>
                    <a:lnTo>
                      <a:pt x="360" y="549"/>
                    </a:lnTo>
                    <a:lnTo>
                      <a:pt x="339" y="558"/>
                    </a:lnTo>
                    <a:lnTo>
                      <a:pt x="312" y="565"/>
                    </a:lnTo>
                    <a:lnTo>
                      <a:pt x="283" y="570"/>
                    </a:lnTo>
                    <a:lnTo>
                      <a:pt x="251" y="573"/>
                    </a:lnTo>
                    <a:lnTo>
                      <a:pt x="214" y="574"/>
                    </a:lnTo>
                    <a:lnTo>
                      <a:pt x="181" y="573"/>
                    </a:lnTo>
                    <a:lnTo>
                      <a:pt x="151" y="570"/>
                    </a:lnTo>
                    <a:lnTo>
                      <a:pt x="124" y="565"/>
                    </a:lnTo>
                    <a:lnTo>
                      <a:pt x="101" y="557"/>
                    </a:lnTo>
                    <a:lnTo>
                      <a:pt x="80" y="549"/>
                    </a:lnTo>
                    <a:lnTo>
                      <a:pt x="62" y="538"/>
                    </a:lnTo>
                    <a:lnTo>
                      <a:pt x="46" y="526"/>
                    </a:lnTo>
                    <a:lnTo>
                      <a:pt x="33" y="512"/>
                    </a:lnTo>
                    <a:lnTo>
                      <a:pt x="23" y="497"/>
                    </a:lnTo>
                    <a:lnTo>
                      <a:pt x="15" y="481"/>
                    </a:lnTo>
                    <a:lnTo>
                      <a:pt x="8" y="464"/>
                    </a:lnTo>
                    <a:lnTo>
                      <a:pt x="4" y="446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1" y="362"/>
                    </a:lnTo>
                    <a:lnTo>
                      <a:pt x="3" y="341"/>
                    </a:lnTo>
                    <a:lnTo>
                      <a:pt x="7" y="319"/>
                    </a:lnTo>
                    <a:lnTo>
                      <a:pt x="15" y="272"/>
                    </a:lnTo>
                    <a:lnTo>
                      <a:pt x="35" y="180"/>
                    </a:lnTo>
                    <a:lnTo>
                      <a:pt x="42" y="135"/>
                    </a:lnTo>
                    <a:lnTo>
                      <a:pt x="49" y="91"/>
                    </a:lnTo>
                    <a:lnTo>
                      <a:pt x="50" y="71"/>
                    </a:lnTo>
                    <a:lnTo>
                      <a:pt x="52" y="51"/>
                    </a:lnTo>
                    <a:lnTo>
                      <a:pt x="50" y="33"/>
                    </a:lnTo>
                    <a:lnTo>
                      <a:pt x="49" y="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5300663" y="4592638"/>
                <a:ext cx="600075" cy="715963"/>
              </a:xfrm>
              <a:custGeom>
                <a:rect b="b" l="l" r="r" t="t"/>
                <a:pathLst>
                  <a:path extrusionOk="0" h="451" w="378">
                    <a:moveTo>
                      <a:pt x="41" y="11"/>
                    </a:moveTo>
                    <a:lnTo>
                      <a:pt x="41" y="11"/>
                    </a:lnTo>
                    <a:lnTo>
                      <a:pt x="103" y="6"/>
                    </a:lnTo>
                    <a:lnTo>
                      <a:pt x="133" y="3"/>
                    </a:lnTo>
                    <a:lnTo>
                      <a:pt x="165" y="0"/>
                    </a:lnTo>
                    <a:lnTo>
                      <a:pt x="198" y="0"/>
                    </a:lnTo>
                    <a:lnTo>
                      <a:pt x="231" y="2"/>
                    </a:lnTo>
                    <a:lnTo>
                      <a:pt x="267" y="4"/>
                    </a:lnTo>
                    <a:lnTo>
                      <a:pt x="305" y="10"/>
                    </a:lnTo>
                    <a:lnTo>
                      <a:pt x="307" y="24"/>
                    </a:lnTo>
                    <a:lnTo>
                      <a:pt x="308" y="40"/>
                    </a:lnTo>
                    <a:lnTo>
                      <a:pt x="311" y="57"/>
                    </a:lnTo>
                    <a:lnTo>
                      <a:pt x="315" y="73"/>
                    </a:lnTo>
                    <a:lnTo>
                      <a:pt x="324" y="109"/>
                    </a:lnTo>
                    <a:lnTo>
                      <a:pt x="334" y="145"/>
                    </a:lnTo>
                    <a:lnTo>
                      <a:pt x="346" y="182"/>
                    </a:lnTo>
                    <a:lnTo>
                      <a:pt x="358" y="217"/>
                    </a:lnTo>
                    <a:lnTo>
                      <a:pt x="369" y="254"/>
                    </a:lnTo>
                    <a:lnTo>
                      <a:pt x="373" y="271"/>
                    </a:lnTo>
                    <a:lnTo>
                      <a:pt x="375" y="289"/>
                    </a:lnTo>
                    <a:lnTo>
                      <a:pt x="378" y="306"/>
                    </a:lnTo>
                    <a:lnTo>
                      <a:pt x="378" y="322"/>
                    </a:lnTo>
                    <a:lnTo>
                      <a:pt x="378" y="338"/>
                    </a:lnTo>
                    <a:lnTo>
                      <a:pt x="375" y="352"/>
                    </a:lnTo>
                    <a:lnTo>
                      <a:pt x="373" y="367"/>
                    </a:lnTo>
                    <a:lnTo>
                      <a:pt x="368" y="380"/>
                    </a:lnTo>
                    <a:lnTo>
                      <a:pt x="360" y="393"/>
                    </a:lnTo>
                    <a:lnTo>
                      <a:pt x="350" y="404"/>
                    </a:lnTo>
                    <a:lnTo>
                      <a:pt x="338" y="414"/>
                    </a:lnTo>
                    <a:lnTo>
                      <a:pt x="325" y="424"/>
                    </a:lnTo>
                    <a:lnTo>
                      <a:pt x="308" y="432"/>
                    </a:lnTo>
                    <a:lnTo>
                      <a:pt x="290" y="439"/>
                    </a:lnTo>
                    <a:lnTo>
                      <a:pt x="267" y="445"/>
                    </a:lnTo>
                    <a:lnTo>
                      <a:pt x="243" y="449"/>
                    </a:lnTo>
                    <a:lnTo>
                      <a:pt x="215" y="451"/>
                    </a:lnTo>
                    <a:lnTo>
                      <a:pt x="184" y="451"/>
                    </a:lnTo>
                    <a:lnTo>
                      <a:pt x="155" y="450"/>
                    </a:lnTo>
                    <a:lnTo>
                      <a:pt x="130" y="449"/>
                    </a:lnTo>
                    <a:lnTo>
                      <a:pt x="106" y="445"/>
                    </a:lnTo>
                    <a:lnTo>
                      <a:pt x="86" y="438"/>
                    </a:lnTo>
                    <a:lnTo>
                      <a:pt x="67" y="432"/>
                    </a:lnTo>
                    <a:lnTo>
                      <a:pt x="53" y="424"/>
                    </a:lnTo>
                    <a:lnTo>
                      <a:pt x="40" y="414"/>
                    </a:lnTo>
                    <a:lnTo>
                      <a:pt x="28" y="402"/>
                    </a:lnTo>
                    <a:lnTo>
                      <a:pt x="20" y="392"/>
                    </a:lnTo>
                    <a:lnTo>
                      <a:pt x="12" y="379"/>
                    </a:lnTo>
                    <a:lnTo>
                      <a:pt x="7" y="365"/>
                    </a:lnTo>
                    <a:lnTo>
                      <a:pt x="3" y="351"/>
                    </a:lnTo>
                    <a:lnTo>
                      <a:pt x="0" y="335"/>
                    </a:lnTo>
                    <a:lnTo>
                      <a:pt x="0" y="319"/>
                    </a:lnTo>
                    <a:lnTo>
                      <a:pt x="0" y="302"/>
                    </a:lnTo>
                    <a:lnTo>
                      <a:pt x="0" y="286"/>
                    </a:lnTo>
                    <a:lnTo>
                      <a:pt x="5" y="250"/>
                    </a:lnTo>
                    <a:lnTo>
                      <a:pt x="12" y="215"/>
                    </a:lnTo>
                    <a:lnTo>
                      <a:pt x="29" y="141"/>
                    </a:lnTo>
                    <a:lnTo>
                      <a:pt x="36" y="106"/>
                    </a:lnTo>
                    <a:lnTo>
                      <a:pt x="41" y="72"/>
                    </a:lnTo>
                    <a:lnTo>
                      <a:pt x="42" y="56"/>
                    </a:lnTo>
                    <a:lnTo>
                      <a:pt x="44" y="40"/>
                    </a:lnTo>
                    <a:lnTo>
                      <a:pt x="44" y="25"/>
                    </a:lnTo>
                    <a:lnTo>
                      <a:pt x="41" y="11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5300663" y="4592638"/>
                <a:ext cx="600075" cy="715963"/>
              </a:xfrm>
              <a:custGeom>
                <a:rect b="b" l="l" r="r" t="t"/>
                <a:pathLst>
                  <a:path extrusionOk="0" h="451" w="378">
                    <a:moveTo>
                      <a:pt x="41" y="11"/>
                    </a:moveTo>
                    <a:lnTo>
                      <a:pt x="41" y="11"/>
                    </a:lnTo>
                    <a:lnTo>
                      <a:pt x="103" y="6"/>
                    </a:lnTo>
                    <a:lnTo>
                      <a:pt x="133" y="3"/>
                    </a:lnTo>
                    <a:lnTo>
                      <a:pt x="165" y="0"/>
                    </a:lnTo>
                    <a:lnTo>
                      <a:pt x="198" y="0"/>
                    </a:lnTo>
                    <a:lnTo>
                      <a:pt x="231" y="2"/>
                    </a:lnTo>
                    <a:lnTo>
                      <a:pt x="267" y="4"/>
                    </a:lnTo>
                    <a:lnTo>
                      <a:pt x="305" y="10"/>
                    </a:lnTo>
                    <a:lnTo>
                      <a:pt x="307" y="24"/>
                    </a:lnTo>
                    <a:lnTo>
                      <a:pt x="308" y="40"/>
                    </a:lnTo>
                    <a:lnTo>
                      <a:pt x="311" y="57"/>
                    </a:lnTo>
                    <a:lnTo>
                      <a:pt x="315" y="73"/>
                    </a:lnTo>
                    <a:lnTo>
                      <a:pt x="324" y="109"/>
                    </a:lnTo>
                    <a:lnTo>
                      <a:pt x="334" y="145"/>
                    </a:lnTo>
                    <a:lnTo>
                      <a:pt x="346" y="182"/>
                    </a:lnTo>
                    <a:lnTo>
                      <a:pt x="358" y="217"/>
                    </a:lnTo>
                    <a:lnTo>
                      <a:pt x="369" y="254"/>
                    </a:lnTo>
                    <a:lnTo>
                      <a:pt x="373" y="271"/>
                    </a:lnTo>
                    <a:lnTo>
                      <a:pt x="375" y="289"/>
                    </a:lnTo>
                    <a:lnTo>
                      <a:pt x="378" y="306"/>
                    </a:lnTo>
                    <a:lnTo>
                      <a:pt x="378" y="322"/>
                    </a:lnTo>
                    <a:lnTo>
                      <a:pt x="378" y="338"/>
                    </a:lnTo>
                    <a:lnTo>
                      <a:pt x="375" y="352"/>
                    </a:lnTo>
                    <a:lnTo>
                      <a:pt x="373" y="367"/>
                    </a:lnTo>
                    <a:lnTo>
                      <a:pt x="368" y="380"/>
                    </a:lnTo>
                    <a:lnTo>
                      <a:pt x="360" y="393"/>
                    </a:lnTo>
                    <a:lnTo>
                      <a:pt x="350" y="404"/>
                    </a:lnTo>
                    <a:lnTo>
                      <a:pt x="338" y="414"/>
                    </a:lnTo>
                    <a:lnTo>
                      <a:pt x="325" y="424"/>
                    </a:lnTo>
                    <a:lnTo>
                      <a:pt x="308" y="432"/>
                    </a:lnTo>
                    <a:lnTo>
                      <a:pt x="290" y="439"/>
                    </a:lnTo>
                    <a:lnTo>
                      <a:pt x="267" y="445"/>
                    </a:lnTo>
                    <a:lnTo>
                      <a:pt x="243" y="449"/>
                    </a:lnTo>
                    <a:lnTo>
                      <a:pt x="215" y="451"/>
                    </a:lnTo>
                    <a:lnTo>
                      <a:pt x="184" y="451"/>
                    </a:lnTo>
                    <a:lnTo>
                      <a:pt x="155" y="450"/>
                    </a:lnTo>
                    <a:lnTo>
                      <a:pt x="130" y="449"/>
                    </a:lnTo>
                    <a:lnTo>
                      <a:pt x="106" y="445"/>
                    </a:lnTo>
                    <a:lnTo>
                      <a:pt x="86" y="438"/>
                    </a:lnTo>
                    <a:lnTo>
                      <a:pt x="67" y="432"/>
                    </a:lnTo>
                    <a:lnTo>
                      <a:pt x="53" y="424"/>
                    </a:lnTo>
                    <a:lnTo>
                      <a:pt x="40" y="414"/>
                    </a:lnTo>
                    <a:lnTo>
                      <a:pt x="28" y="402"/>
                    </a:lnTo>
                    <a:lnTo>
                      <a:pt x="20" y="392"/>
                    </a:lnTo>
                    <a:lnTo>
                      <a:pt x="12" y="379"/>
                    </a:lnTo>
                    <a:lnTo>
                      <a:pt x="7" y="365"/>
                    </a:lnTo>
                    <a:lnTo>
                      <a:pt x="3" y="351"/>
                    </a:lnTo>
                    <a:lnTo>
                      <a:pt x="0" y="335"/>
                    </a:lnTo>
                    <a:lnTo>
                      <a:pt x="0" y="319"/>
                    </a:lnTo>
                    <a:lnTo>
                      <a:pt x="0" y="302"/>
                    </a:lnTo>
                    <a:lnTo>
                      <a:pt x="0" y="286"/>
                    </a:lnTo>
                    <a:lnTo>
                      <a:pt x="5" y="250"/>
                    </a:lnTo>
                    <a:lnTo>
                      <a:pt x="12" y="215"/>
                    </a:lnTo>
                    <a:lnTo>
                      <a:pt x="29" y="141"/>
                    </a:lnTo>
                    <a:lnTo>
                      <a:pt x="36" y="106"/>
                    </a:lnTo>
                    <a:lnTo>
                      <a:pt x="41" y="72"/>
                    </a:lnTo>
                    <a:lnTo>
                      <a:pt x="42" y="56"/>
                    </a:lnTo>
                    <a:lnTo>
                      <a:pt x="44" y="40"/>
                    </a:lnTo>
                    <a:lnTo>
                      <a:pt x="44" y="25"/>
                    </a:lnTo>
                    <a:lnTo>
                      <a:pt x="41" y="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5695951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264" y="91"/>
                    </a:moveTo>
                    <a:lnTo>
                      <a:pt x="264" y="91"/>
                    </a:lnTo>
                    <a:lnTo>
                      <a:pt x="257" y="89"/>
                    </a:lnTo>
                    <a:lnTo>
                      <a:pt x="249" y="87"/>
                    </a:lnTo>
                    <a:lnTo>
                      <a:pt x="240" y="87"/>
                    </a:lnTo>
                    <a:lnTo>
                      <a:pt x="232" y="89"/>
                    </a:lnTo>
                    <a:lnTo>
                      <a:pt x="228" y="90"/>
                    </a:lnTo>
                    <a:lnTo>
                      <a:pt x="224" y="93"/>
                    </a:lnTo>
                    <a:lnTo>
                      <a:pt x="222" y="97"/>
                    </a:lnTo>
                    <a:lnTo>
                      <a:pt x="219" y="102"/>
                    </a:lnTo>
                    <a:lnTo>
                      <a:pt x="218" y="107"/>
                    </a:lnTo>
                    <a:lnTo>
                      <a:pt x="218" y="115"/>
                    </a:lnTo>
                    <a:lnTo>
                      <a:pt x="219" y="123"/>
                    </a:lnTo>
                    <a:lnTo>
                      <a:pt x="220" y="130"/>
                    </a:lnTo>
                    <a:lnTo>
                      <a:pt x="223" y="136"/>
                    </a:lnTo>
                    <a:lnTo>
                      <a:pt x="226" y="142"/>
                    </a:lnTo>
                    <a:lnTo>
                      <a:pt x="228" y="147"/>
                    </a:lnTo>
                    <a:lnTo>
                      <a:pt x="232" y="151"/>
                    </a:lnTo>
                    <a:lnTo>
                      <a:pt x="236" y="153"/>
                    </a:lnTo>
                    <a:lnTo>
                      <a:pt x="242" y="156"/>
                    </a:lnTo>
                    <a:lnTo>
                      <a:pt x="245" y="157"/>
                    </a:lnTo>
                    <a:lnTo>
                      <a:pt x="251" y="159"/>
                    </a:lnTo>
                    <a:lnTo>
                      <a:pt x="260" y="157"/>
                    </a:lnTo>
                    <a:lnTo>
                      <a:pt x="271" y="153"/>
                    </a:lnTo>
                    <a:lnTo>
                      <a:pt x="279" y="147"/>
                    </a:lnTo>
                    <a:lnTo>
                      <a:pt x="284" y="142"/>
                    </a:lnTo>
                    <a:lnTo>
                      <a:pt x="288" y="135"/>
                    </a:lnTo>
                    <a:lnTo>
                      <a:pt x="293" y="127"/>
                    </a:lnTo>
                    <a:lnTo>
                      <a:pt x="297" y="116"/>
                    </a:lnTo>
                    <a:lnTo>
                      <a:pt x="301" y="106"/>
                    </a:lnTo>
                    <a:lnTo>
                      <a:pt x="304" y="95"/>
                    </a:lnTo>
                    <a:lnTo>
                      <a:pt x="306" y="83"/>
                    </a:lnTo>
                    <a:lnTo>
                      <a:pt x="306" y="73"/>
                    </a:lnTo>
                    <a:lnTo>
                      <a:pt x="306" y="61"/>
                    </a:lnTo>
                    <a:lnTo>
                      <a:pt x="305" y="49"/>
                    </a:lnTo>
                    <a:lnTo>
                      <a:pt x="301" y="38"/>
                    </a:lnTo>
                    <a:lnTo>
                      <a:pt x="296" y="29"/>
                    </a:lnTo>
                    <a:lnTo>
                      <a:pt x="288" y="20"/>
                    </a:lnTo>
                    <a:lnTo>
                      <a:pt x="277" y="12"/>
                    </a:lnTo>
                    <a:lnTo>
                      <a:pt x="264" y="7"/>
                    </a:lnTo>
                    <a:lnTo>
                      <a:pt x="248" y="1"/>
                    </a:lnTo>
                    <a:lnTo>
                      <a:pt x="231" y="0"/>
                    </a:lnTo>
                    <a:lnTo>
                      <a:pt x="214" y="0"/>
                    </a:lnTo>
                    <a:lnTo>
                      <a:pt x="195" y="4"/>
                    </a:lnTo>
                    <a:lnTo>
                      <a:pt x="178" y="9"/>
                    </a:lnTo>
                    <a:lnTo>
                      <a:pt x="161" y="16"/>
                    </a:lnTo>
                    <a:lnTo>
                      <a:pt x="144" y="25"/>
                    </a:lnTo>
                    <a:lnTo>
                      <a:pt x="129" y="34"/>
                    </a:lnTo>
                    <a:lnTo>
                      <a:pt x="115" y="46"/>
                    </a:lnTo>
                    <a:lnTo>
                      <a:pt x="103" y="60"/>
                    </a:lnTo>
                    <a:lnTo>
                      <a:pt x="92" y="73"/>
                    </a:lnTo>
                    <a:lnTo>
                      <a:pt x="84" y="86"/>
                    </a:lnTo>
                    <a:lnTo>
                      <a:pt x="79" y="101"/>
                    </a:lnTo>
                    <a:lnTo>
                      <a:pt x="76" y="116"/>
                    </a:lnTo>
                    <a:lnTo>
                      <a:pt x="76" y="123"/>
                    </a:lnTo>
                    <a:lnTo>
                      <a:pt x="78" y="131"/>
                    </a:lnTo>
                    <a:lnTo>
                      <a:pt x="79" y="138"/>
                    </a:lnTo>
                    <a:lnTo>
                      <a:pt x="82" y="144"/>
                    </a:lnTo>
                    <a:lnTo>
                      <a:pt x="84" y="152"/>
                    </a:lnTo>
                    <a:lnTo>
                      <a:pt x="88" y="159"/>
                    </a:lnTo>
                    <a:lnTo>
                      <a:pt x="93" y="165"/>
                    </a:lnTo>
                    <a:lnTo>
                      <a:pt x="100" y="172"/>
                    </a:lnTo>
                    <a:lnTo>
                      <a:pt x="116" y="184"/>
                    </a:lnTo>
                    <a:lnTo>
                      <a:pt x="136" y="197"/>
                    </a:lnTo>
                    <a:lnTo>
                      <a:pt x="157" y="209"/>
                    </a:lnTo>
                    <a:lnTo>
                      <a:pt x="206" y="233"/>
                    </a:lnTo>
                    <a:lnTo>
                      <a:pt x="259" y="259"/>
                    </a:lnTo>
                    <a:lnTo>
                      <a:pt x="284" y="272"/>
                    </a:lnTo>
                    <a:lnTo>
                      <a:pt x="308" y="288"/>
                    </a:lnTo>
                    <a:lnTo>
                      <a:pt x="330" y="304"/>
                    </a:lnTo>
                    <a:lnTo>
                      <a:pt x="341" y="312"/>
                    </a:lnTo>
                    <a:lnTo>
                      <a:pt x="350" y="321"/>
                    </a:lnTo>
                    <a:lnTo>
                      <a:pt x="358" y="331"/>
                    </a:lnTo>
                    <a:lnTo>
                      <a:pt x="366" y="341"/>
                    </a:lnTo>
                    <a:lnTo>
                      <a:pt x="372" y="352"/>
                    </a:lnTo>
                    <a:lnTo>
                      <a:pt x="379" y="362"/>
                    </a:lnTo>
                    <a:lnTo>
                      <a:pt x="383" y="374"/>
                    </a:lnTo>
                    <a:lnTo>
                      <a:pt x="387" y="386"/>
                    </a:lnTo>
                    <a:lnTo>
                      <a:pt x="388" y="398"/>
                    </a:lnTo>
                    <a:lnTo>
                      <a:pt x="390" y="411"/>
                    </a:lnTo>
                    <a:lnTo>
                      <a:pt x="388" y="425"/>
                    </a:lnTo>
                    <a:lnTo>
                      <a:pt x="386" y="436"/>
                    </a:lnTo>
                    <a:lnTo>
                      <a:pt x="383" y="448"/>
                    </a:lnTo>
                    <a:lnTo>
                      <a:pt x="378" y="459"/>
                    </a:lnTo>
                    <a:lnTo>
                      <a:pt x="371" y="468"/>
                    </a:lnTo>
                    <a:lnTo>
                      <a:pt x="363" y="479"/>
                    </a:lnTo>
                    <a:lnTo>
                      <a:pt x="355" y="487"/>
                    </a:lnTo>
                    <a:lnTo>
                      <a:pt x="345" y="496"/>
                    </a:lnTo>
                    <a:lnTo>
                      <a:pt x="334" y="504"/>
                    </a:lnTo>
                    <a:lnTo>
                      <a:pt x="324" y="511"/>
                    </a:lnTo>
                    <a:lnTo>
                      <a:pt x="298" y="524"/>
                    </a:lnTo>
                    <a:lnTo>
                      <a:pt x="271" y="536"/>
                    </a:lnTo>
                    <a:lnTo>
                      <a:pt x="243" y="545"/>
                    </a:lnTo>
                    <a:lnTo>
                      <a:pt x="214" y="553"/>
                    </a:lnTo>
                    <a:lnTo>
                      <a:pt x="185" y="561"/>
                    </a:lnTo>
                    <a:lnTo>
                      <a:pt x="129" y="573"/>
                    </a:lnTo>
                    <a:lnTo>
                      <a:pt x="84" y="583"/>
                    </a:lnTo>
                    <a:lnTo>
                      <a:pt x="66" y="589"/>
                    </a:lnTo>
                    <a:lnTo>
                      <a:pt x="52" y="594"/>
                    </a:lnTo>
                    <a:lnTo>
                      <a:pt x="42" y="601"/>
                    </a:lnTo>
                    <a:lnTo>
                      <a:pt x="33" y="608"/>
                    </a:lnTo>
                    <a:lnTo>
                      <a:pt x="25" y="616"/>
                    </a:lnTo>
                    <a:lnTo>
                      <a:pt x="17" y="627"/>
                    </a:lnTo>
                    <a:lnTo>
                      <a:pt x="10" y="638"/>
                    </a:lnTo>
                    <a:lnTo>
                      <a:pt x="5" y="648"/>
                    </a:lnTo>
                    <a:lnTo>
                      <a:pt x="2" y="660"/>
                    </a:lnTo>
                    <a:lnTo>
                      <a:pt x="0" y="671"/>
                    </a:lnTo>
                    <a:lnTo>
                      <a:pt x="0" y="683"/>
                    </a:lnTo>
                    <a:lnTo>
                      <a:pt x="1" y="693"/>
                    </a:lnTo>
                    <a:lnTo>
                      <a:pt x="3" y="702"/>
                    </a:lnTo>
                    <a:lnTo>
                      <a:pt x="9" y="712"/>
                    </a:lnTo>
                    <a:lnTo>
                      <a:pt x="17" y="721"/>
                    </a:lnTo>
                    <a:lnTo>
                      <a:pt x="26" y="727"/>
                    </a:lnTo>
                    <a:lnTo>
                      <a:pt x="38" y="733"/>
                    </a:lnTo>
                    <a:lnTo>
                      <a:pt x="52" y="737"/>
                    </a:lnTo>
                    <a:lnTo>
                      <a:pt x="68" y="738"/>
                    </a:lnTo>
                    <a:lnTo>
                      <a:pt x="82" y="738"/>
                    </a:lnTo>
                    <a:lnTo>
                      <a:pt x="92" y="737"/>
                    </a:lnTo>
                    <a:lnTo>
                      <a:pt x="103" y="734"/>
                    </a:lnTo>
                    <a:lnTo>
                      <a:pt x="112" y="730"/>
                    </a:lnTo>
                    <a:lnTo>
                      <a:pt x="119" y="725"/>
                    </a:lnTo>
                    <a:lnTo>
                      <a:pt x="125" y="720"/>
                    </a:lnTo>
                    <a:lnTo>
                      <a:pt x="130" y="713"/>
                    </a:lnTo>
                    <a:lnTo>
                      <a:pt x="134" y="706"/>
                    </a:lnTo>
                    <a:lnTo>
                      <a:pt x="138" y="700"/>
                    </a:lnTo>
                    <a:lnTo>
                      <a:pt x="142" y="688"/>
                    </a:lnTo>
                    <a:lnTo>
                      <a:pt x="144" y="677"/>
                    </a:lnTo>
                    <a:lnTo>
                      <a:pt x="144" y="669"/>
                    </a:lnTo>
                    <a:lnTo>
                      <a:pt x="142" y="657"/>
                    </a:lnTo>
                    <a:lnTo>
                      <a:pt x="140" y="649"/>
                    </a:lnTo>
                    <a:lnTo>
                      <a:pt x="136" y="642"/>
                    </a:lnTo>
                    <a:lnTo>
                      <a:pt x="130" y="635"/>
                    </a:lnTo>
                    <a:lnTo>
                      <a:pt x="124" y="631"/>
                    </a:lnTo>
                    <a:lnTo>
                      <a:pt x="115" y="627"/>
                    </a:lnTo>
                    <a:lnTo>
                      <a:pt x="109" y="627"/>
                    </a:lnTo>
                    <a:lnTo>
                      <a:pt x="104" y="627"/>
                    </a:lnTo>
                    <a:lnTo>
                      <a:pt x="97" y="628"/>
                    </a:lnTo>
                    <a:lnTo>
                      <a:pt x="92" y="631"/>
                    </a:lnTo>
                    <a:lnTo>
                      <a:pt x="88" y="634"/>
                    </a:lnTo>
                    <a:lnTo>
                      <a:pt x="84" y="638"/>
                    </a:lnTo>
                    <a:lnTo>
                      <a:pt x="80" y="642"/>
                    </a:lnTo>
                    <a:lnTo>
                      <a:pt x="79" y="647"/>
                    </a:lnTo>
                    <a:lnTo>
                      <a:pt x="78" y="652"/>
                    </a:lnTo>
                    <a:lnTo>
                      <a:pt x="76" y="657"/>
                    </a:lnTo>
                    <a:lnTo>
                      <a:pt x="78" y="661"/>
                    </a:lnTo>
                    <a:lnTo>
                      <a:pt x="79" y="667"/>
                    </a:lnTo>
                    <a:lnTo>
                      <a:pt x="82" y="671"/>
                    </a:lnTo>
                    <a:lnTo>
                      <a:pt x="84" y="673"/>
                    </a:lnTo>
                    <a:lnTo>
                      <a:pt x="89" y="676"/>
                    </a:lnTo>
                    <a:lnTo>
                      <a:pt x="95" y="677"/>
                    </a:lnTo>
                    <a:lnTo>
                      <a:pt x="103" y="679"/>
                    </a:lnTo>
                    <a:lnTo>
                      <a:pt x="111" y="677"/>
                    </a:lnTo>
                    <a:lnTo>
                      <a:pt x="109" y="685"/>
                    </a:lnTo>
                    <a:lnTo>
                      <a:pt x="108" y="693"/>
                    </a:lnTo>
                    <a:lnTo>
                      <a:pt x="104" y="702"/>
                    </a:lnTo>
                    <a:lnTo>
                      <a:pt x="100" y="706"/>
                    </a:lnTo>
                    <a:lnTo>
                      <a:pt x="96" y="710"/>
                    </a:lnTo>
                    <a:lnTo>
                      <a:pt x="92" y="713"/>
                    </a:lnTo>
                    <a:lnTo>
                      <a:pt x="87" y="716"/>
                    </a:lnTo>
                    <a:lnTo>
                      <a:pt x="80" y="717"/>
                    </a:lnTo>
                    <a:lnTo>
                      <a:pt x="74" y="718"/>
                    </a:lnTo>
                    <a:lnTo>
                      <a:pt x="66" y="717"/>
                    </a:lnTo>
                    <a:lnTo>
                      <a:pt x="55" y="714"/>
                    </a:lnTo>
                    <a:lnTo>
                      <a:pt x="46" y="710"/>
                    </a:lnTo>
                    <a:lnTo>
                      <a:pt x="39" y="705"/>
                    </a:lnTo>
                    <a:lnTo>
                      <a:pt x="33" y="698"/>
                    </a:lnTo>
                    <a:lnTo>
                      <a:pt x="29" y="690"/>
                    </a:lnTo>
                    <a:lnTo>
                      <a:pt x="26" y="683"/>
                    </a:lnTo>
                    <a:lnTo>
                      <a:pt x="25" y="673"/>
                    </a:lnTo>
                    <a:lnTo>
                      <a:pt x="25" y="665"/>
                    </a:lnTo>
                    <a:lnTo>
                      <a:pt x="25" y="656"/>
                    </a:lnTo>
                    <a:lnTo>
                      <a:pt x="27" y="647"/>
                    </a:lnTo>
                    <a:lnTo>
                      <a:pt x="30" y="638"/>
                    </a:lnTo>
                    <a:lnTo>
                      <a:pt x="34" y="630"/>
                    </a:lnTo>
                    <a:lnTo>
                      <a:pt x="39" y="623"/>
                    </a:lnTo>
                    <a:lnTo>
                      <a:pt x="46" y="616"/>
                    </a:lnTo>
                    <a:lnTo>
                      <a:pt x="52" y="612"/>
                    </a:lnTo>
                    <a:lnTo>
                      <a:pt x="59" y="608"/>
                    </a:lnTo>
                    <a:lnTo>
                      <a:pt x="67" y="607"/>
                    </a:lnTo>
                    <a:lnTo>
                      <a:pt x="95" y="606"/>
                    </a:lnTo>
                    <a:lnTo>
                      <a:pt x="145" y="599"/>
                    </a:lnTo>
                    <a:lnTo>
                      <a:pt x="174" y="595"/>
                    </a:lnTo>
                    <a:lnTo>
                      <a:pt x="206" y="589"/>
                    </a:lnTo>
                    <a:lnTo>
                      <a:pt x="240" y="581"/>
                    </a:lnTo>
                    <a:lnTo>
                      <a:pt x="275" y="571"/>
                    </a:lnTo>
                    <a:lnTo>
                      <a:pt x="308" y="561"/>
                    </a:lnTo>
                    <a:lnTo>
                      <a:pt x="341" y="548"/>
                    </a:lnTo>
                    <a:lnTo>
                      <a:pt x="355" y="540"/>
                    </a:lnTo>
                    <a:lnTo>
                      <a:pt x="371" y="532"/>
                    </a:lnTo>
                    <a:lnTo>
                      <a:pt x="384" y="522"/>
                    </a:lnTo>
                    <a:lnTo>
                      <a:pt x="398" y="513"/>
                    </a:lnTo>
                    <a:lnTo>
                      <a:pt x="409" y="504"/>
                    </a:lnTo>
                    <a:lnTo>
                      <a:pt x="421" y="493"/>
                    </a:lnTo>
                    <a:lnTo>
                      <a:pt x="431" y="483"/>
                    </a:lnTo>
                    <a:lnTo>
                      <a:pt x="439" y="471"/>
                    </a:lnTo>
                    <a:lnTo>
                      <a:pt x="445" y="458"/>
                    </a:lnTo>
                    <a:lnTo>
                      <a:pt x="450" y="444"/>
                    </a:lnTo>
                    <a:lnTo>
                      <a:pt x="454" y="430"/>
                    </a:lnTo>
                    <a:lnTo>
                      <a:pt x="456" y="415"/>
                    </a:lnTo>
                    <a:lnTo>
                      <a:pt x="456" y="401"/>
                    </a:lnTo>
                    <a:lnTo>
                      <a:pt x="454" y="386"/>
                    </a:lnTo>
                    <a:lnTo>
                      <a:pt x="450" y="373"/>
                    </a:lnTo>
                    <a:lnTo>
                      <a:pt x="445" y="360"/>
                    </a:lnTo>
                    <a:lnTo>
                      <a:pt x="439" y="347"/>
                    </a:lnTo>
                    <a:lnTo>
                      <a:pt x="431" y="335"/>
                    </a:lnTo>
                    <a:lnTo>
                      <a:pt x="421" y="324"/>
                    </a:lnTo>
                    <a:lnTo>
                      <a:pt x="411" y="313"/>
                    </a:lnTo>
                    <a:lnTo>
                      <a:pt x="399" y="303"/>
                    </a:lnTo>
                    <a:lnTo>
                      <a:pt x="387" y="292"/>
                    </a:lnTo>
                    <a:lnTo>
                      <a:pt x="359" y="275"/>
                    </a:lnTo>
                    <a:lnTo>
                      <a:pt x="330" y="258"/>
                    </a:lnTo>
                    <a:lnTo>
                      <a:pt x="298" y="242"/>
                    </a:lnTo>
                    <a:lnTo>
                      <a:pt x="268" y="229"/>
                    </a:lnTo>
                    <a:lnTo>
                      <a:pt x="236" y="216"/>
                    </a:lnTo>
                    <a:lnTo>
                      <a:pt x="179" y="193"/>
                    </a:lnTo>
                    <a:lnTo>
                      <a:pt x="156" y="183"/>
                    </a:lnTo>
                    <a:lnTo>
                      <a:pt x="136" y="173"/>
                    </a:lnTo>
                    <a:lnTo>
                      <a:pt x="120" y="164"/>
                    </a:lnTo>
                    <a:lnTo>
                      <a:pt x="115" y="159"/>
                    </a:lnTo>
                    <a:lnTo>
                      <a:pt x="111" y="155"/>
                    </a:lnTo>
                    <a:lnTo>
                      <a:pt x="107" y="144"/>
                    </a:lnTo>
                    <a:lnTo>
                      <a:pt x="104" y="135"/>
                    </a:lnTo>
                    <a:lnTo>
                      <a:pt x="105" y="124"/>
                    </a:lnTo>
                    <a:lnTo>
                      <a:pt x="108" y="114"/>
                    </a:lnTo>
                    <a:lnTo>
                      <a:pt x="113" y="102"/>
                    </a:lnTo>
                    <a:lnTo>
                      <a:pt x="120" y="91"/>
                    </a:lnTo>
                    <a:lnTo>
                      <a:pt x="128" y="82"/>
                    </a:lnTo>
                    <a:lnTo>
                      <a:pt x="137" y="71"/>
                    </a:lnTo>
                    <a:lnTo>
                      <a:pt x="149" y="62"/>
                    </a:lnTo>
                    <a:lnTo>
                      <a:pt x="161" y="54"/>
                    </a:lnTo>
                    <a:lnTo>
                      <a:pt x="173" y="46"/>
                    </a:lnTo>
                    <a:lnTo>
                      <a:pt x="186" y="40"/>
                    </a:lnTo>
                    <a:lnTo>
                      <a:pt x="201" y="34"/>
                    </a:lnTo>
                    <a:lnTo>
                      <a:pt x="214" y="30"/>
                    </a:lnTo>
                    <a:lnTo>
                      <a:pt x="227" y="29"/>
                    </a:lnTo>
                    <a:lnTo>
                      <a:pt x="240" y="28"/>
                    </a:lnTo>
                    <a:lnTo>
                      <a:pt x="252" y="29"/>
                    </a:lnTo>
                    <a:lnTo>
                      <a:pt x="261" y="32"/>
                    </a:lnTo>
                    <a:lnTo>
                      <a:pt x="269" y="37"/>
                    </a:lnTo>
                    <a:lnTo>
                      <a:pt x="276" y="42"/>
                    </a:lnTo>
                    <a:lnTo>
                      <a:pt x="281" y="50"/>
                    </a:lnTo>
                    <a:lnTo>
                      <a:pt x="285" y="58"/>
                    </a:lnTo>
                    <a:lnTo>
                      <a:pt x="286" y="66"/>
                    </a:lnTo>
                    <a:lnTo>
                      <a:pt x="288" y="75"/>
                    </a:lnTo>
                    <a:lnTo>
                      <a:pt x="288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1" y="108"/>
                    </a:lnTo>
                    <a:lnTo>
                      <a:pt x="277" y="116"/>
                    </a:lnTo>
                    <a:lnTo>
                      <a:pt x="273" y="122"/>
                    </a:lnTo>
                    <a:lnTo>
                      <a:pt x="268" y="127"/>
                    </a:lnTo>
                    <a:lnTo>
                      <a:pt x="263" y="130"/>
                    </a:lnTo>
                    <a:lnTo>
                      <a:pt x="267" y="126"/>
                    </a:lnTo>
                    <a:lnTo>
                      <a:pt x="271" y="115"/>
                    </a:lnTo>
                    <a:lnTo>
                      <a:pt x="272" y="110"/>
                    </a:lnTo>
                    <a:lnTo>
                      <a:pt x="272" y="103"/>
                    </a:lnTo>
                    <a:lnTo>
                      <a:pt x="271" y="97"/>
                    </a:lnTo>
                    <a:lnTo>
                      <a:pt x="264" y="91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5695951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264" y="91"/>
                    </a:moveTo>
                    <a:lnTo>
                      <a:pt x="264" y="91"/>
                    </a:lnTo>
                    <a:lnTo>
                      <a:pt x="257" y="89"/>
                    </a:lnTo>
                    <a:lnTo>
                      <a:pt x="249" y="87"/>
                    </a:lnTo>
                    <a:lnTo>
                      <a:pt x="240" y="87"/>
                    </a:lnTo>
                    <a:lnTo>
                      <a:pt x="232" y="89"/>
                    </a:lnTo>
                    <a:lnTo>
                      <a:pt x="228" y="90"/>
                    </a:lnTo>
                    <a:lnTo>
                      <a:pt x="224" y="93"/>
                    </a:lnTo>
                    <a:lnTo>
                      <a:pt x="222" y="97"/>
                    </a:lnTo>
                    <a:lnTo>
                      <a:pt x="219" y="102"/>
                    </a:lnTo>
                    <a:lnTo>
                      <a:pt x="218" y="107"/>
                    </a:lnTo>
                    <a:lnTo>
                      <a:pt x="218" y="115"/>
                    </a:lnTo>
                    <a:lnTo>
                      <a:pt x="219" y="123"/>
                    </a:lnTo>
                    <a:lnTo>
                      <a:pt x="220" y="130"/>
                    </a:lnTo>
                    <a:lnTo>
                      <a:pt x="223" y="136"/>
                    </a:lnTo>
                    <a:lnTo>
                      <a:pt x="226" y="142"/>
                    </a:lnTo>
                    <a:lnTo>
                      <a:pt x="228" y="147"/>
                    </a:lnTo>
                    <a:lnTo>
                      <a:pt x="232" y="151"/>
                    </a:lnTo>
                    <a:lnTo>
                      <a:pt x="236" y="153"/>
                    </a:lnTo>
                    <a:lnTo>
                      <a:pt x="242" y="156"/>
                    </a:lnTo>
                    <a:lnTo>
                      <a:pt x="245" y="157"/>
                    </a:lnTo>
                    <a:lnTo>
                      <a:pt x="251" y="159"/>
                    </a:lnTo>
                    <a:lnTo>
                      <a:pt x="260" y="157"/>
                    </a:lnTo>
                    <a:lnTo>
                      <a:pt x="271" y="153"/>
                    </a:lnTo>
                    <a:lnTo>
                      <a:pt x="279" y="147"/>
                    </a:lnTo>
                    <a:lnTo>
                      <a:pt x="284" y="142"/>
                    </a:lnTo>
                    <a:lnTo>
                      <a:pt x="288" y="135"/>
                    </a:lnTo>
                    <a:lnTo>
                      <a:pt x="293" y="127"/>
                    </a:lnTo>
                    <a:lnTo>
                      <a:pt x="297" y="116"/>
                    </a:lnTo>
                    <a:lnTo>
                      <a:pt x="301" y="106"/>
                    </a:lnTo>
                    <a:lnTo>
                      <a:pt x="304" y="95"/>
                    </a:lnTo>
                    <a:lnTo>
                      <a:pt x="306" y="83"/>
                    </a:lnTo>
                    <a:lnTo>
                      <a:pt x="306" y="73"/>
                    </a:lnTo>
                    <a:lnTo>
                      <a:pt x="306" y="61"/>
                    </a:lnTo>
                    <a:lnTo>
                      <a:pt x="305" y="49"/>
                    </a:lnTo>
                    <a:lnTo>
                      <a:pt x="301" y="38"/>
                    </a:lnTo>
                    <a:lnTo>
                      <a:pt x="296" y="29"/>
                    </a:lnTo>
                    <a:lnTo>
                      <a:pt x="288" y="20"/>
                    </a:lnTo>
                    <a:lnTo>
                      <a:pt x="277" y="12"/>
                    </a:lnTo>
                    <a:lnTo>
                      <a:pt x="264" y="7"/>
                    </a:lnTo>
                    <a:lnTo>
                      <a:pt x="248" y="1"/>
                    </a:lnTo>
                    <a:lnTo>
                      <a:pt x="231" y="0"/>
                    </a:lnTo>
                    <a:lnTo>
                      <a:pt x="214" y="0"/>
                    </a:lnTo>
                    <a:lnTo>
                      <a:pt x="195" y="4"/>
                    </a:lnTo>
                    <a:lnTo>
                      <a:pt x="178" y="9"/>
                    </a:lnTo>
                    <a:lnTo>
                      <a:pt x="161" y="16"/>
                    </a:lnTo>
                    <a:lnTo>
                      <a:pt x="144" y="25"/>
                    </a:lnTo>
                    <a:lnTo>
                      <a:pt x="129" y="34"/>
                    </a:lnTo>
                    <a:lnTo>
                      <a:pt x="115" y="46"/>
                    </a:lnTo>
                    <a:lnTo>
                      <a:pt x="103" y="60"/>
                    </a:lnTo>
                    <a:lnTo>
                      <a:pt x="92" y="73"/>
                    </a:lnTo>
                    <a:lnTo>
                      <a:pt x="84" y="86"/>
                    </a:lnTo>
                    <a:lnTo>
                      <a:pt x="79" y="101"/>
                    </a:lnTo>
                    <a:lnTo>
                      <a:pt x="76" y="116"/>
                    </a:lnTo>
                    <a:lnTo>
                      <a:pt x="76" y="123"/>
                    </a:lnTo>
                    <a:lnTo>
                      <a:pt x="78" y="131"/>
                    </a:lnTo>
                    <a:lnTo>
                      <a:pt x="79" y="138"/>
                    </a:lnTo>
                    <a:lnTo>
                      <a:pt x="82" y="144"/>
                    </a:lnTo>
                    <a:lnTo>
                      <a:pt x="84" y="152"/>
                    </a:lnTo>
                    <a:lnTo>
                      <a:pt x="88" y="159"/>
                    </a:lnTo>
                    <a:lnTo>
                      <a:pt x="93" y="165"/>
                    </a:lnTo>
                    <a:lnTo>
                      <a:pt x="100" y="172"/>
                    </a:lnTo>
                    <a:lnTo>
                      <a:pt x="116" y="184"/>
                    </a:lnTo>
                    <a:lnTo>
                      <a:pt x="136" y="197"/>
                    </a:lnTo>
                    <a:lnTo>
                      <a:pt x="157" y="209"/>
                    </a:lnTo>
                    <a:lnTo>
                      <a:pt x="206" y="233"/>
                    </a:lnTo>
                    <a:lnTo>
                      <a:pt x="259" y="259"/>
                    </a:lnTo>
                    <a:lnTo>
                      <a:pt x="284" y="272"/>
                    </a:lnTo>
                    <a:lnTo>
                      <a:pt x="308" y="288"/>
                    </a:lnTo>
                    <a:lnTo>
                      <a:pt x="330" y="304"/>
                    </a:lnTo>
                    <a:lnTo>
                      <a:pt x="341" y="312"/>
                    </a:lnTo>
                    <a:lnTo>
                      <a:pt x="350" y="321"/>
                    </a:lnTo>
                    <a:lnTo>
                      <a:pt x="358" y="331"/>
                    </a:lnTo>
                    <a:lnTo>
                      <a:pt x="366" y="341"/>
                    </a:lnTo>
                    <a:lnTo>
                      <a:pt x="372" y="352"/>
                    </a:lnTo>
                    <a:lnTo>
                      <a:pt x="379" y="362"/>
                    </a:lnTo>
                    <a:lnTo>
                      <a:pt x="383" y="374"/>
                    </a:lnTo>
                    <a:lnTo>
                      <a:pt x="387" y="386"/>
                    </a:lnTo>
                    <a:lnTo>
                      <a:pt x="388" y="398"/>
                    </a:lnTo>
                    <a:lnTo>
                      <a:pt x="390" y="411"/>
                    </a:lnTo>
                    <a:lnTo>
                      <a:pt x="388" y="425"/>
                    </a:lnTo>
                    <a:lnTo>
                      <a:pt x="386" y="436"/>
                    </a:lnTo>
                    <a:lnTo>
                      <a:pt x="383" y="448"/>
                    </a:lnTo>
                    <a:lnTo>
                      <a:pt x="378" y="459"/>
                    </a:lnTo>
                    <a:lnTo>
                      <a:pt x="371" y="468"/>
                    </a:lnTo>
                    <a:lnTo>
                      <a:pt x="363" y="479"/>
                    </a:lnTo>
                    <a:lnTo>
                      <a:pt x="355" y="487"/>
                    </a:lnTo>
                    <a:lnTo>
                      <a:pt x="345" y="496"/>
                    </a:lnTo>
                    <a:lnTo>
                      <a:pt x="334" y="504"/>
                    </a:lnTo>
                    <a:lnTo>
                      <a:pt x="324" y="511"/>
                    </a:lnTo>
                    <a:lnTo>
                      <a:pt x="298" y="524"/>
                    </a:lnTo>
                    <a:lnTo>
                      <a:pt x="271" y="536"/>
                    </a:lnTo>
                    <a:lnTo>
                      <a:pt x="243" y="545"/>
                    </a:lnTo>
                    <a:lnTo>
                      <a:pt x="214" y="553"/>
                    </a:lnTo>
                    <a:lnTo>
                      <a:pt x="185" y="561"/>
                    </a:lnTo>
                    <a:lnTo>
                      <a:pt x="129" y="573"/>
                    </a:lnTo>
                    <a:lnTo>
                      <a:pt x="84" y="583"/>
                    </a:lnTo>
                    <a:lnTo>
                      <a:pt x="66" y="589"/>
                    </a:lnTo>
                    <a:lnTo>
                      <a:pt x="52" y="594"/>
                    </a:lnTo>
                    <a:lnTo>
                      <a:pt x="42" y="601"/>
                    </a:lnTo>
                    <a:lnTo>
                      <a:pt x="33" y="608"/>
                    </a:lnTo>
                    <a:lnTo>
                      <a:pt x="25" y="616"/>
                    </a:lnTo>
                    <a:lnTo>
                      <a:pt x="17" y="627"/>
                    </a:lnTo>
                    <a:lnTo>
                      <a:pt x="10" y="638"/>
                    </a:lnTo>
                    <a:lnTo>
                      <a:pt x="5" y="648"/>
                    </a:lnTo>
                    <a:lnTo>
                      <a:pt x="2" y="660"/>
                    </a:lnTo>
                    <a:lnTo>
                      <a:pt x="0" y="671"/>
                    </a:lnTo>
                    <a:lnTo>
                      <a:pt x="0" y="683"/>
                    </a:lnTo>
                    <a:lnTo>
                      <a:pt x="1" y="693"/>
                    </a:lnTo>
                    <a:lnTo>
                      <a:pt x="3" y="702"/>
                    </a:lnTo>
                    <a:lnTo>
                      <a:pt x="9" y="712"/>
                    </a:lnTo>
                    <a:lnTo>
                      <a:pt x="17" y="721"/>
                    </a:lnTo>
                    <a:lnTo>
                      <a:pt x="26" y="727"/>
                    </a:lnTo>
                    <a:lnTo>
                      <a:pt x="38" y="733"/>
                    </a:lnTo>
                    <a:lnTo>
                      <a:pt x="52" y="737"/>
                    </a:lnTo>
                    <a:lnTo>
                      <a:pt x="68" y="738"/>
                    </a:lnTo>
                    <a:lnTo>
                      <a:pt x="82" y="738"/>
                    </a:lnTo>
                    <a:lnTo>
                      <a:pt x="92" y="737"/>
                    </a:lnTo>
                    <a:lnTo>
                      <a:pt x="103" y="734"/>
                    </a:lnTo>
                    <a:lnTo>
                      <a:pt x="112" y="730"/>
                    </a:lnTo>
                    <a:lnTo>
                      <a:pt x="119" y="725"/>
                    </a:lnTo>
                    <a:lnTo>
                      <a:pt x="125" y="720"/>
                    </a:lnTo>
                    <a:lnTo>
                      <a:pt x="130" y="713"/>
                    </a:lnTo>
                    <a:lnTo>
                      <a:pt x="134" y="706"/>
                    </a:lnTo>
                    <a:lnTo>
                      <a:pt x="138" y="700"/>
                    </a:lnTo>
                    <a:lnTo>
                      <a:pt x="142" y="688"/>
                    </a:lnTo>
                    <a:lnTo>
                      <a:pt x="144" y="677"/>
                    </a:lnTo>
                    <a:lnTo>
                      <a:pt x="144" y="669"/>
                    </a:lnTo>
                    <a:lnTo>
                      <a:pt x="142" y="657"/>
                    </a:lnTo>
                    <a:lnTo>
                      <a:pt x="140" y="649"/>
                    </a:lnTo>
                    <a:lnTo>
                      <a:pt x="136" y="642"/>
                    </a:lnTo>
                    <a:lnTo>
                      <a:pt x="130" y="635"/>
                    </a:lnTo>
                    <a:lnTo>
                      <a:pt x="124" y="631"/>
                    </a:lnTo>
                    <a:lnTo>
                      <a:pt x="115" y="627"/>
                    </a:lnTo>
                    <a:lnTo>
                      <a:pt x="109" y="627"/>
                    </a:lnTo>
                    <a:lnTo>
                      <a:pt x="104" y="627"/>
                    </a:lnTo>
                    <a:lnTo>
                      <a:pt x="97" y="628"/>
                    </a:lnTo>
                    <a:lnTo>
                      <a:pt x="92" y="631"/>
                    </a:lnTo>
                    <a:lnTo>
                      <a:pt x="88" y="634"/>
                    </a:lnTo>
                    <a:lnTo>
                      <a:pt x="84" y="638"/>
                    </a:lnTo>
                    <a:lnTo>
                      <a:pt x="80" y="642"/>
                    </a:lnTo>
                    <a:lnTo>
                      <a:pt x="79" y="647"/>
                    </a:lnTo>
                    <a:lnTo>
                      <a:pt x="78" y="652"/>
                    </a:lnTo>
                    <a:lnTo>
                      <a:pt x="76" y="657"/>
                    </a:lnTo>
                    <a:lnTo>
                      <a:pt x="78" y="661"/>
                    </a:lnTo>
                    <a:lnTo>
                      <a:pt x="79" y="667"/>
                    </a:lnTo>
                    <a:lnTo>
                      <a:pt x="82" y="671"/>
                    </a:lnTo>
                    <a:lnTo>
                      <a:pt x="84" y="673"/>
                    </a:lnTo>
                    <a:lnTo>
                      <a:pt x="89" y="676"/>
                    </a:lnTo>
                    <a:lnTo>
                      <a:pt x="95" y="677"/>
                    </a:lnTo>
                    <a:lnTo>
                      <a:pt x="103" y="679"/>
                    </a:lnTo>
                    <a:lnTo>
                      <a:pt x="111" y="677"/>
                    </a:lnTo>
                    <a:lnTo>
                      <a:pt x="109" y="685"/>
                    </a:lnTo>
                    <a:lnTo>
                      <a:pt x="108" y="693"/>
                    </a:lnTo>
                    <a:lnTo>
                      <a:pt x="104" y="702"/>
                    </a:lnTo>
                    <a:lnTo>
                      <a:pt x="100" y="706"/>
                    </a:lnTo>
                    <a:lnTo>
                      <a:pt x="96" y="710"/>
                    </a:lnTo>
                    <a:lnTo>
                      <a:pt x="92" y="713"/>
                    </a:lnTo>
                    <a:lnTo>
                      <a:pt x="87" y="716"/>
                    </a:lnTo>
                    <a:lnTo>
                      <a:pt x="80" y="717"/>
                    </a:lnTo>
                    <a:lnTo>
                      <a:pt x="74" y="718"/>
                    </a:lnTo>
                    <a:lnTo>
                      <a:pt x="66" y="717"/>
                    </a:lnTo>
                    <a:lnTo>
                      <a:pt x="55" y="714"/>
                    </a:lnTo>
                    <a:lnTo>
                      <a:pt x="46" y="710"/>
                    </a:lnTo>
                    <a:lnTo>
                      <a:pt x="39" y="705"/>
                    </a:lnTo>
                    <a:lnTo>
                      <a:pt x="33" y="698"/>
                    </a:lnTo>
                    <a:lnTo>
                      <a:pt x="29" y="690"/>
                    </a:lnTo>
                    <a:lnTo>
                      <a:pt x="26" y="683"/>
                    </a:lnTo>
                    <a:lnTo>
                      <a:pt x="25" y="673"/>
                    </a:lnTo>
                    <a:lnTo>
                      <a:pt x="25" y="665"/>
                    </a:lnTo>
                    <a:lnTo>
                      <a:pt x="25" y="656"/>
                    </a:lnTo>
                    <a:lnTo>
                      <a:pt x="27" y="647"/>
                    </a:lnTo>
                    <a:lnTo>
                      <a:pt x="30" y="638"/>
                    </a:lnTo>
                    <a:lnTo>
                      <a:pt x="34" y="630"/>
                    </a:lnTo>
                    <a:lnTo>
                      <a:pt x="39" y="623"/>
                    </a:lnTo>
                    <a:lnTo>
                      <a:pt x="46" y="616"/>
                    </a:lnTo>
                    <a:lnTo>
                      <a:pt x="52" y="612"/>
                    </a:lnTo>
                    <a:lnTo>
                      <a:pt x="59" y="608"/>
                    </a:lnTo>
                    <a:lnTo>
                      <a:pt x="67" y="607"/>
                    </a:lnTo>
                    <a:lnTo>
                      <a:pt x="95" y="606"/>
                    </a:lnTo>
                    <a:lnTo>
                      <a:pt x="145" y="599"/>
                    </a:lnTo>
                    <a:lnTo>
                      <a:pt x="174" y="595"/>
                    </a:lnTo>
                    <a:lnTo>
                      <a:pt x="206" y="589"/>
                    </a:lnTo>
                    <a:lnTo>
                      <a:pt x="240" y="581"/>
                    </a:lnTo>
                    <a:lnTo>
                      <a:pt x="275" y="571"/>
                    </a:lnTo>
                    <a:lnTo>
                      <a:pt x="308" y="561"/>
                    </a:lnTo>
                    <a:lnTo>
                      <a:pt x="341" y="548"/>
                    </a:lnTo>
                    <a:lnTo>
                      <a:pt x="355" y="540"/>
                    </a:lnTo>
                    <a:lnTo>
                      <a:pt x="371" y="532"/>
                    </a:lnTo>
                    <a:lnTo>
                      <a:pt x="384" y="522"/>
                    </a:lnTo>
                    <a:lnTo>
                      <a:pt x="398" y="513"/>
                    </a:lnTo>
                    <a:lnTo>
                      <a:pt x="409" y="504"/>
                    </a:lnTo>
                    <a:lnTo>
                      <a:pt x="421" y="493"/>
                    </a:lnTo>
                    <a:lnTo>
                      <a:pt x="431" y="483"/>
                    </a:lnTo>
                    <a:lnTo>
                      <a:pt x="439" y="471"/>
                    </a:lnTo>
                    <a:lnTo>
                      <a:pt x="445" y="458"/>
                    </a:lnTo>
                    <a:lnTo>
                      <a:pt x="450" y="444"/>
                    </a:lnTo>
                    <a:lnTo>
                      <a:pt x="454" y="430"/>
                    </a:lnTo>
                    <a:lnTo>
                      <a:pt x="456" y="415"/>
                    </a:lnTo>
                    <a:lnTo>
                      <a:pt x="456" y="401"/>
                    </a:lnTo>
                    <a:lnTo>
                      <a:pt x="454" y="386"/>
                    </a:lnTo>
                    <a:lnTo>
                      <a:pt x="450" y="373"/>
                    </a:lnTo>
                    <a:lnTo>
                      <a:pt x="445" y="360"/>
                    </a:lnTo>
                    <a:lnTo>
                      <a:pt x="439" y="347"/>
                    </a:lnTo>
                    <a:lnTo>
                      <a:pt x="431" y="335"/>
                    </a:lnTo>
                    <a:lnTo>
                      <a:pt x="421" y="324"/>
                    </a:lnTo>
                    <a:lnTo>
                      <a:pt x="411" y="313"/>
                    </a:lnTo>
                    <a:lnTo>
                      <a:pt x="399" y="303"/>
                    </a:lnTo>
                    <a:lnTo>
                      <a:pt x="387" y="292"/>
                    </a:lnTo>
                    <a:lnTo>
                      <a:pt x="359" y="275"/>
                    </a:lnTo>
                    <a:lnTo>
                      <a:pt x="330" y="258"/>
                    </a:lnTo>
                    <a:lnTo>
                      <a:pt x="298" y="242"/>
                    </a:lnTo>
                    <a:lnTo>
                      <a:pt x="268" y="229"/>
                    </a:lnTo>
                    <a:lnTo>
                      <a:pt x="236" y="216"/>
                    </a:lnTo>
                    <a:lnTo>
                      <a:pt x="179" y="193"/>
                    </a:lnTo>
                    <a:lnTo>
                      <a:pt x="156" y="183"/>
                    </a:lnTo>
                    <a:lnTo>
                      <a:pt x="136" y="173"/>
                    </a:lnTo>
                    <a:lnTo>
                      <a:pt x="120" y="164"/>
                    </a:lnTo>
                    <a:lnTo>
                      <a:pt x="115" y="159"/>
                    </a:lnTo>
                    <a:lnTo>
                      <a:pt x="111" y="155"/>
                    </a:lnTo>
                    <a:lnTo>
                      <a:pt x="107" y="144"/>
                    </a:lnTo>
                    <a:lnTo>
                      <a:pt x="104" y="135"/>
                    </a:lnTo>
                    <a:lnTo>
                      <a:pt x="105" y="124"/>
                    </a:lnTo>
                    <a:lnTo>
                      <a:pt x="108" y="114"/>
                    </a:lnTo>
                    <a:lnTo>
                      <a:pt x="113" y="102"/>
                    </a:lnTo>
                    <a:lnTo>
                      <a:pt x="120" y="91"/>
                    </a:lnTo>
                    <a:lnTo>
                      <a:pt x="128" y="82"/>
                    </a:lnTo>
                    <a:lnTo>
                      <a:pt x="137" y="71"/>
                    </a:lnTo>
                    <a:lnTo>
                      <a:pt x="149" y="62"/>
                    </a:lnTo>
                    <a:lnTo>
                      <a:pt x="161" y="54"/>
                    </a:lnTo>
                    <a:lnTo>
                      <a:pt x="173" y="46"/>
                    </a:lnTo>
                    <a:lnTo>
                      <a:pt x="186" y="40"/>
                    </a:lnTo>
                    <a:lnTo>
                      <a:pt x="201" y="34"/>
                    </a:lnTo>
                    <a:lnTo>
                      <a:pt x="214" y="30"/>
                    </a:lnTo>
                    <a:lnTo>
                      <a:pt x="227" y="29"/>
                    </a:lnTo>
                    <a:lnTo>
                      <a:pt x="240" y="28"/>
                    </a:lnTo>
                    <a:lnTo>
                      <a:pt x="252" y="29"/>
                    </a:lnTo>
                    <a:lnTo>
                      <a:pt x="261" y="32"/>
                    </a:lnTo>
                    <a:lnTo>
                      <a:pt x="269" y="37"/>
                    </a:lnTo>
                    <a:lnTo>
                      <a:pt x="276" y="42"/>
                    </a:lnTo>
                    <a:lnTo>
                      <a:pt x="281" y="50"/>
                    </a:lnTo>
                    <a:lnTo>
                      <a:pt x="285" y="58"/>
                    </a:lnTo>
                    <a:lnTo>
                      <a:pt x="286" y="66"/>
                    </a:lnTo>
                    <a:lnTo>
                      <a:pt x="288" y="75"/>
                    </a:lnTo>
                    <a:lnTo>
                      <a:pt x="288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1" y="108"/>
                    </a:lnTo>
                    <a:lnTo>
                      <a:pt x="277" y="116"/>
                    </a:lnTo>
                    <a:lnTo>
                      <a:pt x="273" y="122"/>
                    </a:lnTo>
                    <a:lnTo>
                      <a:pt x="268" y="127"/>
                    </a:lnTo>
                    <a:lnTo>
                      <a:pt x="263" y="130"/>
                    </a:lnTo>
                    <a:lnTo>
                      <a:pt x="267" y="126"/>
                    </a:lnTo>
                    <a:lnTo>
                      <a:pt x="271" y="115"/>
                    </a:lnTo>
                    <a:lnTo>
                      <a:pt x="272" y="110"/>
                    </a:lnTo>
                    <a:lnTo>
                      <a:pt x="272" y="103"/>
                    </a:lnTo>
                    <a:lnTo>
                      <a:pt x="271" y="97"/>
                    </a:lnTo>
                    <a:lnTo>
                      <a:pt x="264" y="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5827713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360" y="408"/>
                    </a:moveTo>
                    <a:lnTo>
                      <a:pt x="360" y="408"/>
                    </a:lnTo>
                    <a:lnTo>
                      <a:pt x="362" y="394"/>
                    </a:lnTo>
                    <a:lnTo>
                      <a:pt x="362" y="379"/>
                    </a:lnTo>
                    <a:lnTo>
                      <a:pt x="360" y="366"/>
                    </a:lnTo>
                    <a:lnTo>
                      <a:pt x="356" y="353"/>
                    </a:lnTo>
                    <a:lnTo>
                      <a:pt x="350" y="341"/>
                    </a:lnTo>
                    <a:lnTo>
                      <a:pt x="344" y="328"/>
                    </a:lnTo>
                    <a:lnTo>
                      <a:pt x="334" y="317"/>
                    </a:lnTo>
                    <a:lnTo>
                      <a:pt x="325" y="306"/>
                    </a:lnTo>
                    <a:lnTo>
                      <a:pt x="313" y="296"/>
                    </a:lnTo>
                    <a:lnTo>
                      <a:pt x="301" y="285"/>
                    </a:lnTo>
                    <a:lnTo>
                      <a:pt x="288" y="276"/>
                    </a:lnTo>
                    <a:lnTo>
                      <a:pt x="275" y="267"/>
                    </a:lnTo>
                    <a:lnTo>
                      <a:pt x="244" y="250"/>
                    </a:lnTo>
                    <a:lnTo>
                      <a:pt x="214" y="234"/>
                    </a:lnTo>
                    <a:lnTo>
                      <a:pt x="181" y="219"/>
                    </a:lnTo>
                    <a:lnTo>
                      <a:pt x="149" y="205"/>
                    </a:lnTo>
                    <a:lnTo>
                      <a:pt x="90" y="181"/>
                    </a:lnTo>
                    <a:lnTo>
                      <a:pt x="65" y="170"/>
                    </a:lnTo>
                    <a:lnTo>
                      <a:pt x="43" y="160"/>
                    </a:lnTo>
                    <a:lnTo>
                      <a:pt x="28" y="150"/>
                    </a:lnTo>
                    <a:lnTo>
                      <a:pt x="22" y="145"/>
                    </a:lnTo>
                    <a:lnTo>
                      <a:pt x="18" y="141"/>
                    </a:lnTo>
                    <a:lnTo>
                      <a:pt x="14" y="131"/>
                    </a:lnTo>
                    <a:lnTo>
                      <a:pt x="12" y="121"/>
                    </a:lnTo>
                    <a:lnTo>
                      <a:pt x="13" y="111"/>
                    </a:lnTo>
                    <a:lnTo>
                      <a:pt x="17" y="100"/>
                    </a:lnTo>
                    <a:lnTo>
                      <a:pt x="22" y="90"/>
                    </a:lnTo>
                    <a:lnTo>
                      <a:pt x="30" y="79"/>
                    </a:lnTo>
                    <a:lnTo>
                      <a:pt x="40" y="68"/>
                    </a:lnTo>
                    <a:lnTo>
                      <a:pt x="50" y="59"/>
                    </a:lnTo>
                    <a:lnTo>
                      <a:pt x="62" y="50"/>
                    </a:lnTo>
                    <a:lnTo>
                      <a:pt x="74" y="41"/>
                    </a:lnTo>
                    <a:lnTo>
                      <a:pt x="88" y="34"/>
                    </a:lnTo>
                    <a:lnTo>
                      <a:pt x="102" y="27"/>
                    </a:lnTo>
                    <a:lnTo>
                      <a:pt x="116" y="22"/>
                    </a:lnTo>
                    <a:lnTo>
                      <a:pt x="129" y="17"/>
                    </a:lnTo>
                    <a:lnTo>
                      <a:pt x="144" y="14"/>
                    </a:lnTo>
                    <a:lnTo>
                      <a:pt x="157" y="14"/>
                    </a:lnTo>
                    <a:lnTo>
                      <a:pt x="170" y="14"/>
                    </a:lnTo>
                    <a:lnTo>
                      <a:pt x="181" y="17"/>
                    </a:lnTo>
                    <a:lnTo>
                      <a:pt x="190" y="22"/>
                    </a:lnTo>
                    <a:lnTo>
                      <a:pt x="198" y="27"/>
                    </a:lnTo>
                    <a:lnTo>
                      <a:pt x="203" y="35"/>
                    </a:lnTo>
                    <a:lnTo>
                      <a:pt x="207" y="43"/>
                    </a:lnTo>
                    <a:lnTo>
                      <a:pt x="209" y="53"/>
                    </a:lnTo>
                    <a:lnTo>
                      <a:pt x="210" y="62"/>
                    </a:lnTo>
                    <a:lnTo>
                      <a:pt x="210" y="71"/>
                    </a:lnTo>
                    <a:lnTo>
                      <a:pt x="209" y="80"/>
                    </a:lnTo>
                    <a:lnTo>
                      <a:pt x="206" y="90"/>
                    </a:lnTo>
                    <a:lnTo>
                      <a:pt x="203" y="97"/>
                    </a:lnTo>
                    <a:lnTo>
                      <a:pt x="200" y="105"/>
                    </a:lnTo>
                    <a:lnTo>
                      <a:pt x="196" y="111"/>
                    </a:lnTo>
                    <a:lnTo>
                      <a:pt x="190" y="116"/>
                    </a:lnTo>
                    <a:lnTo>
                      <a:pt x="186" y="119"/>
                    </a:lnTo>
                    <a:lnTo>
                      <a:pt x="186" y="116"/>
                    </a:lnTo>
                    <a:lnTo>
                      <a:pt x="186" y="111"/>
                    </a:lnTo>
                    <a:lnTo>
                      <a:pt x="185" y="105"/>
                    </a:lnTo>
                    <a:lnTo>
                      <a:pt x="182" y="101"/>
                    </a:lnTo>
                    <a:lnTo>
                      <a:pt x="178" y="96"/>
                    </a:lnTo>
                    <a:lnTo>
                      <a:pt x="172" y="92"/>
                    </a:lnTo>
                    <a:lnTo>
                      <a:pt x="168" y="90"/>
                    </a:lnTo>
                    <a:lnTo>
                      <a:pt x="164" y="88"/>
                    </a:lnTo>
                    <a:lnTo>
                      <a:pt x="159" y="88"/>
                    </a:lnTo>
                    <a:lnTo>
                      <a:pt x="153" y="88"/>
                    </a:lnTo>
                    <a:lnTo>
                      <a:pt x="149" y="91"/>
                    </a:lnTo>
                    <a:lnTo>
                      <a:pt x="145" y="97"/>
                    </a:lnTo>
                    <a:lnTo>
                      <a:pt x="145" y="107"/>
                    </a:lnTo>
                    <a:lnTo>
                      <a:pt x="147" y="121"/>
                    </a:lnTo>
                    <a:lnTo>
                      <a:pt x="148" y="127"/>
                    </a:lnTo>
                    <a:lnTo>
                      <a:pt x="151" y="132"/>
                    </a:lnTo>
                    <a:lnTo>
                      <a:pt x="153" y="136"/>
                    </a:lnTo>
                    <a:lnTo>
                      <a:pt x="156" y="138"/>
                    </a:lnTo>
                    <a:lnTo>
                      <a:pt x="159" y="141"/>
                    </a:lnTo>
                    <a:lnTo>
                      <a:pt x="162" y="142"/>
                    </a:lnTo>
                    <a:lnTo>
                      <a:pt x="166" y="142"/>
                    </a:lnTo>
                    <a:lnTo>
                      <a:pt x="170" y="142"/>
                    </a:lnTo>
                    <a:lnTo>
                      <a:pt x="180" y="140"/>
                    </a:lnTo>
                    <a:lnTo>
                      <a:pt x="188" y="135"/>
                    </a:lnTo>
                    <a:lnTo>
                      <a:pt x="196" y="125"/>
                    </a:lnTo>
                    <a:lnTo>
                      <a:pt x="202" y="117"/>
                    </a:lnTo>
                    <a:lnTo>
                      <a:pt x="209" y="103"/>
                    </a:lnTo>
                    <a:lnTo>
                      <a:pt x="215" y="84"/>
                    </a:lnTo>
                    <a:lnTo>
                      <a:pt x="218" y="75"/>
                    </a:lnTo>
                    <a:lnTo>
                      <a:pt x="219" y="64"/>
                    </a:lnTo>
                    <a:lnTo>
                      <a:pt x="219" y="55"/>
                    </a:lnTo>
                    <a:lnTo>
                      <a:pt x="218" y="45"/>
                    </a:lnTo>
                    <a:lnTo>
                      <a:pt x="214" y="35"/>
                    </a:lnTo>
                    <a:lnTo>
                      <a:pt x="210" y="27"/>
                    </a:lnTo>
                    <a:lnTo>
                      <a:pt x="202" y="18"/>
                    </a:lnTo>
                    <a:lnTo>
                      <a:pt x="193" y="12"/>
                    </a:lnTo>
                    <a:lnTo>
                      <a:pt x="180" y="6"/>
                    </a:lnTo>
                    <a:lnTo>
                      <a:pt x="164" y="2"/>
                    </a:lnTo>
                    <a:lnTo>
                      <a:pt x="147" y="0"/>
                    </a:lnTo>
                    <a:lnTo>
                      <a:pt x="129" y="1"/>
                    </a:lnTo>
                    <a:lnTo>
                      <a:pt x="112" y="4"/>
                    </a:lnTo>
                    <a:lnTo>
                      <a:pt x="95" y="8"/>
                    </a:lnTo>
                    <a:lnTo>
                      <a:pt x="78" y="14"/>
                    </a:lnTo>
                    <a:lnTo>
                      <a:pt x="62" y="22"/>
                    </a:lnTo>
                    <a:lnTo>
                      <a:pt x="47" y="31"/>
                    </a:lnTo>
                    <a:lnTo>
                      <a:pt x="34" y="42"/>
                    </a:lnTo>
                    <a:lnTo>
                      <a:pt x="24" y="54"/>
                    </a:lnTo>
                    <a:lnTo>
                      <a:pt x="13" y="67"/>
                    </a:lnTo>
                    <a:lnTo>
                      <a:pt x="6" y="80"/>
                    </a:lnTo>
                    <a:lnTo>
                      <a:pt x="1" y="94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4" y="136"/>
                    </a:lnTo>
                    <a:lnTo>
                      <a:pt x="8" y="142"/>
                    </a:lnTo>
                    <a:lnTo>
                      <a:pt x="12" y="149"/>
                    </a:lnTo>
                    <a:lnTo>
                      <a:pt x="17" y="156"/>
                    </a:lnTo>
                    <a:lnTo>
                      <a:pt x="24" y="162"/>
                    </a:lnTo>
                    <a:lnTo>
                      <a:pt x="40" y="176"/>
                    </a:lnTo>
                    <a:lnTo>
                      <a:pt x="59" y="187"/>
                    </a:lnTo>
                    <a:lnTo>
                      <a:pt x="82" y="198"/>
                    </a:lnTo>
                    <a:lnTo>
                      <a:pt x="131" y="221"/>
                    </a:lnTo>
                    <a:lnTo>
                      <a:pt x="184" y="246"/>
                    </a:lnTo>
                    <a:lnTo>
                      <a:pt x="209" y="258"/>
                    </a:lnTo>
                    <a:lnTo>
                      <a:pt x="234" y="272"/>
                    </a:lnTo>
                    <a:lnTo>
                      <a:pt x="256" y="288"/>
                    </a:lnTo>
                    <a:lnTo>
                      <a:pt x="267" y="296"/>
                    </a:lnTo>
                    <a:lnTo>
                      <a:pt x="276" y="305"/>
                    </a:lnTo>
                    <a:lnTo>
                      <a:pt x="285" y="314"/>
                    </a:lnTo>
                    <a:lnTo>
                      <a:pt x="293" y="324"/>
                    </a:lnTo>
                    <a:lnTo>
                      <a:pt x="300" y="334"/>
                    </a:lnTo>
                    <a:lnTo>
                      <a:pt x="305" y="345"/>
                    </a:lnTo>
                    <a:lnTo>
                      <a:pt x="311" y="355"/>
                    </a:lnTo>
                    <a:lnTo>
                      <a:pt x="315" y="367"/>
                    </a:lnTo>
                    <a:lnTo>
                      <a:pt x="316" y="379"/>
                    </a:lnTo>
                    <a:lnTo>
                      <a:pt x="317" y="392"/>
                    </a:lnTo>
                    <a:lnTo>
                      <a:pt x="319" y="404"/>
                    </a:lnTo>
                    <a:lnTo>
                      <a:pt x="322" y="416"/>
                    </a:lnTo>
                    <a:lnTo>
                      <a:pt x="328" y="426"/>
                    </a:lnTo>
                    <a:lnTo>
                      <a:pt x="334" y="431"/>
                    </a:lnTo>
                    <a:lnTo>
                      <a:pt x="338" y="433"/>
                    </a:lnTo>
                    <a:lnTo>
                      <a:pt x="341" y="433"/>
                    </a:lnTo>
                    <a:lnTo>
                      <a:pt x="345" y="433"/>
                    </a:lnTo>
                    <a:lnTo>
                      <a:pt x="349" y="431"/>
                    </a:lnTo>
                    <a:lnTo>
                      <a:pt x="352" y="428"/>
                    </a:lnTo>
                    <a:lnTo>
                      <a:pt x="354" y="423"/>
                    </a:lnTo>
                    <a:lnTo>
                      <a:pt x="357" y="416"/>
                    </a:lnTo>
                    <a:lnTo>
                      <a:pt x="360" y="408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5827713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360" y="408"/>
                    </a:moveTo>
                    <a:lnTo>
                      <a:pt x="360" y="408"/>
                    </a:lnTo>
                    <a:lnTo>
                      <a:pt x="362" y="394"/>
                    </a:lnTo>
                    <a:lnTo>
                      <a:pt x="362" y="379"/>
                    </a:lnTo>
                    <a:lnTo>
                      <a:pt x="360" y="366"/>
                    </a:lnTo>
                    <a:lnTo>
                      <a:pt x="356" y="353"/>
                    </a:lnTo>
                    <a:lnTo>
                      <a:pt x="350" y="341"/>
                    </a:lnTo>
                    <a:lnTo>
                      <a:pt x="344" y="328"/>
                    </a:lnTo>
                    <a:lnTo>
                      <a:pt x="334" y="317"/>
                    </a:lnTo>
                    <a:lnTo>
                      <a:pt x="325" y="306"/>
                    </a:lnTo>
                    <a:lnTo>
                      <a:pt x="313" y="296"/>
                    </a:lnTo>
                    <a:lnTo>
                      <a:pt x="301" y="285"/>
                    </a:lnTo>
                    <a:lnTo>
                      <a:pt x="288" y="276"/>
                    </a:lnTo>
                    <a:lnTo>
                      <a:pt x="275" y="267"/>
                    </a:lnTo>
                    <a:lnTo>
                      <a:pt x="244" y="250"/>
                    </a:lnTo>
                    <a:lnTo>
                      <a:pt x="214" y="234"/>
                    </a:lnTo>
                    <a:lnTo>
                      <a:pt x="181" y="219"/>
                    </a:lnTo>
                    <a:lnTo>
                      <a:pt x="149" y="205"/>
                    </a:lnTo>
                    <a:lnTo>
                      <a:pt x="90" y="181"/>
                    </a:lnTo>
                    <a:lnTo>
                      <a:pt x="65" y="170"/>
                    </a:lnTo>
                    <a:lnTo>
                      <a:pt x="43" y="160"/>
                    </a:lnTo>
                    <a:lnTo>
                      <a:pt x="28" y="150"/>
                    </a:lnTo>
                    <a:lnTo>
                      <a:pt x="22" y="145"/>
                    </a:lnTo>
                    <a:lnTo>
                      <a:pt x="18" y="141"/>
                    </a:lnTo>
                    <a:lnTo>
                      <a:pt x="14" y="131"/>
                    </a:lnTo>
                    <a:lnTo>
                      <a:pt x="12" y="121"/>
                    </a:lnTo>
                    <a:lnTo>
                      <a:pt x="13" y="111"/>
                    </a:lnTo>
                    <a:lnTo>
                      <a:pt x="17" y="100"/>
                    </a:lnTo>
                    <a:lnTo>
                      <a:pt x="22" y="90"/>
                    </a:lnTo>
                    <a:lnTo>
                      <a:pt x="30" y="79"/>
                    </a:lnTo>
                    <a:lnTo>
                      <a:pt x="40" y="68"/>
                    </a:lnTo>
                    <a:lnTo>
                      <a:pt x="50" y="59"/>
                    </a:lnTo>
                    <a:lnTo>
                      <a:pt x="62" y="50"/>
                    </a:lnTo>
                    <a:lnTo>
                      <a:pt x="74" y="41"/>
                    </a:lnTo>
                    <a:lnTo>
                      <a:pt x="88" y="34"/>
                    </a:lnTo>
                    <a:lnTo>
                      <a:pt x="102" y="27"/>
                    </a:lnTo>
                    <a:lnTo>
                      <a:pt x="116" y="22"/>
                    </a:lnTo>
                    <a:lnTo>
                      <a:pt x="129" y="17"/>
                    </a:lnTo>
                    <a:lnTo>
                      <a:pt x="144" y="14"/>
                    </a:lnTo>
                    <a:lnTo>
                      <a:pt x="157" y="14"/>
                    </a:lnTo>
                    <a:lnTo>
                      <a:pt x="170" y="14"/>
                    </a:lnTo>
                    <a:lnTo>
                      <a:pt x="181" y="17"/>
                    </a:lnTo>
                    <a:lnTo>
                      <a:pt x="190" y="22"/>
                    </a:lnTo>
                    <a:lnTo>
                      <a:pt x="198" y="27"/>
                    </a:lnTo>
                    <a:lnTo>
                      <a:pt x="203" y="35"/>
                    </a:lnTo>
                    <a:lnTo>
                      <a:pt x="207" y="43"/>
                    </a:lnTo>
                    <a:lnTo>
                      <a:pt x="209" y="53"/>
                    </a:lnTo>
                    <a:lnTo>
                      <a:pt x="210" y="62"/>
                    </a:lnTo>
                    <a:lnTo>
                      <a:pt x="210" y="71"/>
                    </a:lnTo>
                    <a:lnTo>
                      <a:pt x="209" y="80"/>
                    </a:lnTo>
                    <a:lnTo>
                      <a:pt x="206" y="90"/>
                    </a:lnTo>
                    <a:lnTo>
                      <a:pt x="203" y="97"/>
                    </a:lnTo>
                    <a:lnTo>
                      <a:pt x="200" y="105"/>
                    </a:lnTo>
                    <a:lnTo>
                      <a:pt x="196" y="111"/>
                    </a:lnTo>
                    <a:lnTo>
                      <a:pt x="190" y="116"/>
                    </a:lnTo>
                    <a:lnTo>
                      <a:pt x="186" y="119"/>
                    </a:lnTo>
                    <a:lnTo>
                      <a:pt x="186" y="116"/>
                    </a:lnTo>
                    <a:lnTo>
                      <a:pt x="186" y="111"/>
                    </a:lnTo>
                    <a:lnTo>
                      <a:pt x="185" y="105"/>
                    </a:lnTo>
                    <a:lnTo>
                      <a:pt x="182" y="101"/>
                    </a:lnTo>
                    <a:lnTo>
                      <a:pt x="178" y="96"/>
                    </a:lnTo>
                    <a:lnTo>
                      <a:pt x="172" y="92"/>
                    </a:lnTo>
                    <a:lnTo>
                      <a:pt x="168" y="90"/>
                    </a:lnTo>
                    <a:lnTo>
                      <a:pt x="164" y="88"/>
                    </a:lnTo>
                    <a:lnTo>
                      <a:pt x="159" y="88"/>
                    </a:lnTo>
                    <a:lnTo>
                      <a:pt x="153" y="88"/>
                    </a:lnTo>
                    <a:lnTo>
                      <a:pt x="149" y="91"/>
                    </a:lnTo>
                    <a:lnTo>
                      <a:pt x="145" y="97"/>
                    </a:lnTo>
                    <a:lnTo>
                      <a:pt x="145" y="107"/>
                    </a:lnTo>
                    <a:lnTo>
                      <a:pt x="147" y="121"/>
                    </a:lnTo>
                    <a:lnTo>
                      <a:pt x="148" y="127"/>
                    </a:lnTo>
                    <a:lnTo>
                      <a:pt x="151" y="132"/>
                    </a:lnTo>
                    <a:lnTo>
                      <a:pt x="153" y="136"/>
                    </a:lnTo>
                    <a:lnTo>
                      <a:pt x="156" y="138"/>
                    </a:lnTo>
                    <a:lnTo>
                      <a:pt x="159" y="141"/>
                    </a:lnTo>
                    <a:lnTo>
                      <a:pt x="162" y="142"/>
                    </a:lnTo>
                    <a:lnTo>
                      <a:pt x="166" y="142"/>
                    </a:lnTo>
                    <a:lnTo>
                      <a:pt x="170" y="142"/>
                    </a:lnTo>
                    <a:lnTo>
                      <a:pt x="180" y="140"/>
                    </a:lnTo>
                    <a:lnTo>
                      <a:pt x="188" y="135"/>
                    </a:lnTo>
                    <a:lnTo>
                      <a:pt x="196" y="125"/>
                    </a:lnTo>
                    <a:lnTo>
                      <a:pt x="202" y="117"/>
                    </a:lnTo>
                    <a:lnTo>
                      <a:pt x="209" y="103"/>
                    </a:lnTo>
                    <a:lnTo>
                      <a:pt x="215" y="84"/>
                    </a:lnTo>
                    <a:lnTo>
                      <a:pt x="218" y="75"/>
                    </a:lnTo>
                    <a:lnTo>
                      <a:pt x="219" y="64"/>
                    </a:lnTo>
                    <a:lnTo>
                      <a:pt x="219" y="55"/>
                    </a:lnTo>
                    <a:lnTo>
                      <a:pt x="218" y="45"/>
                    </a:lnTo>
                    <a:lnTo>
                      <a:pt x="214" y="35"/>
                    </a:lnTo>
                    <a:lnTo>
                      <a:pt x="210" y="27"/>
                    </a:lnTo>
                    <a:lnTo>
                      <a:pt x="202" y="18"/>
                    </a:lnTo>
                    <a:lnTo>
                      <a:pt x="193" y="12"/>
                    </a:lnTo>
                    <a:lnTo>
                      <a:pt x="180" y="6"/>
                    </a:lnTo>
                    <a:lnTo>
                      <a:pt x="164" y="2"/>
                    </a:lnTo>
                    <a:lnTo>
                      <a:pt x="147" y="0"/>
                    </a:lnTo>
                    <a:lnTo>
                      <a:pt x="129" y="1"/>
                    </a:lnTo>
                    <a:lnTo>
                      <a:pt x="112" y="4"/>
                    </a:lnTo>
                    <a:lnTo>
                      <a:pt x="95" y="8"/>
                    </a:lnTo>
                    <a:lnTo>
                      <a:pt x="78" y="14"/>
                    </a:lnTo>
                    <a:lnTo>
                      <a:pt x="62" y="22"/>
                    </a:lnTo>
                    <a:lnTo>
                      <a:pt x="47" y="31"/>
                    </a:lnTo>
                    <a:lnTo>
                      <a:pt x="34" y="42"/>
                    </a:lnTo>
                    <a:lnTo>
                      <a:pt x="24" y="54"/>
                    </a:lnTo>
                    <a:lnTo>
                      <a:pt x="13" y="67"/>
                    </a:lnTo>
                    <a:lnTo>
                      <a:pt x="6" y="80"/>
                    </a:lnTo>
                    <a:lnTo>
                      <a:pt x="1" y="94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4" y="136"/>
                    </a:lnTo>
                    <a:lnTo>
                      <a:pt x="8" y="142"/>
                    </a:lnTo>
                    <a:lnTo>
                      <a:pt x="12" y="149"/>
                    </a:lnTo>
                    <a:lnTo>
                      <a:pt x="17" y="156"/>
                    </a:lnTo>
                    <a:lnTo>
                      <a:pt x="24" y="162"/>
                    </a:lnTo>
                    <a:lnTo>
                      <a:pt x="40" y="176"/>
                    </a:lnTo>
                    <a:lnTo>
                      <a:pt x="59" y="187"/>
                    </a:lnTo>
                    <a:lnTo>
                      <a:pt x="82" y="198"/>
                    </a:lnTo>
                    <a:lnTo>
                      <a:pt x="131" y="221"/>
                    </a:lnTo>
                    <a:lnTo>
                      <a:pt x="184" y="246"/>
                    </a:lnTo>
                    <a:lnTo>
                      <a:pt x="209" y="258"/>
                    </a:lnTo>
                    <a:lnTo>
                      <a:pt x="234" y="272"/>
                    </a:lnTo>
                    <a:lnTo>
                      <a:pt x="256" y="288"/>
                    </a:lnTo>
                    <a:lnTo>
                      <a:pt x="267" y="296"/>
                    </a:lnTo>
                    <a:lnTo>
                      <a:pt x="276" y="305"/>
                    </a:lnTo>
                    <a:lnTo>
                      <a:pt x="285" y="314"/>
                    </a:lnTo>
                    <a:lnTo>
                      <a:pt x="293" y="324"/>
                    </a:lnTo>
                    <a:lnTo>
                      <a:pt x="300" y="334"/>
                    </a:lnTo>
                    <a:lnTo>
                      <a:pt x="305" y="345"/>
                    </a:lnTo>
                    <a:lnTo>
                      <a:pt x="311" y="355"/>
                    </a:lnTo>
                    <a:lnTo>
                      <a:pt x="315" y="367"/>
                    </a:lnTo>
                    <a:lnTo>
                      <a:pt x="316" y="379"/>
                    </a:lnTo>
                    <a:lnTo>
                      <a:pt x="317" y="392"/>
                    </a:lnTo>
                    <a:lnTo>
                      <a:pt x="319" y="404"/>
                    </a:lnTo>
                    <a:lnTo>
                      <a:pt x="322" y="416"/>
                    </a:lnTo>
                    <a:lnTo>
                      <a:pt x="328" y="426"/>
                    </a:lnTo>
                    <a:lnTo>
                      <a:pt x="334" y="431"/>
                    </a:lnTo>
                    <a:lnTo>
                      <a:pt x="338" y="433"/>
                    </a:lnTo>
                    <a:lnTo>
                      <a:pt x="341" y="433"/>
                    </a:lnTo>
                    <a:lnTo>
                      <a:pt x="345" y="433"/>
                    </a:lnTo>
                    <a:lnTo>
                      <a:pt x="349" y="431"/>
                    </a:lnTo>
                    <a:lnTo>
                      <a:pt x="352" y="428"/>
                    </a:lnTo>
                    <a:lnTo>
                      <a:pt x="354" y="423"/>
                    </a:lnTo>
                    <a:lnTo>
                      <a:pt x="357" y="416"/>
                    </a:lnTo>
                    <a:lnTo>
                      <a:pt x="360" y="4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4735513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192" y="91"/>
                    </a:moveTo>
                    <a:lnTo>
                      <a:pt x="192" y="91"/>
                    </a:lnTo>
                    <a:lnTo>
                      <a:pt x="199" y="89"/>
                    </a:lnTo>
                    <a:lnTo>
                      <a:pt x="206" y="87"/>
                    </a:lnTo>
                    <a:lnTo>
                      <a:pt x="216" y="87"/>
                    </a:lnTo>
                    <a:lnTo>
                      <a:pt x="225" y="89"/>
                    </a:lnTo>
                    <a:lnTo>
                      <a:pt x="228" y="90"/>
                    </a:lnTo>
                    <a:lnTo>
                      <a:pt x="232" y="93"/>
                    </a:lnTo>
                    <a:lnTo>
                      <a:pt x="234" y="97"/>
                    </a:lnTo>
                    <a:lnTo>
                      <a:pt x="237" y="102"/>
                    </a:lnTo>
                    <a:lnTo>
                      <a:pt x="238" y="107"/>
                    </a:lnTo>
                    <a:lnTo>
                      <a:pt x="238" y="115"/>
                    </a:lnTo>
                    <a:lnTo>
                      <a:pt x="237" y="123"/>
                    </a:lnTo>
                    <a:lnTo>
                      <a:pt x="236" y="130"/>
                    </a:lnTo>
                    <a:lnTo>
                      <a:pt x="233" y="136"/>
                    </a:lnTo>
                    <a:lnTo>
                      <a:pt x="230" y="142"/>
                    </a:lnTo>
                    <a:lnTo>
                      <a:pt x="228" y="147"/>
                    </a:lnTo>
                    <a:lnTo>
                      <a:pt x="224" y="151"/>
                    </a:lnTo>
                    <a:lnTo>
                      <a:pt x="220" y="153"/>
                    </a:lnTo>
                    <a:lnTo>
                      <a:pt x="214" y="156"/>
                    </a:lnTo>
                    <a:lnTo>
                      <a:pt x="210" y="157"/>
                    </a:lnTo>
                    <a:lnTo>
                      <a:pt x="205" y="159"/>
                    </a:lnTo>
                    <a:lnTo>
                      <a:pt x="196" y="157"/>
                    </a:lnTo>
                    <a:lnTo>
                      <a:pt x="185" y="153"/>
                    </a:lnTo>
                    <a:lnTo>
                      <a:pt x="177" y="147"/>
                    </a:lnTo>
                    <a:lnTo>
                      <a:pt x="172" y="142"/>
                    </a:lnTo>
                    <a:lnTo>
                      <a:pt x="168" y="135"/>
                    </a:lnTo>
                    <a:lnTo>
                      <a:pt x="163" y="127"/>
                    </a:lnTo>
                    <a:lnTo>
                      <a:pt x="159" y="116"/>
                    </a:lnTo>
                    <a:lnTo>
                      <a:pt x="155" y="106"/>
                    </a:lnTo>
                    <a:lnTo>
                      <a:pt x="152" y="95"/>
                    </a:lnTo>
                    <a:lnTo>
                      <a:pt x="150" y="83"/>
                    </a:lnTo>
                    <a:lnTo>
                      <a:pt x="150" y="73"/>
                    </a:lnTo>
                    <a:lnTo>
                      <a:pt x="150" y="61"/>
                    </a:lnTo>
                    <a:lnTo>
                      <a:pt x="151" y="49"/>
                    </a:lnTo>
                    <a:lnTo>
                      <a:pt x="155" y="38"/>
                    </a:lnTo>
                    <a:lnTo>
                      <a:pt x="160" y="29"/>
                    </a:lnTo>
                    <a:lnTo>
                      <a:pt x="168" y="20"/>
                    </a:lnTo>
                    <a:lnTo>
                      <a:pt x="179" y="12"/>
                    </a:lnTo>
                    <a:lnTo>
                      <a:pt x="192" y="7"/>
                    </a:lnTo>
                    <a:lnTo>
                      <a:pt x="208" y="1"/>
                    </a:lnTo>
                    <a:lnTo>
                      <a:pt x="225" y="0"/>
                    </a:lnTo>
                    <a:lnTo>
                      <a:pt x="242" y="0"/>
                    </a:lnTo>
                    <a:lnTo>
                      <a:pt x="261" y="4"/>
                    </a:lnTo>
                    <a:lnTo>
                      <a:pt x="278" y="9"/>
                    </a:lnTo>
                    <a:lnTo>
                      <a:pt x="295" y="16"/>
                    </a:lnTo>
                    <a:lnTo>
                      <a:pt x="312" y="25"/>
                    </a:lnTo>
                    <a:lnTo>
                      <a:pt x="327" y="34"/>
                    </a:lnTo>
                    <a:lnTo>
                      <a:pt x="341" y="46"/>
                    </a:lnTo>
                    <a:lnTo>
                      <a:pt x="353" y="60"/>
                    </a:lnTo>
                    <a:lnTo>
                      <a:pt x="364" y="73"/>
                    </a:lnTo>
                    <a:lnTo>
                      <a:pt x="372" y="86"/>
                    </a:lnTo>
                    <a:lnTo>
                      <a:pt x="377" y="101"/>
                    </a:lnTo>
                    <a:lnTo>
                      <a:pt x="380" y="116"/>
                    </a:lnTo>
                    <a:lnTo>
                      <a:pt x="380" y="123"/>
                    </a:lnTo>
                    <a:lnTo>
                      <a:pt x="378" y="131"/>
                    </a:lnTo>
                    <a:lnTo>
                      <a:pt x="377" y="138"/>
                    </a:lnTo>
                    <a:lnTo>
                      <a:pt x="374" y="144"/>
                    </a:lnTo>
                    <a:lnTo>
                      <a:pt x="372" y="152"/>
                    </a:lnTo>
                    <a:lnTo>
                      <a:pt x="368" y="159"/>
                    </a:lnTo>
                    <a:lnTo>
                      <a:pt x="363" y="165"/>
                    </a:lnTo>
                    <a:lnTo>
                      <a:pt x="356" y="172"/>
                    </a:lnTo>
                    <a:lnTo>
                      <a:pt x="340" y="184"/>
                    </a:lnTo>
                    <a:lnTo>
                      <a:pt x="320" y="197"/>
                    </a:lnTo>
                    <a:lnTo>
                      <a:pt x="299" y="209"/>
                    </a:lnTo>
                    <a:lnTo>
                      <a:pt x="250" y="233"/>
                    </a:lnTo>
                    <a:lnTo>
                      <a:pt x="197" y="259"/>
                    </a:lnTo>
                    <a:lnTo>
                      <a:pt x="172" y="272"/>
                    </a:lnTo>
                    <a:lnTo>
                      <a:pt x="148" y="288"/>
                    </a:lnTo>
                    <a:lnTo>
                      <a:pt x="126" y="304"/>
                    </a:lnTo>
                    <a:lnTo>
                      <a:pt x="115" y="312"/>
                    </a:lnTo>
                    <a:lnTo>
                      <a:pt x="106" y="321"/>
                    </a:lnTo>
                    <a:lnTo>
                      <a:pt x="98" y="331"/>
                    </a:lnTo>
                    <a:lnTo>
                      <a:pt x="90" y="341"/>
                    </a:lnTo>
                    <a:lnTo>
                      <a:pt x="83" y="352"/>
                    </a:lnTo>
                    <a:lnTo>
                      <a:pt x="77" y="362"/>
                    </a:lnTo>
                    <a:lnTo>
                      <a:pt x="73" y="374"/>
                    </a:lnTo>
                    <a:lnTo>
                      <a:pt x="69" y="386"/>
                    </a:lnTo>
                    <a:lnTo>
                      <a:pt x="68" y="398"/>
                    </a:lnTo>
                    <a:lnTo>
                      <a:pt x="66" y="411"/>
                    </a:lnTo>
                    <a:lnTo>
                      <a:pt x="68" y="425"/>
                    </a:lnTo>
                    <a:lnTo>
                      <a:pt x="70" y="436"/>
                    </a:lnTo>
                    <a:lnTo>
                      <a:pt x="73" y="448"/>
                    </a:lnTo>
                    <a:lnTo>
                      <a:pt x="78" y="459"/>
                    </a:lnTo>
                    <a:lnTo>
                      <a:pt x="85" y="468"/>
                    </a:lnTo>
                    <a:lnTo>
                      <a:pt x="93" y="479"/>
                    </a:lnTo>
                    <a:lnTo>
                      <a:pt x="101" y="487"/>
                    </a:lnTo>
                    <a:lnTo>
                      <a:pt x="111" y="496"/>
                    </a:lnTo>
                    <a:lnTo>
                      <a:pt x="122" y="504"/>
                    </a:lnTo>
                    <a:lnTo>
                      <a:pt x="132" y="511"/>
                    </a:lnTo>
                    <a:lnTo>
                      <a:pt x="158" y="524"/>
                    </a:lnTo>
                    <a:lnTo>
                      <a:pt x="185" y="536"/>
                    </a:lnTo>
                    <a:lnTo>
                      <a:pt x="213" y="545"/>
                    </a:lnTo>
                    <a:lnTo>
                      <a:pt x="242" y="553"/>
                    </a:lnTo>
                    <a:lnTo>
                      <a:pt x="271" y="561"/>
                    </a:lnTo>
                    <a:lnTo>
                      <a:pt x="327" y="573"/>
                    </a:lnTo>
                    <a:lnTo>
                      <a:pt x="372" y="583"/>
                    </a:lnTo>
                    <a:lnTo>
                      <a:pt x="390" y="589"/>
                    </a:lnTo>
                    <a:lnTo>
                      <a:pt x="404" y="594"/>
                    </a:lnTo>
                    <a:lnTo>
                      <a:pt x="414" y="601"/>
                    </a:lnTo>
                    <a:lnTo>
                      <a:pt x="423" y="608"/>
                    </a:lnTo>
                    <a:lnTo>
                      <a:pt x="431" y="616"/>
                    </a:lnTo>
                    <a:lnTo>
                      <a:pt x="439" y="627"/>
                    </a:lnTo>
                    <a:lnTo>
                      <a:pt x="446" y="638"/>
                    </a:lnTo>
                    <a:lnTo>
                      <a:pt x="451" y="648"/>
                    </a:lnTo>
                    <a:lnTo>
                      <a:pt x="454" y="660"/>
                    </a:lnTo>
                    <a:lnTo>
                      <a:pt x="456" y="671"/>
                    </a:lnTo>
                    <a:lnTo>
                      <a:pt x="456" y="683"/>
                    </a:lnTo>
                    <a:lnTo>
                      <a:pt x="455" y="693"/>
                    </a:lnTo>
                    <a:lnTo>
                      <a:pt x="452" y="702"/>
                    </a:lnTo>
                    <a:lnTo>
                      <a:pt x="447" y="712"/>
                    </a:lnTo>
                    <a:lnTo>
                      <a:pt x="439" y="721"/>
                    </a:lnTo>
                    <a:lnTo>
                      <a:pt x="430" y="727"/>
                    </a:lnTo>
                    <a:lnTo>
                      <a:pt x="418" y="733"/>
                    </a:lnTo>
                    <a:lnTo>
                      <a:pt x="404" y="737"/>
                    </a:lnTo>
                    <a:lnTo>
                      <a:pt x="389" y="738"/>
                    </a:lnTo>
                    <a:lnTo>
                      <a:pt x="374" y="738"/>
                    </a:lnTo>
                    <a:lnTo>
                      <a:pt x="364" y="737"/>
                    </a:lnTo>
                    <a:lnTo>
                      <a:pt x="353" y="734"/>
                    </a:lnTo>
                    <a:lnTo>
                      <a:pt x="344" y="730"/>
                    </a:lnTo>
                    <a:lnTo>
                      <a:pt x="337" y="725"/>
                    </a:lnTo>
                    <a:lnTo>
                      <a:pt x="331" y="720"/>
                    </a:lnTo>
                    <a:lnTo>
                      <a:pt x="325" y="713"/>
                    </a:lnTo>
                    <a:lnTo>
                      <a:pt x="322" y="706"/>
                    </a:lnTo>
                    <a:lnTo>
                      <a:pt x="318" y="700"/>
                    </a:lnTo>
                    <a:lnTo>
                      <a:pt x="314" y="688"/>
                    </a:lnTo>
                    <a:lnTo>
                      <a:pt x="312" y="677"/>
                    </a:lnTo>
                    <a:lnTo>
                      <a:pt x="312" y="669"/>
                    </a:lnTo>
                    <a:lnTo>
                      <a:pt x="314" y="657"/>
                    </a:lnTo>
                    <a:lnTo>
                      <a:pt x="316" y="649"/>
                    </a:lnTo>
                    <a:lnTo>
                      <a:pt x="320" y="642"/>
                    </a:lnTo>
                    <a:lnTo>
                      <a:pt x="325" y="635"/>
                    </a:lnTo>
                    <a:lnTo>
                      <a:pt x="332" y="631"/>
                    </a:lnTo>
                    <a:lnTo>
                      <a:pt x="341" y="627"/>
                    </a:lnTo>
                    <a:lnTo>
                      <a:pt x="347" y="627"/>
                    </a:lnTo>
                    <a:lnTo>
                      <a:pt x="352" y="627"/>
                    </a:lnTo>
                    <a:lnTo>
                      <a:pt x="359" y="628"/>
                    </a:lnTo>
                    <a:lnTo>
                      <a:pt x="364" y="631"/>
                    </a:lnTo>
                    <a:lnTo>
                      <a:pt x="368" y="634"/>
                    </a:lnTo>
                    <a:lnTo>
                      <a:pt x="372" y="638"/>
                    </a:lnTo>
                    <a:lnTo>
                      <a:pt x="376" y="642"/>
                    </a:lnTo>
                    <a:lnTo>
                      <a:pt x="377" y="647"/>
                    </a:lnTo>
                    <a:lnTo>
                      <a:pt x="378" y="652"/>
                    </a:lnTo>
                    <a:lnTo>
                      <a:pt x="380" y="657"/>
                    </a:lnTo>
                    <a:lnTo>
                      <a:pt x="378" y="661"/>
                    </a:lnTo>
                    <a:lnTo>
                      <a:pt x="377" y="667"/>
                    </a:lnTo>
                    <a:lnTo>
                      <a:pt x="374" y="671"/>
                    </a:lnTo>
                    <a:lnTo>
                      <a:pt x="372" y="673"/>
                    </a:lnTo>
                    <a:lnTo>
                      <a:pt x="366" y="676"/>
                    </a:lnTo>
                    <a:lnTo>
                      <a:pt x="361" y="677"/>
                    </a:lnTo>
                    <a:lnTo>
                      <a:pt x="353" y="679"/>
                    </a:lnTo>
                    <a:lnTo>
                      <a:pt x="345" y="677"/>
                    </a:lnTo>
                    <a:lnTo>
                      <a:pt x="347" y="685"/>
                    </a:lnTo>
                    <a:lnTo>
                      <a:pt x="348" y="693"/>
                    </a:lnTo>
                    <a:lnTo>
                      <a:pt x="353" y="702"/>
                    </a:lnTo>
                    <a:lnTo>
                      <a:pt x="356" y="706"/>
                    </a:lnTo>
                    <a:lnTo>
                      <a:pt x="360" y="710"/>
                    </a:lnTo>
                    <a:lnTo>
                      <a:pt x="364" y="713"/>
                    </a:lnTo>
                    <a:lnTo>
                      <a:pt x="369" y="716"/>
                    </a:lnTo>
                    <a:lnTo>
                      <a:pt x="376" y="717"/>
                    </a:lnTo>
                    <a:lnTo>
                      <a:pt x="382" y="718"/>
                    </a:lnTo>
                    <a:lnTo>
                      <a:pt x="390" y="717"/>
                    </a:lnTo>
                    <a:lnTo>
                      <a:pt x="401" y="714"/>
                    </a:lnTo>
                    <a:lnTo>
                      <a:pt x="410" y="710"/>
                    </a:lnTo>
                    <a:lnTo>
                      <a:pt x="417" y="705"/>
                    </a:lnTo>
                    <a:lnTo>
                      <a:pt x="423" y="698"/>
                    </a:lnTo>
                    <a:lnTo>
                      <a:pt x="427" y="690"/>
                    </a:lnTo>
                    <a:lnTo>
                      <a:pt x="430" y="683"/>
                    </a:lnTo>
                    <a:lnTo>
                      <a:pt x="431" y="673"/>
                    </a:lnTo>
                    <a:lnTo>
                      <a:pt x="431" y="665"/>
                    </a:lnTo>
                    <a:lnTo>
                      <a:pt x="431" y="656"/>
                    </a:lnTo>
                    <a:lnTo>
                      <a:pt x="429" y="647"/>
                    </a:lnTo>
                    <a:lnTo>
                      <a:pt x="426" y="638"/>
                    </a:lnTo>
                    <a:lnTo>
                      <a:pt x="422" y="630"/>
                    </a:lnTo>
                    <a:lnTo>
                      <a:pt x="417" y="623"/>
                    </a:lnTo>
                    <a:lnTo>
                      <a:pt x="410" y="616"/>
                    </a:lnTo>
                    <a:lnTo>
                      <a:pt x="404" y="612"/>
                    </a:lnTo>
                    <a:lnTo>
                      <a:pt x="397" y="608"/>
                    </a:lnTo>
                    <a:lnTo>
                      <a:pt x="389" y="607"/>
                    </a:lnTo>
                    <a:lnTo>
                      <a:pt x="361" y="606"/>
                    </a:lnTo>
                    <a:lnTo>
                      <a:pt x="312" y="599"/>
                    </a:lnTo>
                    <a:lnTo>
                      <a:pt x="282" y="595"/>
                    </a:lnTo>
                    <a:lnTo>
                      <a:pt x="250" y="589"/>
                    </a:lnTo>
                    <a:lnTo>
                      <a:pt x="216" y="581"/>
                    </a:lnTo>
                    <a:lnTo>
                      <a:pt x="181" y="571"/>
                    </a:lnTo>
                    <a:lnTo>
                      <a:pt x="148" y="561"/>
                    </a:lnTo>
                    <a:lnTo>
                      <a:pt x="115" y="548"/>
                    </a:lnTo>
                    <a:lnTo>
                      <a:pt x="101" y="540"/>
                    </a:lnTo>
                    <a:lnTo>
                      <a:pt x="85" y="532"/>
                    </a:lnTo>
                    <a:lnTo>
                      <a:pt x="72" y="522"/>
                    </a:lnTo>
                    <a:lnTo>
                      <a:pt x="58" y="513"/>
                    </a:lnTo>
                    <a:lnTo>
                      <a:pt x="46" y="504"/>
                    </a:lnTo>
                    <a:lnTo>
                      <a:pt x="36" y="493"/>
                    </a:lnTo>
                    <a:lnTo>
                      <a:pt x="25" y="483"/>
                    </a:lnTo>
                    <a:lnTo>
                      <a:pt x="17" y="471"/>
                    </a:lnTo>
                    <a:lnTo>
                      <a:pt x="11" y="458"/>
                    </a:lnTo>
                    <a:lnTo>
                      <a:pt x="5" y="444"/>
                    </a:lnTo>
                    <a:lnTo>
                      <a:pt x="2" y="430"/>
                    </a:lnTo>
                    <a:lnTo>
                      <a:pt x="0" y="415"/>
                    </a:lnTo>
                    <a:lnTo>
                      <a:pt x="0" y="401"/>
                    </a:lnTo>
                    <a:lnTo>
                      <a:pt x="2" y="386"/>
                    </a:lnTo>
                    <a:lnTo>
                      <a:pt x="5" y="373"/>
                    </a:lnTo>
                    <a:lnTo>
                      <a:pt x="11" y="360"/>
                    </a:lnTo>
                    <a:lnTo>
                      <a:pt x="17" y="347"/>
                    </a:lnTo>
                    <a:lnTo>
                      <a:pt x="25" y="335"/>
                    </a:lnTo>
                    <a:lnTo>
                      <a:pt x="35" y="324"/>
                    </a:lnTo>
                    <a:lnTo>
                      <a:pt x="45" y="313"/>
                    </a:lnTo>
                    <a:lnTo>
                      <a:pt x="57" y="303"/>
                    </a:lnTo>
                    <a:lnTo>
                      <a:pt x="69" y="292"/>
                    </a:lnTo>
                    <a:lnTo>
                      <a:pt x="97" y="275"/>
                    </a:lnTo>
                    <a:lnTo>
                      <a:pt x="126" y="258"/>
                    </a:lnTo>
                    <a:lnTo>
                      <a:pt x="158" y="242"/>
                    </a:lnTo>
                    <a:lnTo>
                      <a:pt x="188" y="229"/>
                    </a:lnTo>
                    <a:lnTo>
                      <a:pt x="220" y="216"/>
                    </a:lnTo>
                    <a:lnTo>
                      <a:pt x="277" y="193"/>
                    </a:lnTo>
                    <a:lnTo>
                      <a:pt x="300" y="183"/>
                    </a:lnTo>
                    <a:lnTo>
                      <a:pt x="320" y="173"/>
                    </a:lnTo>
                    <a:lnTo>
                      <a:pt x="336" y="164"/>
                    </a:lnTo>
                    <a:lnTo>
                      <a:pt x="341" y="159"/>
                    </a:lnTo>
                    <a:lnTo>
                      <a:pt x="345" y="155"/>
                    </a:lnTo>
                    <a:lnTo>
                      <a:pt x="349" y="144"/>
                    </a:lnTo>
                    <a:lnTo>
                      <a:pt x="352" y="135"/>
                    </a:lnTo>
                    <a:lnTo>
                      <a:pt x="351" y="124"/>
                    </a:lnTo>
                    <a:lnTo>
                      <a:pt x="348" y="114"/>
                    </a:lnTo>
                    <a:lnTo>
                      <a:pt x="343" y="102"/>
                    </a:lnTo>
                    <a:lnTo>
                      <a:pt x="336" y="91"/>
                    </a:lnTo>
                    <a:lnTo>
                      <a:pt x="328" y="82"/>
                    </a:lnTo>
                    <a:lnTo>
                      <a:pt x="319" y="71"/>
                    </a:lnTo>
                    <a:lnTo>
                      <a:pt x="307" y="62"/>
                    </a:lnTo>
                    <a:lnTo>
                      <a:pt x="295" y="54"/>
                    </a:lnTo>
                    <a:lnTo>
                      <a:pt x="283" y="46"/>
                    </a:lnTo>
                    <a:lnTo>
                      <a:pt x="270" y="40"/>
                    </a:lnTo>
                    <a:lnTo>
                      <a:pt x="255" y="34"/>
                    </a:lnTo>
                    <a:lnTo>
                      <a:pt x="242" y="30"/>
                    </a:lnTo>
                    <a:lnTo>
                      <a:pt x="229" y="29"/>
                    </a:lnTo>
                    <a:lnTo>
                      <a:pt x="216" y="28"/>
                    </a:lnTo>
                    <a:lnTo>
                      <a:pt x="204" y="29"/>
                    </a:lnTo>
                    <a:lnTo>
                      <a:pt x="195" y="32"/>
                    </a:lnTo>
                    <a:lnTo>
                      <a:pt x="187" y="37"/>
                    </a:lnTo>
                    <a:lnTo>
                      <a:pt x="180" y="42"/>
                    </a:lnTo>
                    <a:lnTo>
                      <a:pt x="175" y="50"/>
                    </a:lnTo>
                    <a:lnTo>
                      <a:pt x="171" y="58"/>
                    </a:lnTo>
                    <a:lnTo>
                      <a:pt x="169" y="66"/>
                    </a:lnTo>
                    <a:lnTo>
                      <a:pt x="168" y="75"/>
                    </a:lnTo>
                    <a:lnTo>
                      <a:pt x="168" y="83"/>
                    </a:lnTo>
                    <a:lnTo>
                      <a:pt x="169" y="93"/>
                    </a:lnTo>
                    <a:lnTo>
                      <a:pt x="172" y="101"/>
                    </a:lnTo>
                    <a:lnTo>
                      <a:pt x="175" y="108"/>
                    </a:lnTo>
                    <a:lnTo>
                      <a:pt x="179" y="116"/>
                    </a:lnTo>
                    <a:lnTo>
                      <a:pt x="183" y="122"/>
                    </a:lnTo>
                    <a:lnTo>
                      <a:pt x="188" y="127"/>
                    </a:lnTo>
                    <a:lnTo>
                      <a:pt x="193" y="130"/>
                    </a:lnTo>
                    <a:lnTo>
                      <a:pt x="189" y="126"/>
                    </a:lnTo>
                    <a:lnTo>
                      <a:pt x="185" y="115"/>
                    </a:lnTo>
                    <a:lnTo>
                      <a:pt x="184" y="110"/>
                    </a:lnTo>
                    <a:lnTo>
                      <a:pt x="184" y="103"/>
                    </a:lnTo>
                    <a:lnTo>
                      <a:pt x="185" y="97"/>
                    </a:lnTo>
                    <a:lnTo>
                      <a:pt x="192" y="91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4735513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192" y="91"/>
                    </a:moveTo>
                    <a:lnTo>
                      <a:pt x="192" y="91"/>
                    </a:lnTo>
                    <a:lnTo>
                      <a:pt x="199" y="89"/>
                    </a:lnTo>
                    <a:lnTo>
                      <a:pt x="206" y="87"/>
                    </a:lnTo>
                    <a:lnTo>
                      <a:pt x="216" y="87"/>
                    </a:lnTo>
                    <a:lnTo>
                      <a:pt x="225" y="89"/>
                    </a:lnTo>
                    <a:lnTo>
                      <a:pt x="228" y="90"/>
                    </a:lnTo>
                    <a:lnTo>
                      <a:pt x="232" y="93"/>
                    </a:lnTo>
                    <a:lnTo>
                      <a:pt x="234" y="97"/>
                    </a:lnTo>
                    <a:lnTo>
                      <a:pt x="237" y="102"/>
                    </a:lnTo>
                    <a:lnTo>
                      <a:pt x="238" y="107"/>
                    </a:lnTo>
                    <a:lnTo>
                      <a:pt x="238" y="115"/>
                    </a:lnTo>
                    <a:lnTo>
                      <a:pt x="237" y="123"/>
                    </a:lnTo>
                    <a:lnTo>
                      <a:pt x="236" y="130"/>
                    </a:lnTo>
                    <a:lnTo>
                      <a:pt x="233" y="136"/>
                    </a:lnTo>
                    <a:lnTo>
                      <a:pt x="230" y="142"/>
                    </a:lnTo>
                    <a:lnTo>
                      <a:pt x="228" y="147"/>
                    </a:lnTo>
                    <a:lnTo>
                      <a:pt x="224" y="151"/>
                    </a:lnTo>
                    <a:lnTo>
                      <a:pt x="220" y="153"/>
                    </a:lnTo>
                    <a:lnTo>
                      <a:pt x="214" y="156"/>
                    </a:lnTo>
                    <a:lnTo>
                      <a:pt x="210" y="157"/>
                    </a:lnTo>
                    <a:lnTo>
                      <a:pt x="205" y="159"/>
                    </a:lnTo>
                    <a:lnTo>
                      <a:pt x="196" y="157"/>
                    </a:lnTo>
                    <a:lnTo>
                      <a:pt x="185" y="153"/>
                    </a:lnTo>
                    <a:lnTo>
                      <a:pt x="177" y="147"/>
                    </a:lnTo>
                    <a:lnTo>
                      <a:pt x="172" y="142"/>
                    </a:lnTo>
                    <a:lnTo>
                      <a:pt x="168" y="135"/>
                    </a:lnTo>
                    <a:lnTo>
                      <a:pt x="163" y="127"/>
                    </a:lnTo>
                    <a:lnTo>
                      <a:pt x="159" y="116"/>
                    </a:lnTo>
                    <a:lnTo>
                      <a:pt x="155" y="106"/>
                    </a:lnTo>
                    <a:lnTo>
                      <a:pt x="152" y="95"/>
                    </a:lnTo>
                    <a:lnTo>
                      <a:pt x="150" y="83"/>
                    </a:lnTo>
                    <a:lnTo>
                      <a:pt x="150" y="73"/>
                    </a:lnTo>
                    <a:lnTo>
                      <a:pt x="150" y="61"/>
                    </a:lnTo>
                    <a:lnTo>
                      <a:pt x="151" y="49"/>
                    </a:lnTo>
                    <a:lnTo>
                      <a:pt x="155" y="38"/>
                    </a:lnTo>
                    <a:lnTo>
                      <a:pt x="160" y="29"/>
                    </a:lnTo>
                    <a:lnTo>
                      <a:pt x="168" y="20"/>
                    </a:lnTo>
                    <a:lnTo>
                      <a:pt x="179" y="12"/>
                    </a:lnTo>
                    <a:lnTo>
                      <a:pt x="192" y="7"/>
                    </a:lnTo>
                    <a:lnTo>
                      <a:pt x="208" y="1"/>
                    </a:lnTo>
                    <a:lnTo>
                      <a:pt x="225" y="0"/>
                    </a:lnTo>
                    <a:lnTo>
                      <a:pt x="242" y="0"/>
                    </a:lnTo>
                    <a:lnTo>
                      <a:pt x="261" y="4"/>
                    </a:lnTo>
                    <a:lnTo>
                      <a:pt x="278" y="9"/>
                    </a:lnTo>
                    <a:lnTo>
                      <a:pt x="295" y="16"/>
                    </a:lnTo>
                    <a:lnTo>
                      <a:pt x="312" y="25"/>
                    </a:lnTo>
                    <a:lnTo>
                      <a:pt x="327" y="34"/>
                    </a:lnTo>
                    <a:lnTo>
                      <a:pt x="341" y="46"/>
                    </a:lnTo>
                    <a:lnTo>
                      <a:pt x="353" y="60"/>
                    </a:lnTo>
                    <a:lnTo>
                      <a:pt x="364" y="73"/>
                    </a:lnTo>
                    <a:lnTo>
                      <a:pt x="372" y="86"/>
                    </a:lnTo>
                    <a:lnTo>
                      <a:pt x="377" y="101"/>
                    </a:lnTo>
                    <a:lnTo>
                      <a:pt x="380" y="116"/>
                    </a:lnTo>
                    <a:lnTo>
                      <a:pt x="380" y="123"/>
                    </a:lnTo>
                    <a:lnTo>
                      <a:pt x="378" y="131"/>
                    </a:lnTo>
                    <a:lnTo>
                      <a:pt x="377" y="138"/>
                    </a:lnTo>
                    <a:lnTo>
                      <a:pt x="374" y="144"/>
                    </a:lnTo>
                    <a:lnTo>
                      <a:pt x="372" y="152"/>
                    </a:lnTo>
                    <a:lnTo>
                      <a:pt x="368" y="159"/>
                    </a:lnTo>
                    <a:lnTo>
                      <a:pt x="363" y="165"/>
                    </a:lnTo>
                    <a:lnTo>
                      <a:pt x="356" y="172"/>
                    </a:lnTo>
                    <a:lnTo>
                      <a:pt x="340" y="184"/>
                    </a:lnTo>
                    <a:lnTo>
                      <a:pt x="320" y="197"/>
                    </a:lnTo>
                    <a:lnTo>
                      <a:pt x="299" y="209"/>
                    </a:lnTo>
                    <a:lnTo>
                      <a:pt x="250" y="233"/>
                    </a:lnTo>
                    <a:lnTo>
                      <a:pt x="197" y="259"/>
                    </a:lnTo>
                    <a:lnTo>
                      <a:pt x="172" y="272"/>
                    </a:lnTo>
                    <a:lnTo>
                      <a:pt x="148" y="288"/>
                    </a:lnTo>
                    <a:lnTo>
                      <a:pt x="126" y="304"/>
                    </a:lnTo>
                    <a:lnTo>
                      <a:pt x="115" y="312"/>
                    </a:lnTo>
                    <a:lnTo>
                      <a:pt x="106" y="321"/>
                    </a:lnTo>
                    <a:lnTo>
                      <a:pt x="98" y="331"/>
                    </a:lnTo>
                    <a:lnTo>
                      <a:pt x="90" y="341"/>
                    </a:lnTo>
                    <a:lnTo>
                      <a:pt x="83" y="352"/>
                    </a:lnTo>
                    <a:lnTo>
                      <a:pt x="77" y="362"/>
                    </a:lnTo>
                    <a:lnTo>
                      <a:pt x="73" y="374"/>
                    </a:lnTo>
                    <a:lnTo>
                      <a:pt x="69" y="386"/>
                    </a:lnTo>
                    <a:lnTo>
                      <a:pt x="68" y="398"/>
                    </a:lnTo>
                    <a:lnTo>
                      <a:pt x="66" y="411"/>
                    </a:lnTo>
                    <a:lnTo>
                      <a:pt x="68" y="425"/>
                    </a:lnTo>
                    <a:lnTo>
                      <a:pt x="70" y="436"/>
                    </a:lnTo>
                    <a:lnTo>
                      <a:pt x="73" y="448"/>
                    </a:lnTo>
                    <a:lnTo>
                      <a:pt x="78" y="459"/>
                    </a:lnTo>
                    <a:lnTo>
                      <a:pt x="85" y="468"/>
                    </a:lnTo>
                    <a:lnTo>
                      <a:pt x="93" y="479"/>
                    </a:lnTo>
                    <a:lnTo>
                      <a:pt x="101" y="487"/>
                    </a:lnTo>
                    <a:lnTo>
                      <a:pt x="111" y="496"/>
                    </a:lnTo>
                    <a:lnTo>
                      <a:pt x="122" y="504"/>
                    </a:lnTo>
                    <a:lnTo>
                      <a:pt x="132" y="511"/>
                    </a:lnTo>
                    <a:lnTo>
                      <a:pt x="158" y="524"/>
                    </a:lnTo>
                    <a:lnTo>
                      <a:pt x="185" y="536"/>
                    </a:lnTo>
                    <a:lnTo>
                      <a:pt x="213" y="545"/>
                    </a:lnTo>
                    <a:lnTo>
                      <a:pt x="242" y="553"/>
                    </a:lnTo>
                    <a:lnTo>
                      <a:pt x="271" y="561"/>
                    </a:lnTo>
                    <a:lnTo>
                      <a:pt x="327" y="573"/>
                    </a:lnTo>
                    <a:lnTo>
                      <a:pt x="372" y="583"/>
                    </a:lnTo>
                    <a:lnTo>
                      <a:pt x="390" y="589"/>
                    </a:lnTo>
                    <a:lnTo>
                      <a:pt x="404" y="594"/>
                    </a:lnTo>
                    <a:lnTo>
                      <a:pt x="414" y="601"/>
                    </a:lnTo>
                    <a:lnTo>
                      <a:pt x="423" y="608"/>
                    </a:lnTo>
                    <a:lnTo>
                      <a:pt x="431" y="616"/>
                    </a:lnTo>
                    <a:lnTo>
                      <a:pt x="439" y="627"/>
                    </a:lnTo>
                    <a:lnTo>
                      <a:pt x="446" y="638"/>
                    </a:lnTo>
                    <a:lnTo>
                      <a:pt x="451" y="648"/>
                    </a:lnTo>
                    <a:lnTo>
                      <a:pt x="454" y="660"/>
                    </a:lnTo>
                    <a:lnTo>
                      <a:pt x="456" y="671"/>
                    </a:lnTo>
                    <a:lnTo>
                      <a:pt x="456" y="683"/>
                    </a:lnTo>
                    <a:lnTo>
                      <a:pt x="455" y="693"/>
                    </a:lnTo>
                    <a:lnTo>
                      <a:pt x="452" y="702"/>
                    </a:lnTo>
                    <a:lnTo>
                      <a:pt x="447" y="712"/>
                    </a:lnTo>
                    <a:lnTo>
                      <a:pt x="439" y="721"/>
                    </a:lnTo>
                    <a:lnTo>
                      <a:pt x="430" y="727"/>
                    </a:lnTo>
                    <a:lnTo>
                      <a:pt x="418" y="733"/>
                    </a:lnTo>
                    <a:lnTo>
                      <a:pt x="404" y="737"/>
                    </a:lnTo>
                    <a:lnTo>
                      <a:pt x="389" y="738"/>
                    </a:lnTo>
                    <a:lnTo>
                      <a:pt x="374" y="738"/>
                    </a:lnTo>
                    <a:lnTo>
                      <a:pt x="364" y="737"/>
                    </a:lnTo>
                    <a:lnTo>
                      <a:pt x="353" y="734"/>
                    </a:lnTo>
                    <a:lnTo>
                      <a:pt x="344" y="730"/>
                    </a:lnTo>
                    <a:lnTo>
                      <a:pt x="337" y="725"/>
                    </a:lnTo>
                    <a:lnTo>
                      <a:pt x="331" y="720"/>
                    </a:lnTo>
                    <a:lnTo>
                      <a:pt x="325" y="713"/>
                    </a:lnTo>
                    <a:lnTo>
                      <a:pt x="322" y="706"/>
                    </a:lnTo>
                    <a:lnTo>
                      <a:pt x="318" y="700"/>
                    </a:lnTo>
                    <a:lnTo>
                      <a:pt x="314" y="688"/>
                    </a:lnTo>
                    <a:lnTo>
                      <a:pt x="312" y="677"/>
                    </a:lnTo>
                    <a:lnTo>
                      <a:pt x="312" y="669"/>
                    </a:lnTo>
                    <a:lnTo>
                      <a:pt x="314" y="657"/>
                    </a:lnTo>
                    <a:lnTo>
                      <a:pt x="316" y="649"/>
                    </a:lnTo>
                    <a:lnTo>
                      <a:pt x="320" y="642"/>
                    </a:lnTo>
                    <a:lnTo>
                      <a:pt x="325" y="635"/>
                    </a:lnTo>
                    <a:lnTo>
                      <a:pt x="332" y="631"/>
                    </a:lnTo>
                    <a:lnTo>
                      <a:pt x="341" y="627"/>
                    </a:lnTo>
                    <a:lnTo>
                      <a:pt x="347" y="627"/>
                    </a:lnTo>
                    <a:lnTo>
                      <a:pt x="352" y="627"/>
                    </a:lnTo>
                    <a:lnTo>
                      <a:pt x="359" y="628"/>
                    </a:lnTo>
                    <a:lnTo>
                      <a:pt x="364" y="631"/>
                    </a:lnTo>
                    <a:lnTo>
                      <a:pt x="368" y="634"/>
                    </a:lnTo>
                    <a:lnTo>
                      <a:pt x="372" y="638"/>
                    </a:lnTo>
                    <a:lnTo>
                      <a:pt x="376" y="642"/>
                    </a:lnTo>
                    <a:lnTo>
                      <a:pt x="377" y="647"/>
                    </a:lnTo>
                    <a:lnTo>
                      <a:pt x="378" y="652"/>
                    </a:lnTo>
                    <a:lnTo>
                      <a:pt x="380" y="657"/>
                    </a:lnTo>
                    <a:lnTo>
                      <a:pt x="378" y="661"/>
                    </a:lnTo>
                    <a:lnTo>
                      <a:pt x="377" y="667"/>
                    </a:lnTo>
                    <a:lnTo>
                      <a:pt x="374" y="671"/>
                    </a:lnTo>
                    <a:lnTo>
                      <a:pt x="372" y="673"/>
                    </a:lnTo>
                    <a:lnTo>
                      <a:pt x="366" y="676"/>
                    </a:lnTo>
                    <a:lnTo>
                      <a:pt x="361" y="677"/>
                    </a:lnTo>
                    <a:lnTo>
                      <a:pt x="353" y="679"/>
                    </a:lnTo>
                    <a:lnTo>
                      <a:pt x="345" y="677"/>
                    </a:lnTo>
                    <a:lnTo>
                      <a:pt x="347" y="685"/>
                    </a:lnTo>
                    <a:lnTo>
                      <a:pt x="348" y="693"/>
                    </a:lnTo>
                    <a:lnTo>
                      <a:pt x="353" y="702"/>
                    </a:lnTo>
                    <a:lnTo>
                      <a:pt x="356" y="706"/>
                    </a:lnTo>
                    <a:lnTo>
                      <a:pt x="360" y="710"/>
                    </a:lnTo>
                    <a:lnTo>
                      <a:pt x="364" y="713"/>
                    </a:lnTo>
                    <a:lnTo>
                      <a:pt x="369" y="716"/>
                    </a:lnTo>
                    <a:lnTo>
                      <a:pt x="376" y="717"/>
                    </a:lnTo>
                    <a:lnTo>
                      <a:pt x="382" y="718"/>
                    </a:lnTo>
                    <a:lnTo>
                      <a:pt x="390" y="717"/>
                    </a:lnTo>
                    <a:lnTo>
                      <a:pt x="401" y="714"/>
                    </a:lnTo>
                    <a:lnTo>
                      <a:pt x="410" y="710"/>
                    </a:lnTo>
                    <a:lnTo>
                      <a:pt x="417" y="705"/>
                    </a:lnTo>
                    <a:lnTo>
                      <a:pt x="423" y="698"/>
                    </a:lnTo>
                    <a:lnTo>
                      <a:pt x="427" y="690"/>
                    </a:lnTo>
                    <a:lnTo>
                      <a:pt x="430" y="683"/>
                    </a:lnTo>
                    <a:lnTo>
                      <a:pt x="431" y="673"/>
                    </a:lnTo>
                    <a:lnTo>
                      <a:pt x="431" y="665"/>
                    </a:lnTo>
                    <a:lnTo>
                      <a:pt x="431" y="656"/>
                    </a:lnTo>
                    <a:lnTo>
                      <a:pt x="429" y="647"/>
                    </a:lnTo>
                    <a:lnTo>
                      <a:pt x="426" y="638"/>
                    </a:lnTo>
                    <a:lnTo>
                      <a:pt x="422" y="630"/>
                    </a:lnTo>
                    <a:lnTo>
                      <a:pt x="417" y="623"/>
                    </a:lnTo>
                    <a:lnTo>
                      <a:pt x="410" y="616"/>
                    </a:lnTo>
                    <a:lnTo>
                      <a:pt x="404" y="612"/>
                    </a:lnTo>
                    <a:lnTo>
                      <a:pt x="397" y="608"/>
                    </a:lnTo>
                    <a:lnTo>
                      <a:pt x="389" y="607"/>
                    </a:lnTo>
                    <a:lnTo>
                      <a:pt x="361" y="606"/>
                    </a:lnTo>
                    <a:lnTo>
                      <a:pt x="312" y="599"/>
                    </a:lnTo>
                    <a:lnTo>
                      <a:pt x="282" y="595"/>
                    </a:lnTo>
                    <a:lnTo>
                      <a:pt x="250" y="589"/>
                    </a:lnTo>
                    <a:lnTo>
                      <a:pt x="216" y="581"/>
                    </a:lnTo>
                    <a:lnTo>
                      <a:pt x="181" y="571"/>
                    </a:lnTo>
                    <a:lnTo>
                      <a:pt x="148" y="561"/>
                    </a:lnTo>
                    <a:lnTo>
                      <a:pt x="115" y="548"/>
                    </a:lnTo>
                    <a:lnTo>
                      <a:pt x="101" y="540"/>
                    </a:lnTo>
                    <a:lnTo>
                      <a:pt x="85" y="532"/>
                    </a:lnTo>
                    <a:lnTo>
                      <a:pt x="72" y="522"/>
                    </a:lnTo>
                    <a:lnTo>
                      <a:pt x="58" y="513"/>
                    </a:lnTo>
                    <a:lnTo>
                      <a:pt x="46" y="504"/>
                    </a:lnTo>
                    <a:lnTo>
                      <a:pt x="36" y="493"/>
                    </a:lnTo>
                    <a:lnTo>
                      <a:pt x="25" y="483"/>
                    </a:lnTo>
                    <a:lnTo>
                      <a:pt x="17" y="471"/>
                    </a:lnTo>
                    <a:lnTo>
                      <a:pt x="11" y="458"/>
                    </a:lnTo>
                    <a:lnTo>
                      <a:pt x="5" y="444"/>
                    </a:lnTo>
                    <a:lnTo>
                      <a:pt x="2" y="430"/>
                    </a:lnTo>
                    <a:lnTo>
                      <a:pt x="0" y="415"/>
                    </a:lnTo>
                    <a:lnTo>
                      <a:pt x="0" y="401"/>
                    </a:lnTo>
                    <a:lnTo>
                      <a:pt x="2" y="386"/>
                    </a:lnTo>
                    <a:lnTo>
                      <a:pt x="5" y="373"/>
                    </a:lnTo>
                    <a:lnTo>
                      <a:pt x="11" y="360"/>
                    </a:lnTo>
                    <a:lnTo>
                      <a:pt x="17" y="347"/>
                    </a:lnTo>
                    <a:lnTo>
                      <a:pt x="25" y="335"/>
                    </a:lnTo>
                    <a:lnTo>
                      <a:pt x="35" y="324"/>
                    </a:lnTo>
                    <a:lnTo>
                      <a:pt x="45" y="313"/>
                    </a:lnTo>
                    <a:lnTo>
                      <a:pt x="57" y="303"/>
                    </a:lnTo>
                    <a:lnTo>
                      <a:pt x="69" y="292"/>
                    </a:lnTo>
                    <a:lnTo>
                      <a:pt x="97" y="275"/>
                    </a:lnTo>
                    <a:lnTo>
                      <a:pt x="126" y="258"/>
                    </a:lnTo>
                    <a:lnTo>
                      <a:pt x="158" y="242"/>
                    </a:lnTo>
                    <a:lnTo>
                      <a:pt x="188" y="229"/>
                    </a:lnTo>
                    <a:lnTo>
                      <a:pt x="220" y="216"/>
                    </a:lnTo>
                    <a:lnTo>
                      <a:pt x="277" y="193"/>
                    </a:lnTo>
                    <a:lnTo>
                      <a:pt x="300" y="183"/>
                    </a:lnTo>
                    <a:lnTo>
                      <a:pt x="320" y="173"/>
                    </a:lnTo>
                    <a:lnTo>
                      <a:pt x="336" y="164"/>
                    </a:lnTo>
                    <a:lnTo>
                      <a:pt x="341" y="159"/>
                    </a:lnTo>
                    <a:lnTo>
                      <a:pt x="345" y="155"/>
                    </a:lnTo>
                    <a:lnTo>
                      <a:pt x="349" y="144"/>
                    </a:lnTo>
                    <a:lnTo>
                      <a:pt x="352" y="135"/>
                    </a:lnTo>
                    <a:lnTo>
                      <a:pt x="351" y="124"/>
                    </a:lnTo>
                    <a:lnTo>
                      <a:pt x="348" y="114"/>
                    </a:lnTo>
                    <a:lnTo>
                      <a:pt x="343" y="102"/>
                    </a:lnTo>
                    <a:lnTo>
                      <a:pt x="336" y="91"/>
                    </a:lnTo>
                    <a:lnTo>
                      <a:pt x="328" y="82"/>
                    </a:lnTo>
                    <a:lnTo>
                      <a:pt x="319" y="71"/>
                    </a:lnTo>
                    <a:lnTo>
                      <a:pt x="307" y="62"/>
                    </a:lnTo>
                    <a:lnTo>
                      <a:pt x="295" y="54"/>
                    </a:lnTo>
                    <a:lnTo>
                      <a:pt x="283" y="46"/>
                    </a:lnTo>
                    <a:lnTo>
                      <a:pt x="270" y="40"/>
                    </a:lnTo>
                    <a:lnTo>
                      <a:pt x="255" y="34"/>
                    </a:lnTo>
                    <a:lnTo>
                      <a:pt x="242" y="30"/>
                    </a:lnTo>
                    <a:lnTo>
                      <a:pt x="229" y="29"/>
                    </a:lnTo>
                    <a:lnTo>
                      <a:pt x="216" y="28"/>
                    </a:lnTo>
                    <a:lnTo>
                      <a:pt x="204" y="29"/>
                    </a:lnTo>
                    <a:lnTo>
                      <a:pt x="195" y="32"/>
                    </a:lnTo>
                    <a:lnTo>
                      <a:pt x="187" y="37"/>
                    </a:lnTo>
                    <a:lnTo>
                      <a:pt x="180" y="42"/>
                    </a:lnTo>
                    <a:lnTo>
                      <a:pt x="175" y="50"/>
                    </a:lnTo>
                    <a:lnTo>
                      <a:pt x="171" y="58"/>
                    </a:lnTo>
                    <a:lnTo>
                      <a:pt x="169" y="66"/>
                    </a:lnTo>
                    <a:lnTo>
                      <a:pt x="168" y="75"/>
                    </a:lnTo>
                    <a:lnTo>
                      <a:pt x="168" y="83"/>
                    </a:lnTo>
                    <a:lnTo>
                      <a:pt x="169" y="93"/>
                    </a:lnTo>
                    <a:lnTo>
                      <a:pt x="172" y="101"/>
                    </a:lnTo>
                    <a:lnTo>
                      <a:pt x="175" y="108"/>
                    </a:lnTo>
                    <a:lnTo>
                      <a:pt x="179" y="116"/>
                    </a:lnTo>
                    <a:lnTo>
                      <a:pt x="183" y="122"/>
                    </a:lnTo>
                    <a:lnTo>
                      <a:pt x="188" y="127"/>
                    </a:lnTo>
                    <a:lnTo>
                      <a:pt x="193" y="130"/>
                    </a:lnTo>
                    <a:lnTo>
                      <a:pt x="189" y="126"/>
                    </a:lnTo>
                    <a:lnTo>
                      <a:pt x="185" y="115"/>
                    </a:lnTo>
                    <a:lnTo>
                      <a:pt x="184" y="110"/>
                    </a:lnTo>
                    <a:lnTo>
                      <a:pt x="184" y="103"/>
                    </a:lnTo>
                    <a:lnTo>
                      <a:pt x="185" y="97"/>
                    </a:lnTo>
                    <a:lnTo>
                      <a:pt x="192" y="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4752976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2" y="408"/>
                    </a:moveTo>
                    <a:lnTo>
                      <a:pt x="2" y="408"/>
                    </a:lnTo>
                    <a:lnTo>
                      <a:pt x="0" y="394"/>
                    </a:lnTo>
                    <a:lnTo>
                      <a:pt x="0" y="379"/>
                    </a:lnTo>
                    <a:lnTo>
                      <a:pt x="2" y="366"/>
                    </a:lnTo>
                    <a:lnTo>
                      <a:pt x="6" y="353"/>
                    </a:lnTo>
                    <a:lnTo>
                      <a:pt x="12" y="341"/>
                    </a:lnTo>
                    <a:lnTo>
                      <a:pt x="18" y="328"/>
                    </a:lnTo>
                    <a:lnTo>
                      <a:pt x="28" y="317"/>
                    </a:lnTo>
                    <a:lnTo>
                      <a:pt x="37" y="306"/>
                    </a:lnTo>
                    <a:lnTo>
                      <a:pt x="49" y="296"/>
                    </a:lnTo>
                    <a:lnTo>
                      <a:pt x="61" y="285"/>
                    </a:lnTo>
                    <a:lnTo>
                      <a:pt x="74" y="276"/>
                    </a:lnTo>
                    <a:lnTo>
                      <a:pt x="87" y="267"/>
                    </a:lnTo>
                    <a:lnTo>
                      <a:pt x="117" y="250"/>
                    </a:lnTo>
                    <a:lnTo>
                      <a:pt x="148" y="234"/>
                    </a:lnTo>
                    <a:lnTo>
                      <a:pt x="181" y="219"/>
                    </a:lnTo>
                    <a:lnTo>
                      <a:pt x="213" y="205"/>
                    </a:lnTo>
                    <a:lnTo>
                      <a:pt x="272" y="181"/>
                    </a:lnTo>
                    <a:lnTo>
                      <a:pt x="297" y="170"/>
                    </a:lnTo>
                    <a:lnTo>
                      <a:pt x="318" y="160"/>
                    </a:lnTo>
                    <a:lnTo>
                      <a:pt x="334" y="150"/>
                    </a:lnTo>
                    <a:lnTo>
                      <a:pt x="340" y="145"/>
                    </a:lnTo>
                    <a:lnTo>
                      <a:pt x="344" y="141"/>
                    </a:lnTo>
                    <a:lnTo>
                      <a:pt x="348" y="131"/>
                    </a:lnTo>
                    <a:lnTo>
                      <a:pt x="350" y="121"/>
                    </a:lnTo>
                    <a:lnTo>
                      <a:pt x="349" y="111"/>
                    </a:lnTo>
                    <a:lnTo>
                      <a:pt x="345" y="100"/>
                    </a:lnTo>
                    <a:lnTo>
                      <a:pt x="340" y="90"/>
                    </a:lnTo>
                    <a:lnTo>
                      <a:pt x="332" y="79"/>
                    </a:lnTo>
                    <a:lnTo>
                      <a:pt x="322" y="68"/>
                    </a:lnTo>
                    <a:lnTo>
                      <a:pt x="312" y="59"/>
                    </a:lnTo>
                    <a:lnTo>
                      <a:pt x="300" y="50"/>
                    </a:lnTo>
                    <a:lnTo>
                      <a:pt x="288" y="41"/>
                    </a:lnTo>
                    <a:lnTo>
                      <a:pt x="273" y="34"/>
                    </a:lnTo>
                    <a:lnTo>
                      <a:pt x="260" y="27"/>
                    </a:lnTo>
                    <a:lnTo>
                      <a:pt x="246" y="22"/>
                    </a:lnTo>
                    <a:lnTo>
                      <a:pt x="233" y="17"/>
                    </a:lnTo>
                    <a:lnTo>
                      <a:pt x="218" y="14"/>
                    </a:lnTo>
                    <a:lnTo>
                      <a:pt x="205" y="14"/>
                    </a:lnTo>
                    <a:lnTo>
                      <a:pt x="192" y="14"/>
                    </a:lnTo>
                    <a:lnTo>
                      <a:pt x="181" y="17"/>
                    </a:lnTo>
                    <a:lnTo>
                      <a:pt x="172" y="22"/>
                    </a:lnTo>
                    <a:lnTo>
                      <a:pt x="164" y="27"/>
                    </a:lnTo>
                    <a:lnTo>
                      <a:pt x="158" y="35"/>
                    </a:lnTo>
                    <a:lnTo>
                      <a:pt x="154" y="43"/>
                    </a:lnTo>
                    <a:lnTo>
                      <a:pt x="153" y="53"/>
                    </a:lnTo>
                    <a:lnTo>
                      <a:pt x="152" y="62"/>
                    </a:lnTo>
                    <a:lnTo>
                      <a:pt x="152" y="71"/>
                    </a:lnTo>
                    <a:lnTo>
                      <a:pt x="153" y="80"/>
                    </a:lnTo>
                    <a:lnTo>
                      <a:pt x="156" y="90"/>
                    </a:lnTo>
                    <a:lnTo>
                      <a:pt x="158" y="97"/>
                    </a:lnTo>
                    <a:lnTo>
                      <a:pt x="162" y="105"/>
                    </a:lnTo>
                    <a:lnTo>
                      <a:pt x="166" y="111"/>
                    </a:lnTo>
                    <a:lnTo>
                      <a:pt x="172" y="116"/>
                    </a:lnTo>
                    <a:lnTo>
                      <a:pt x="176" y="119"/>
                    </a:lnTo>
                    <a:lnTo>
                      <a:pt x="176" y="116"/>
                    </a:lnTo>
                    <a:lnTo>
                      <a:pt x="176" y="111"/>
                    </a:lnTo>
                    <a:lnTo>
                      <a:pt x="177" y="105"/>
                    </a:lnTo>
                    <a:lnTo>
                      <a:pt x="180" y="101"/>
                    </a:lnTo>
                    <a:lnTo>
                      <a:pt x="184" y="96"/>
                    </a:lnTo>
                    <a:lnTo>
                      <a:pt x="190" y="92"/>
                    </a:lnTo>
                    <a:lnTo>
                      <a:pt x="194" y="90"/>
                    </a:lnTo>
                    <a:lnTo>
                      <a:pt x="198" y="88"/>
                    </a:lnTo>
                    <a:lnTo>
                      <a:pt x="203" y="88"/>
                    </a:lnTo>
                    <a:lnTo>
                      <a:pt x="209" y="88"/>
                    </a:lnTo>
                    <a:lnTo>
                      <a:pt x="213" y="91"/>
                    </a:lnTo>
                    <a:lnTo>
                      <a:pt x="217" y="97"/>
                    </a:lnTo>
                    <a:lnTo>
                      <a:pt x="217" y="107"/>
                    </a:lnTo>
                    <a:lnTo>
                      <a:pt x="215" y="121"/>
                    </a:lnTo>
                    <a:lnTo>
                      <a:pt x="214" y="127"/>
                    </a:lnTo>
                    <a:lnTo>
                      <a:pt x="213" y="132"/>
                    </a:lnTo>
                    <a:lnTo>
                      <a:pt x="209" y="136"/>
                    </a:lnTo>
                    <a:lnTo>
                      <a:pt x="206" y="138"/>
                    </a:lnTo>
                    <a:lnTo>
                      <a:pt x="203" y="141"/>
                    </a:lnTo>
                    <a:lnTo>
                      <a:pt x="199" y="142"/>
                    </a:lnTo>
                    <a:lnTo>
                      <a:pt x="195" y="142"/>
                    </a:lnTo>
                    <a:lnTo>
                      <a:pt x="192" y="142"/>
                    </a:lnTo>
                    <a:lnTo>
                      <a:pt x="182" y="140"/>
                    </a:lnTo>
                    <a:lnTo>
                      <a:pt x="174" y="135"/>
                    </a:lnTo>
                    <a:lnTo>
                      <a:pt x="166" y="125"/>
                    </a:lnTo>
                    <a:lnTo>
                      <a:pt x="160" y="117"/>
                    </a:lnTo>
                    <a:lnTo>
                      <a:pt x="153" y="103"/>
                    </a:lnTo>
                    <a:lnTo>
                      <a:pt x="147" y="84"/>
                    </a:lnTo>
                    <a:lnTo>
                      <a:pt x="144" y="75"/>
                    </a:lnTo>
                    <a:lnTo>
                      <a:pt x="143" y="64"/>
                    </a:lnTo>
                    <a:lnTo>
                      <a:pt x="143" y="55"/>
                    </a:lnTo>
                    <a:lnTo>
                      <a:pt x="144" y="45"/>
                    </a:lnTo>
                    <a:lnTo>
                      <a:pt x="148" y="35"/>
                    </a:lnTo>
                    <a:lnTo>
                      <a:pt x="152" y="27"/>
                    </a:lnTo>
                    <a:lnTo>
                      <a:pt x="160" y="18"/>
                    </a:lnTo>
                    <a:lnTo>
                      <a:pt x="169" y="12"/>
                    </a:lnTo>
                    <a:lnTo>
                      <a:pt x="182" y="6"/>
                    </a:lnTo>
                    <a:lnTo>
                      <a:pt x="198" y="2"/>
                    </a:lnTo>
                    <a:lnTo>
                      <a:pt x="215" y="0"/>
                    </a:lnTo>
                    <a:lnTo>
                      <a:pt x="233" y="1"/>
                    </a:lnTo>
                    <a:lnTo>
                      <a:pt x="250" y="4"/>
                    </a:lnTo>
                    <a:lnTo>
                      <a:pt x="267" y="8"/>
                    </a:lnTo>
                    <a:lnTo>
                      <a:pt x="284" y="14"/>
                    </a:lnTo>
                    <a:lnTo>
                      <a:pt x="300" y="22"/>
                    </a:lnTo>
                    <a:lnTo>
                      <a:pt x="314" y="31"/>
                    </a:lnTo>
                    <a:lnTo>
                      <a:pt x="328" y="42"/>
                    </a:lnTo>
                    <a:lnTo>
                      <a:pt x="338" y="54"/>
                    </a:lnTo>
                    <a:lnTo>
                      <a:pt x="349" y="67"/>
                    </a:lnTo>
                    <a:lnTo>
                      <a:pt x="355" y="80"/>
                    </a:lnTo>
                    <a:lnTo>
                      <a:pt x="361" y="94"/>
                    </a:lnTo>
                    <a:lnTo>
                      <a:pt x="362" y="108"/>
                    </a:lnTo>
                    <a:lnTo>
                      <a:pt x="362" y="115"/>
                    </a:lnTo>
                    <a:lnTo>
                      <a:pt x="362" y="121"/>
                    </a:lnTo>
                    <a:lnTo>
                      <a:pt x="361" y="129"/>
                    </a:lnTo>
                    <a:lnTo>
                      <a:pt x="358" y="136"/>
                    </a:lnTo>
                    <a:lnTo>
                      <a:pt x="354" y="142"/>
                    </a:lnTo>
                    <a:lnTo>
                      <a:pt x="350" y="149"/>
                    </a:lnTo>
                    <a:lnTo>
                      <a:pt x="345" y="156"/>
                    </a:lnTo>
                    <a:lnTo>
                      <a:pt x="338" y="162"/>
                    </a:lnTo>
                    <a:lnTo>
                      <a:pt x="322" y="176"/>
                    </a:lnTo>
                    <a:lnTo>
                      <a:pt x="303" y="187"/>
                    </a:lnTo>
                    <a:lnTo>
                      <a:pt x="280" y="198"/>
                    </a:lnTo>
                    <a:lnTo>
                      <a:pt x="231" y="221"/>
                    </a:lnTo>
                    <a:lnTo>
                      <a:pt x="178" y="246"/>
                    </a:lnTo>
                    <a:lnTo>
                      <a:pt x="153" y="258"/>
                    </a:lnTo>
                    <a:lnTo>
                      <a:pt x="128" y="272"/>
                    </a:lnTo>
                    <a:lnTo>
                      <a:pt x="106" y="288"/>
                    </a:lnTo>
                    <a:lnTo>
                      <a:pt x="95" y="296"/>
                    </a:lnTo>
                    <a:lnTo>
                      <a:pt x="86" y="305"/>
                    </a:lnTo>
                    <a:lnTo>
                      <a:pt x="76" y="314"/>
                    </a:lnTo>
                    <a:lnTo>
                      <a:pt x="69" y="324"/>
                    </a:lnTo>
                    <a:lnTo>
                      <a:pt x="62" y="334"/>
                    </a:lnTo>
                    <a:lnTo>
                      <a:pt x="57" y="345"/>
                    </a:lnTo>
                    <a:lnTo>
                      <a:pt x="51" y="355"/>
                    </a:lnTo>
                    <a:lnTo>
                      <a:pt x="47" y="367"/>
                    </a:lnTo>
                    <a:lnTo>
                      <a:pt x="46" y="379"/>
                    </a:lnTo>
                    <a:lnTo>
                      <a:pt x="45" y="392"/>
                    </a:lnTo>
                    <a:lnTo>
                      <a:pt x="43" y="404"/>
                    </a:lnTo>
                    <a:lnTo>
                      <a:pt x="39" y="416"/>
                    </a:lnTo>
                    <a:lnTo>
                      <a:pt x="34" y="426"/>
                    </a:lnTo>
                    <a:lnTo>
                      <a:pt x="28" y="431"/>
                    </a:lnTo>
                    <a:lnTo>
                      <a:pt x="24" y="433"/>
                    </a:lnTo>
                    <a:lnTo>
                      <a:pt x="21" y="433"/>
                    </a:lnTo>
                    <a:lnTo>
                      <a:pt x="17" y="433"/>
                    </a:lnTo>
                    <a:lnTo>
                      <a:pt x="13" y="431"/>
                    </a:lnTo>
                    <a:lnTo>
                      <a:pt x="10" y="428"/>
                    </a:lnTo>
                    <a:lnTo>
                      <a:pt x="8" y="423"/>
                    </a:lnTo>
                    <a:lnTo>
                      <a:pt x="5" y="416"/>
                    </a:lnTo>
                    <a:lnTo>
                      <a:pt x="2" y="408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4752976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2" y="408"/>
                    </a:moveTo>
                    <a:lnTo>
                      <a:pt x="2" y="408"/>
                    </a:lnTo>
                    <a:lnTo>
                      <a:pt x="0" y="394"/>
                    </a:lnTo>
                    <a:lnTo>
                      <a:pt x="0" y="379"/>
                    </a:lnTo>
                    <a:lnTo>
                      <a:pt x="2" y="366"/>
                    </a:lnTo>
                    <a:lnTo>
                      <a:pt x="6" y="353"/>
                    </a:lnTo>
                    <a:lnTo>
                      <a:pt x="12" y="341"/>
                    </a:lnTo>
                    <a:lnTo>
                      <a:pt x="18" y="328"/>
                    </a:lnTo>
                    <a:lnTo>
                      <a:pt x="28" y="317"/>
                    </a:lnTo>
                    <a:lnTo>
                      <a:pt x="37" y="306"/>
                    </a:lnTo>
                    <a:lnTo>
                      <a:pt x="49" y="296"/>
                    </a:lnTo>
                    <a:lnTo>
                      <a:pt x="61" y="285"/>
                    </a:lnTo>
                    <a:lnTo>
                      <a:pt x="74" y="276"/>
                    </a:lnTo>
                    <a:lnTo>
                      <a:pt x="87" y="267"/>
                    </a:lnTo>
                    <a:lnTo>
                      <a:pt x="117" y="250"/>
                    </a:lnTo>
                    <a:lnTo>
                      <a:pt x="148" y="234"/>
                    </a:lnTo>
                    <a:lnTo>
                      <a:pt x="181" y="219"/>
                    </a:lnTo>
                    <a:lnTo>
                      <a:pt x="213" y="205"/>
                    </a:lnTo>
                    <a:lnTo>
                      <a:pt x="272" y="181"/>
                    </a:lnTo>
                    <a:lnTo>
                      <a:pt x="297" y="170"/>
                    </a:lnTo>
                    <a:lnTo>
                      <a:pt x="318" y="160"/>
                    </a:lnTo>
                    <a:lnTo>
                      <a:pt x="334" y="150"/>
                    </a:lnTo>
                    <a:lnTo>
                      <a:pt x="340" y="145"/>
                    </a:lnTo>
                    <a:lnTo>
                      <a:pt x="344" y="141"/>
                    </a:lnTo>
                    <a:lnTo>
                      <a:pt x="348" y="131"/>
                    </a:lnTo>
                    <a:lnTo>
                      <a:pt x="350" y="121"/>
                    </a:lnTo>
                    <a:lnTo>
                      <a:pt x="349" y="111"/>
                    </a:lnTo>
                    <a:lnTo>
                      <a:pt x="345" y="100"/>
                    </a:lnTo>
                    <a:lnTo>
                      <a:pt x="340" y="90"/>
                    </a:lnTo>
                    <a:lnTo>
                      <a:pt x="332" y="79"/>
                    </a:lnTo>
                    <a:lnTo>
                      <a:pt x="322" y="68"/>
                    </a:lnTo>
                    <a:lnTo>
                      <a:pt x="312" y="59"/>
                    </a:lnTo>
                    <a:lnTo>
                      <a:pt x="300" y="50"/>
                    </a:lnTo>
                    <a:lnTo>
                      <a:pt x="288" y="41"/>
                    </a:lnTo>
                    <a:lnTo>
                      <a:pt x="273" y="34"/>
                    </a:lnTo>
                    <a:lnTo>
                      <a:pt x="260" y="27"/>
                    </a:lnTo>
                    <a:lnTo>
                      <a:pt x="246" y="22"/>
                    </a:lnTo>
                    <a:lnTo>
                      <a:pt x="233" y="17"/>
                    </a:lnTo>
                    <a:lnTo>
                      <a:pt x="218" y="14"/>
                    </a:lnTo>
                    <a:lnTo>
                      <a:pt x="205" y="14"/>
                    </a:lnTo>
                    <a:lnTo>
                      <a:pt x="192" y="14"/>
                    </a:lnTo>
                    <a:lnTo>
                      <a:pt x="181" y="17"/>
                    </a:lnTo>
                    <a:lnTo>
                      <a:pt x="172" y="22"/>
                    </a:lnTo>
                    <a:lnTo>
                      <a:pt x="164" y="27"/>
                    </a:lnTo>
                    <a:lnTo>
                      <a:pt x="158" y="35"/>
                    </a:lnTo>
                    <a:lnTo>
                      <a:pt x="154" y="43"/>
                    </a:lnTo>
                    <a:lnTo>
                      <a:pt x="153" y="53"/>
                    </a:lnTo>
                    <a:lnTo>
                      <a:pt x="152" y="62"/>
                    </a:lnTo>
                    <a:lnTo>
                      <a:pt x="152" y="71"/>
                    </a:lnTo>
                    <a:lnTo>
                      <a:pt x="153" y="80"/>
                    </a:lnTo>
                    <a:lnTo>
                      <a:pt x="156" y="90"/>
                    </a:lnTo>
                    <a:lnTo>
                      <a:pt x="158" y="97"/>
                    </a:lnTo>
                    <a:lnTo>
                      <a:pt x="162" y="105"/>
                    </a:lnTo>
                    <a:lnTo>
                      <a:pt x="166" y="111"/>
                    </a:lnTo>
                    <a:lnTo>
                      <a:pt x="172" y="116"/>
                    </a:lnTo>
                    <a:lnTo>
                      <a:pt x="176" y="119"/>
                    </a:lnTo>
                    <a:lnTo>
                      <a:pt x="176" y="116"/>
                    </a:lnTo>
                    <a:lnTo>
                      <a:pt x="176" y="111"/>
                    </a:lnTo>
                    <a:lnTo>
                      <a:pt x="177" y="105"/>
                    </a:lnTo>
                    <a:lnTo>
                      <a:pt x="180" y="101"/>
                    </a:lnTo>
                    <a:lnTo>
                      <a:pt x="184" y="96"/>
                    </a:lnTo>
                    <a:lnTo>
                      <a:pt x="190" y="92"/>
                    </a:lnTo>
                    <a:lnTo>
                      <a:pt x="194" y="90"/>
                    </a:lnTo>
                    <a:lnTo>
                      <a:pt x="198" y="88"/>
                    </a:lnTo>
                    <a:lnTo>
                      <a:pt x="203" y="88"/>
                    </a:lnTo>
                    <a:lnTo>
                      <a:pt x="209" y="88"/>
                    </a:lnTo>
                    <a:lnTo>
                      <a:pt x="213" y="91"/>
                    </a:lnTo>
                    <a:lnTo>
                      <a:pt x="217" y="97"/>
                    </a:lnTo>
                    <a:lnTo>
                      <a:pt x="217" y="107"/>
                    </a:lnTo>
                    <a:lnTo>
                      <a:pt x="215" y="121"/>
                    </a:lnTo>
                    <a:lnTo>
                      <a:pt x="214" y="127"/>
                    </a:lnTo>
                    <a:lnTo>
                      <a:pt x="213" y="132"/>
                    </a:lnTo>
                    <a:lnTo>
                      <a:pt x="209" y="136"/>
                    </a:lnTo>
                    <a:lnTo>
                      <a:pt x="206" y="138"/>
                    </a:lnTo>
                    <a:lnTo>
                      <a:pt x="203" y="141"/>
                    </a:lnTo>
                    <a:lnTo>
                      <a:pt x="199" y="142"/>
                    </a:lnTo>
                    <a:lnTo>
                      <a:pt x="195" y="142"/>
                    </a:lnTo>
                    <a:lnTo>
                      <a:pt x="192" y="142"/>
                    </a:lnTo>
                    <a:lnTo>
                      <a:pt x="182" y="140"/>
                    </a:lnTo>
                    <a:lnTo>
                      <a:pt x="174" y="135"/>
                    </a:lnTo>
                    <a:lnTo>
                      <a:pt x="166" y="125"/>
                    </a:lnTo>
                    <a:lnTo>
                      <a:pt x="160" y="117"/>
                    </a:lnTo>
                    <a:lnTo>
                      <a:pt x="153" y="103"/>
                    </a:lnTo>
                    <a:lnTo>
                      <a:pt x="147" y="84"/>
                    </a:lnTo>
                    <a:lnTo>
                      <a:pt x="144" y="75"/>
                    </a:lnTo>
                    <a:lnTo>
                      <a:pt x="143" y="64"/>
                    </a:lnTo>
                    <a:lnTo>
                      <a:pt x="143" y="55"/>
                    </a:lnTo>
                    <a:lnTo>
                      <a:pt x="144" y="45"/>
                    </a:lnTo>
                    <a:lnTo>
                      <a:pt x="148" y="35"/>
                    </a:lnTo>
                    <a:lnTo>
                      <a:pt x="152" y="27"/>
                    </a:lnTo>
                    <a:lnTo>
                      <a:pt x="160" y="18"/>
                    </a:lnTo>
                    <a:lnTo>
                      <a:pt x="169" y="12"/>
                    </a:lnTo>
                    <a:lnTo>
                      <a:pt x="182" y="6"/>
                    </a:lnTo>
                    <a:lnTo>
                      <a:pt x="198" y="2"/>
                    </a:lnTo>
                    <a:lnTo>
                      <a:pt x="215" y="0"/>
                    </a:lnTo>
                    <a:lnTo>
                      <a:pt x="233" y="1"/>
                    </a:lnTo>
                    <a:lnTo>
                      <a:pt x="250" y="4"/>
                    </a:lnTo>
                    <a:lnTo>
                      <a:pt x="267" y="8"/>
                    </a:lnTo>
                    <a:lnTo>
                      <a:pt x="284" y="14"/>
                    </a:lnTo>
                    <a:lnTo>
                      <a:pt x="300" y="22"/>
                    </a:lnTo>
                    <a:lnTo>
                      <a:pt x="314" y="31"/>
                    </a:lnTo>
                    <a:lnTo>
                      <a:pt x="328" y="42"/>
                    </a:lnTo>
                    <a:lnTo>
                      <a:pt x="338" y="54"/>
                    </a:lnTo>
                    <a:lnTo>
                      <a:pt x="349" y="67"/>
                    </a:lnTo>
                    <a:lnTo>
                      <a:pt x="355" y="80"/>
                    </a:lnTo>
                    <a:lnTo>
                      <a:pt x="361" y="94"/>
                    </a:lnTo>
                    <a:lnTo>
                      <a:pt x="362" y="108"/>
                    </a:lnTo>
                    <a:lnTo>
                      <a:pt x="362" y="115"/>
                    </a:lnTo>
                    <a:lnTo>
                      <a:pt x="362" y="121"/>
                    </a:lnTo>
                    <a:lnTo>
                      <a:pt x="361" y="129"/>
                    </a:lnTo>
                    <a:lnTo>
                      <a:pt x="358" y="136"/>
                    </a:lnTo>
                    <a:lnTo>
                      <a:pt x="354" y="142"/>
                    </a:lnTo>
                    <a:lnTo>
                      <a:pt x="350" y="149"/>
                    </a:lnTo>
                    <a:lnTo>
                      <a:pt x="345" y="156"/>
                    </a:lnTo>
                    <a:lnTo>
                      <a:pt x="338" y="162"/>
                    </a:lnTo>
                    <a:lnTo>
                      <a:pt x="322" y="176"/>
                    </a:lnTo>
                    <a:lnTo>
                      <a:pt x="303" y="187"/>
                    </a:lnTo>
                    <a:lnTo>
                      <a:pt x="280" y="198"/>
                    </a:lnTo>
                    <a:lnTo>
                      <a:pt x="231" y="221"/>
                    </a:lnTo>
                    <a:lnTo>
                      <a:pt x="178" y="246"/>
                    </a:lnTo>
                    <a:lnTo>
                      <a:pt x="153" y="258"/>
                    </a:lnTo>
                    <a:lnTo>
                      <a:pt x="128" y="272"/>
                    </a:lnTo>
                    <a:lnTo>
                      <a:pt x="106" y="288"/>
                    </a:lnTo>
                    <a:lnTo>
                      <a:pt x="95" y="296"/>
                    </a:lnTo>
                    <a:lnTo>
                      <a:pt x="86" y="305"/>
                    </a:lnTo>
                    <a:lnTo>
                      <a:pt x="76" y="314"/>
                    </a:lnTo>
                    <a:lnTo>
                      <a:pt x="69" y="324"/>
                    </a:lnTo>
                    <a:lnTo>
                      <a:pt x="62" y="334"/>
                    </a:lnTo>
                    <a:lnTo>
                      <a:pt x="57" y="345"/>
                    </a:lnTo>
                    <a:lnTo>
                      <a:pt x="51" y="355"/>
                    </a:lnTo>
                    <a:lnTo>
                      <a:pt x="47" y="367"/>
                    </a:lnTo>
                    <a:lnTo>
                      <a:pt x="46" y="379"/>
                    </a:lnTo>
                    <a:lnTo>
                      <a:pt x="45" y="392"/>
                    </a:lnTo>
                    <a:lnTo>
                      <a:pt x="43" y="404"/>
                    </a:lnTo>
                    <a:lnTo>
                      <a:pt x="39" y="416"/>
                    </a:lnTo>
                    <a:lnTo>
                      <a:pt x="34" y="426"/>
                    </a:lnTo>
                    <a:lnTo>
                      <a:pt x="28" y="431"/>
                    </a:lnTo>
                    <a:lnTo>
                      <a:pt x="24" y="433"/>
                    </a:lnTo>
                    <a:lnTo>
                      <a:pt x="21" y="433"/>
                    </a:lnTo>
                    <a:lnTo>
                      <a:pt x="17" y="433"/>
                    </a:lnTo>
                    <a:lnTo>
                      <a:pt x="13" y="431"/>
                    </a:lnTo>
                    <a:lnTo>
                      <a:pt x="10" y="428"/>
                    </a:lnTo>
                    <a:lnTo>
                      <a:pt x="8" y="423"/>
                    </a:lnTo>
                    <a:lnTo>
                      <a:pt x="5" y="416"/>
                    </a:lnTo>
                    <a:lnTo>
                      <a:pt x="2" y="4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5276851" y="5445125"/>
                <a:ext cx="588963" cy="512763"/>
              </a:xfrm>
              <a:custGeom>
                <a:rect b="b" l="l" r="r" t="t"/>
                <a:pathLst>
                  <a:path extrusionOk="0" h="323" w="371">
                    <a:moveTo>
                      <a:pt x="166" y="0"/>
                    </a:moveTo>
                    <a:lnTo>
                      <a:pt x="166" y="0"/>
                    </a:lnTo>
                    <a:lnTo>
                      <a:pt x="166" y="22"/>
                    </a:lnTo>
                    <a:lnTo>
                      <a:pt x="168" y="73"/>
                    </a:lnTo>
                    <a:lnTo>
                      <a:pt x="168" y="101"/>
                    </a:lnTo>
                    <a:lnTo>
                      <a:pt x="168" y="127"/>
                    </a:lnTo>
                    <a:lnTo>
                      <a:pt x="167" y="148"/>
                    </a:lnTo>
                    <a:lnTo>
                      <a:pt x="166" y="156"/>
                    </a:lnTo>
                    <a:lnTo>
                      <a:pt x="164" y="162"/>
                    </a:lnTo>
                    <a:lnTo>
                      <a:pt x="162" y="166"/>
                    </a:lnTo>
                    <a:lnTo>
                      <a:pt x="158" y="168"/>
                    </a:lnTo>
                    <a:lnTo>
                      <a:pt x="152" y="170"/>
                    </a:lnTo>
                    <a:lnTo>
                      <a:pt x="146" y="172"/>
                    </a:lnTo>
                    <a:lnTo>
                      <a:pt x="131" y="174"/>
                    </a:lnTo>
                    <a:lnTo>
                      <a:pt x="115" y="176"/>
                    </a:lnTo>
                    <a:lnTo>
                      <a:pt x="100" y="178"/>
                    </a:lnTo>
                    <a:lnTo>
                      <a:pt x="86" y="180"/>
                    </a:lnTo>
                    <a:lnTo>
                      <a:pt x="81" y="183"/>
                    </a:lnTo>
                    <a:lnTo>
                      <a:pt x="77" y="186"/>
                    </a:lnTo>
                    <a:lnTo>
                      <a:pt x="73" y="188"/>
                    </a:lnTo>
                    <a:lnTo>
                      <a:pt x="72" y="193"/>
                    </a:lnTo>
                    <a:lnTo>
                      <a:pt x="72" y="201"/>
                    </a:lnTo>
                    <a:lnTo>
                      <a:pt x="73" y="209"/>
                    </a:lnTo>
                    <a:lnTo>
                      <a:pt x="76" y="216"/>
                    </a:lnTo>
                    <a:lnTo>
                      <a:pt x="80" y="221"/>
                    </a:lnTo>
                    <a:lnTo>
                      <a:pt x="88" y="228"/>
                    </a:lnTo>
                    <a:lnTo>
                      <a:pt x="90" y="231"/>
                    </a:lnTo>
                    <a:lnTo>
                      <a:pt x="77" y="233"/>
                    </a:lnTo>
                    <a:lnTo>
                      <a:pt x="63" y="236"/>
                    </a:lnTo>
                    <a:lnTo>
                      <a:pt x="45" y="240"/>
                    </a:lnTo>
                    <a:lnTo>
                      <a:pt x="28" y="248"/>
                    </a:lnTo>
                    <a:lnTo>
                      <a:pt x="22" y="252"/>
                    </a:lnTo>
                    <a:lnTo>
                      <a:pt x="15" y="257"/>
                    </a:lnTo>
                    <a:lnTo>
                      <a:pt x="8" y="264"/>
                    </a:lnTo>
                    <a:lnTo>
                      <a:pt x="4" y="270"/>
                    </a:lnTo>
                    <a:lnTo>
                      <a:pt x="2" y="278"/>
                    </a:lnTo>
                    <a:lnTo>
                      <a:pt x="0" y="287"/>
                    </a:lnTo>
                    <a:lnTo>
                      <a:pt x="2" y="290"/>
                    </a:lnTo>
                    <a:lnTo>
                      <a:pt x="4" y="294"/>
                    </a:lnTo>
                    <a:lnTo>
                      <a:pt x="10" y="297"/>
                    </a:lnTo>
                    <a:lnTo>
                      <a:pt x="16" y="301"/>
                    </a:lnTo>
                    <a:lnTo>
                      <a:pt x="35" y="306"/>
                    </a:lnTo>
                    <a:lnTo>
                      <a:pt x="59" y="311"/>
                    </a:lnTo>
                    <a:lnTo>
                      <a:pt x="86" y="315"/>
                    </a:lnTo>
                    <a:lnTo>
                      <a:pt x="118" y="319"/>
                    </a:lnTo>
                    <a:lnTo>
                      <a:pt x="151" y="322"/>
                    </a:lnTo>
                    <a:lnTo>
                      <a:pt x="185" y="323"/>
                    </a:lnTo>
                    <a:lnTo>
                      <a:pt x="220" y="323"/>
                    </a:lnTo>
                    <a:lnTo>
                      <a:pt x="253" y="322"/>
                    </a:lnTo>
                    <a:lnTo>
                      <a:pt x="285" y="318"/>
                    </a:lnTo>
                    <a:lnTo>
                      <a:pt x="312" y="314"/>
                    </a:lnTo>
                    <a:lnTo>
                      <a:pt x="326" y="311"/>
                    </a:lnTo>
                    <a:lnTo>
                      <a:pt x="336" y="307"/>
                    </a:lnTo>
                    <a:lnTo>
                      <a:pt x="347" y="303"/>
                    </a:lnTo>
                    <a:lnTo>
                      <a:pt x="355" y="299"/>
                    </a:lnTo>
                    <a:lnTo>
                      <a:pt x="361" y="294"/>
                    </a:lnTo>
                    <a:lnTo>
                      <a:pt x="367" y="289"/>
                    </a:lnTo>
                    <a:lnTo>
                      <a:pt x="369" y="282"/>
                    </a:lnTo>
                    <a:lnTo>
                      <a:pt x="371" y="275"/>
                    </a:lnTo>
                    <a:lnTo>
                      <a:pt x="369" y="268"/>
                    </a:lnTo>
                    <a:lnTo>
                      <a:pt x="367" y="261"/>
                    </a:lnTo>
                    <a:lnTo>
                      <a:pt x="363" y="254"/>
                    </a:lnTo>
                    <a:lnTo>
                      <a:pt x="357" y="249"/>
                    </a:lnTo>
                    <a:lnTo>
                      <a:pt x="351" y="244"/>
                    </a:lnTo>
                    <a:lnTo>
                      <a:pt x="343" y="240"/>
                    </a:lnTo>
                    <a:lnTo>
                      <a:pt x="327" y="233"/>
                    </a:lnTo>
                    <a:lnTo>
                      <a:pt x="310" y="228"/>
                    </a:lnTo>
                    <a:lnTo>
                      <a:pt x="295" y="225"/>
                    </a:lnTo>
                    <a:lnTo>
                      <a:pt x="282" y="224"/>
                    </a:lnTo>
                    <a:lnTo>
                      <a:pt x="286" y="221"/>
                    </a:lnTo>
                    <a:lnTo>
                      <a:pt x="294" y="213"/>
                    </a:lnTo>
                    <a:lnTo>
                      <a:pt x="299" y="208"/>
                    </a:lnTo>
                    <a:lnTo>
                      <a:pt x="303" y="203"/>
                    </a:lnTo>
                    <a:lnTo>
                      <a:pt x="306" y="195"/>
                    </a:lnTo>
                    <a:lnTo>
                      <a:pt x="307" y="186"/>
                    </a:lnTo>
                    <a:lnTo>
                      <a:pt x="306" y="182"/>
                    </a:lnTo>
                    <a:lnTo>
                      <a:pt x="305" y="178"/>
                    </a:lnTo>
                    <a:lnTo>
                      <a:pt x="302" y="175"/>
                    </a:lnTo>
                    <a:lnTo>
                      <a:pt x="299" y="172"/>
                    </a:lnTo>
                    <a:lnTo>
                      <a:pt x="290" y="171"/>
                    </a:lnTo>
                    <a:lnTo>
                      <a:pt x="278" y="171"/>
                    </a:lnTo>
                    <a:lnTo>
                      <a:pt x="264" y="171"/>
                    </a:lnTo>
                    <a:lnTo>
                      <a:pt x="249" y="170"/>
                    </a:lnTo>
                    <a:lnTo>
                      <a:pt x="233" y="167"/>
                    </a:lnTo>
                    <a:lnTo>
                      <a:pt x="224" y="164"/>
                    </a:lnTo>
                    <a:lnTo>
                      <a:pt x="216" y="162"/>
                    </a:lnTo>
                    <a:lnTo>
                      <a:pt x="215" y="160"/>
                    </a:lnTo>
                    <a:lnTo>
                      <a:pt x="213" y="158"/>
                    </a:lnTo>
                    <a:lnTo>
                      <a:pt x="212" y="148"/>
                    </a:lnTo>
                    <a:lnTo>
                      <a:pt x="212" y="137"/>
                    </a:lnTo>
                    <a:lnTo>
                      <a:pt x="213" y="118"/>
                    </a:lnTo>
                    <a:lnTo>
                      <a:pt x="216" y="69"/>
                    </a:lnTo>
                    <a:lnTo>
                      <a:pt x="217" y="36"/>
                    </a:lnTo>
                    <a:lnTo>
                      <a:pt x="219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5313363" y="5815013"/>
                <a:ext cx="515938" cy="98425"/>
              </a:xfrm>
              <a:custGeom>
                <a:rect b="b" l="l" r="r" t="t"/>
                <a:pathLst>
                  <a:path extrusionOk="0" h="62" w="325">
                    <a:moveTo>
                      <a:pt x="17" y="57"/>
                    </a:moveTo>
                    <a:lnTo>
                      <a:pt x="17" y="57"/>
                    </a:lnTo>
                    <a:lnTo>
                      <a:pt x="10" y="54"/>
                    </a:lnTo>
                    <a:lnTo>
                      <a:pt x="5" y="50"/>
                    </a:lnTo>
                    <a:lnTo>
                      <a:pt x="1" y="45"/>
                    </a:lnTo>
                    <a:lnTo>
                      <a:pt x="0" y="39"/>
                    </a:lnTo>
                    <a:lnTo>
                      <a:pt x="1" y="32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9" y="23"/>
                    </a:lnTo>
                    <a:lnTo>
                      <a:pt x="14" y="20"/>
                    </a:lnTo>
                    <a:lnTo>
                      <a:pt x="26" y="16"/>
                    </a:lnTo>
                    <a:lnTo>
                      <a:pt x="46" y="13"/>
                    </a:lnTo>
                    <a:lnTo>
                      <a:pt x="75" y="9"/>
                    </a:lnTo>
                    <a:lnTo>
                      <a:pt x="111" y="7"/>
                    </a:lnTo>
                    <a:lnTo>
                      <a:pt x="151" y="3"/>
                    </a:lnTo>
                    <a:lnTo>
                      <a:pt x="192" y="1"/>
                    </a:lnTo>
                    <a:lnTo>
                      <a:pt x="230" y="0"/>
                    </a:lnTo>
                    <a:lnTo>
                      <a:pt x="263" y="1"/>
                    </a:lnTo>
                    <a:lnTo>
                      <a:pt x="278" y="3"/>
                    </a:lnTo>
                    <a:lnTo>
                      <a:pt x="289" y="5"/>
                    </a:lnTo>
                    <a:lnTo>
                      <a:pt x="300" y="8"/>
                    </a:lnTo>
                    <a:lnTo>
                      <a:pt x="308" y="11"/>
                    </a:lnTo>
                    <a:lnTo>
                      <a:pt x="315" y="13"/>
                    </a:lnTo>
                    <a:lnTo>
                      <a:pt x="320" y="17"/>
                    </a:lnTo>
                    <a:lnTo>
                      <a:pt x="323" y="21"/>
                    </a:lnTo>
                    <a:lnTo>
                      <a:pt x="325" y="25"/>
                    </a:lnTo>
                    <a:lnTo>
                      <a:pt x="325" y="29"/>
                    </a:lnTo>
                    <a:lnTo>
                      <a:pt x="324" y="32"/>
                    </a:lnTo>
                    <a:lnTo>
                      <a:pt x="321" y="36"/>
                    </a:lnTo>
                    <a:lnTo>
                      <a:pt x="316" y="40"/>
                    </a:lnTo>
                    <a:lnTo>
                      <a:pt x="311" y="44"/>
                    </a:lnTo>
                    <a:lnTo>
                      <a:pt x="303" y="46"/>
                    </a:lnTo>
                    <a:lnTo>
                      <a:pt x="283" y="53"/>
                    </a:lnTo>
                    <a:lnTo>
                      <a:pt x="258" y="57"/>
                    </a:lnTo>
                    <a:lnTo>
                      <a:pt x="227" y="60"/>
                    </a:lnTo>
                    <a:lnTo>
                      <a:pt x="193" y="61"/>
                    </a:lnTo>
                    <a:lnTo>
                      <a:pt x="157" y="62"/>
                    </a:lnTo>
                    <a:lnTo>
                      <a:pt x="122" y="62"/>
                    </a:lnTo>
                    <a:lnTo>
                      <a:pt x="59" y="61"/>
                    </a:lnTo>
                    <a:lnTo>
                      <a:pt x="34" y="60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5313363" y="5815013"/>
                <a:ext cx="515938" cy="98425"/>
              </a:xfrm>
              <a:custGeom>
                <a:rect b="b" l="l" r="r" t="t"/>
                <a:pathLst>
                  <a:path extrusionOk="0" h="62" w="325">
                    <a:moveTo>
                      <a:pt x="17" y="57"/>
                    </a:moveTo>
                    <a:lnTo>
                      <a:pt x="17" y="57"/>
                    </a:lnTo>
                    <a:lnTo>
                      <a:pt x="10" y="54"/>
                    </a:lnTo>
                    <a:lnTo>
                      <a:pt x="5" y="50"/>
                    </a:lnTo>
                    <a:lnTo>
                      <a:pt x="1" y="45"/>
                    </a:lnTo>
                    <a:lnTo>
                      <a:pt x="0" y="39"/>
                    </a:lnTo>
                    <a:lnTo>
                      <a:pt x="1" y="32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9" y="23"/>
                    </a:lnTo>
                    <a:lnTo>
                      <a:pt x="14" y="20"/>
                    </a:lnTo>
                    <a:lnTo>
                      <a:pt x="26" y="16"/>
                    </a:lnTo>
                    <a:lnTo>
                      <a:pt x="46" y="13"/>
                    </a:lnTo>
                    <a:lnTo>
                      <a:pt x="75" y="9"/>
                    </a:lnTo>
                    <a:lnTo>
                      <a:pt x="111" y="7"/>
                    </a:lnTo>
                    <a:lnTo>
                      <a:pt x="151" y="3"/>
                    </a:lnTo>
                    <a:lnTo>
                      <a:pt x="192" y="1"/>
                    </a:lnTo>
                    <a:lnTo>
                      <a:pt x="230" y="0"/>
                    </a:lnTo>
                    <a:lnTo>
                      <a:pt x="263" y="1"/>
                    </a:lnTo>
                    <a:lnTo>
                      <a:pt x="278" y="3"/>
                    </a:lnTo>
                    <a:lnTo>
                      <a:pt x="289" y="5"/>
                    </a:lnTo>
                    <a:lnTo>
                      <a:pt x="300" y="8"/>
                    </a:lnTo>
                    <a:lnTo>
                      <a:pt x="308" y="11"/>
                    </a:lnTo>
                    <a:lnTo>
                      <a:pt x="315" y="13"/>
                    </a:lnTo>
                    <a:lnTo>
                      <a:pt x="320" y="17"/>
                    </a:lnTo>
                    <a:lnTo>
                      <a:pt x="323" y="21"/>
                    </a:lnTo>
                    <a:lnTo>
                      <a:pt x="325" y="25"/>
                    </a:lnTo>
                    <a:lnTo>
                      <a:pt x="325" y="29"/>
                    </a:lnTo>
                    <a:lnTo>
                      <a:pt x="324" y="32"/>
                    </a:lnTo>
                    <a:lnTo>
                      <a:pt x="321" y="36"/>
                    </a:lnTo>
                    <a:lnTo>
                      <a:pt x="316" y="40"/>
                    </a:lnTo>
                    <a:lnTo>
                      <a:pt x="311" y="44"/>
                    </a:lnTo>
                    <a:lnTo>
                      <a:pt x="303" y="46"/>
                    </a:lnTo>
                    <a:lnTo>
                      <a:pt x="283" y="53"/>
                    </a:lnTo>
                    <a:lnTo>
                      <a:pt x="258" y="57"/>
                    </a:lnTo>
                    <a:lnTo>
                      <a:pt x="227" y="60"/>
                    </a:lnTo>
                    <a:lnTo>
                      <a:pt x="193" y="61"/>
                    </a:lnTo>
                    <a:lnTo>
                      <a:pt x="157" y="62"/>
                    </a:lnTo>
                    <a:lnTo>
                      <a:pt x="122" y="62"/>
                    </a:lnTo>
                    <a:lnTo>
                      <a:pt x="59" y="61"/>
                    </a:lnTo>
                    <a:lnTo>
                      <a:pt x="34" y="60"/>
                    </a:lnTo>
                    <a:lnTo>
                      <a:pt x="17" y="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5419726" y="5491163"/>
                <a:ext cx="300038" cy="277813"/>
              </a:xfrm>
              <a:custGeom>
                <a:rect b="b" l="l" r="r" t="t"/>
                <a:pathLst>
                  <a:path extrusionOk="0" h="175" w="189">
                    <a:moveTo>
                      <a:pt x="3" y="172"/>
                    </a:moveTo>
                    <a:lnTo>
                      <a:pt x="3" y="172"/>
                    </a:lnTo>
                    <a:lnTo>
                      <a:pt x="0" y="171"/>
                    </a:lnTo>
                    <a:lnTo>
                      <a:pt x="0" y="168"/>
                    </a:lnTo>
                    <a:lnTo>
                      <a:pt x="0" y="166"/>
                    </a:lnTo>
                    <a:lnTo>
                      <a:pt x="3" y="163"/>
                    </a:lnTo>
                    <a:lnTo>
                      <a:pt x="7" y="161"/>
                    </a:lnTo>
                    <a:lnTo>
                      <a:pt x="12" y="158"/>
                    </a:lnTo>
                    <a:lnTo>
                      <a:pt x="19" y="155"/>
                    </a:lnTo>
                    <a:lnTo>
                      <a:pt x="25" y="154"/>
                    </a:lnTo>
                    <a:lnTo>
                      <a:pt x="44" y="153"/>
                    </a:lnTo>
                    <a:lnTo>
                      <a:pt x="62" y="149"/>
                    </a:lnTo>
                    <a:lnTo>
                      <a:pt x="70" y="146"/>
                    </a:lnTo>
                    <a:lnTo>
                      <a:pt x="77" y="143"/>
                    </a:lnTo>
                    <a:lnTo>
                      <a:pt x="81" y="138"/>
                    </a:lnTo>
                    <a:lnTo>
                      <a:pt x="84" y="133"/>
                    </a:lnTo>
                    <a:lnTo>
                      <a:pt x="85" y="105"/>
                    </a:lnTo>
                    <a:lnTo>
                      <a:pt x="85" y="61"/>
                    </a:lnTo>
                    <a:lnTo>
                      <a:pt x="86" y="40"/>
                    </a:lnTo>
                    <a:lnTo>
                      <a:pt x="88" y="22"/>
                    </a:lnTo>
                    <a:lnTo>
                      <a:pt x="92" y="7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101" y="0"/>
                    </a:lnTo>
                    <a:lnTo>
                      <a:pt x="105" y="3"/>
                    </a:lnTo>
                    <a:lnTo>
                      <a:pt x="107" y="7"/>
                    </a:lnTo>
                    <a:lnTo>
                      <a:pt x="110" y="12"/>
                    </a:lnTo>
                    <a:lnTo>
                      <a:pt x="113" y="22"/>
                    </a:lnTo>
                    <a:lnTo>
                      <a:pt x="114" y="32"/>
                    </a:lnTo>
                    <a:lnTo>
                      <a:pt x="114" y="45"/>
                    </a:lnTo>
                    <a:lnTo>
                      <a:pt x="114" y="61"/>
                    </a:lnTo>
                    <a:lnTo>
                      <a:pt x="113" y="92"/>
                    </a:lnTo>
                    <a:lnTo>
                      <a:pt x="113" y="118"/>
                    </a:lnTo>
                    <a:lnTo>
                      <a:pt x="114" y="127"/>
                    </a:lnTo>
                    <a:lnTo>
                      <a:pt x="115" y="135"/>
                    </a:lnTo>
                    <a:lnTo>
                      <a:pt x="118" y="141"/>
                    </a:lnTo>
                    <a:lnTo>
                      <a:pt x="122" y="143"/>
                    </a:lnTo>
                    <a:lnTo>
                      <a:pt x="134" y="146"/>
                    </a:lnTo>
                    <a:lnTo>
                      <a:pt x="151" y="147"/>
                    </a:lnTo>
                    <a:lnTo>
                      <a:pt x="170" y="149"/>
                    </a:lnTo>
                    <a:lnTo>
                      <a:pt x="177" y="150"/>
                    </a:lnTo>
                    <a:lnTo>
                      <a:pt x="183" y="151"/>
                    </a:lnTo>
                    <a:lnTo>
                      <a:pt x="188" y="154"/>
                    </a:lnTo>
                    <a:lnTo>
                      <a:pt x="189" y="157"/>
                    </a:lnTo>
                    <a:lnTo>
                      <a:pt x="189" y="161"/>
                    </a:lnTo>
                    <a:lnTo>
                      <a:pt x="188" y="163"/>
                    </a:lnTo>
                    <a:lnTo>
                      <a:pt x="185" y="167"/>
                    </a:lnTo>
                    <a:lnTo>
                      <a:pt x="181" y="170"/>
                    </a:lnTo>
                    <a:lnTo>
                      <a:pt x="177" y="171"/>
                    </a:lnTo>
                    <a:lnTo>
                      <a:pt x="174" y="172"/>
                    </a:lnTo>
                    <a:lnTo>
                      <a:pt x="167" y="172"/>
                    </a:lnTo>
                    <a:lnTo>
                      <a:pt x="158" y="172"/>
                    </a:lnTo>
                    <a:lnTo>
                      <a:pt x="135" y="168"/>
                    </a:lnTo>
                    <a:lnTo>
                      <a:pt x="109" y="166"/>
                    </a:lnTo>
                    <a:lnTo>
                      <a:pt x="97" y="164"/>
                    </a:lnTo>
                    <a:lnTo>
                      <a:pt x="85" y="166"/>
                    </a:lnTo>
                    <a:lnTo>
                      <a:pt x="64" y="168"/>
                    </a:lnTo>
                    <a:lnTo>
                      <a:pt x="41" y="174"/>
                    </a:lnTo>
                    <a:lnTo>
                      <a:pt x="31" y="175"/>
                    </a:lnTo>
                    <a:lnTo>
                      <a:pt x="21" y="175"/>
                    </a:lnTo>
                    <a:lnTo>
                      <a:pt x="12" y="175"/>
                    </a:lnTo>
                    <a:lnTo>
                      <a:pt x="3" y="172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5419726" y="5491163"/>
                <a:ext cx="300038" cy="277813"/>
              </a:xfrm>
              <a:custGeom>
                <a:rect b="b" l="l" r="r" t="t"/>
                <a:pathLst>
                  <a:path extrusionOk="0" h="175" w="189">
                    <a:moveTo>
                      <a:pt x="3" y="172"/>
                    </a:moveTo>
                    <a:lnTo>
                      <a:pt x="3" y="172"/>
                    </a:lnTo>
                    <a:lnTo>
                      <a:pt x="0" y="171"/>
                    </a:lnTo>
                    <a:lnTo>
                      <a:pt x="0" y="168"/>
                    </a:lnTo>
                    <a:lnTo>
                      <a:pt x="0" y="166"/>
                    </a:lnTo>
                    <a:lnTo>
                      <a:pt x="3" y="163"/>
                    </a:lnTo>
                    <a:lnTo>
                      <a:pt x="7" y="161"/>
                    </a:lnTo>
                    <a:lnTo>
                      <a:pt x="12" y="158"/>
                    </a:lnTo>
                    <a:lnTo>
                      <a:pt x="19" y="155"/>
                    </a:lnTo>
                    <a:lnTo>
                      <a:pt x="25" y="154"/>
                    </a:lnTo>
                    <a:lnTo>
                      <a:pt x="44" y="153"/>
                    </a:lnTo>
                    <a:lnTo>
                      <a:pt x="62" y="149"/>
                    </a:lnTo>
                    <a:lnTo>
                      <a:pt x="70" y="146"/>
                    </a:lnTo>
                    <a:lnTo>
                      <a:pt x="77" y="143"/>
                    </a:lnTo>
                    <a:lnTo>
                      <a:pt x="81" y="138"/>
                    </a:lnTo>
                    <a:lnTo>
                      <a:pt x="84" y="133"/>
                    </a:lnTo>
                    <a:lnTo>
                      <a:pt x="85" y="105"/>
                    </a:lnTo>
                    <a:lnTo>
                      <a:pt x="85" y="61"/>
                    </a:lnTo>
                    <a:lnTo>
                      <a:pt x="86" y="40"/>
                    </a:lnTo>
                    <a:lnTo>
                      <a:pt x="88" y="22"/>
                    </a:lnTo>
                    <a:lnTo>
                      <a:pt x="92" y="7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101" y="0"/>
                    </a:lnTo>
                    <a:lnTo>
                      <a:pt x="105" y="3"/>
                    </a:lnTo>
                    <a:lnTo>
                      <a:pt x="107" y="7"/>
                    </a:lnTo>
                    <a:lnTo>
                      <a:pt x="110" y="12"/>
                    </a:lnTo>
                    <a:lnTo>
                      <a:pt x="113" y="22"/>
                    </a:lnTo>
                    <a:lnTo>
                      <a:pt x="114" y="32"/>
                    </a:lnTo>
                    <a:lnTo>
                      <a:pt x="114" y="45"/>
                    </a:lnTo>
                    <a:lnTo>
                      <a:pt x="114" y="61"/>
                    </a:lnTo>
                    <a:lnTo>
                      <a:pt x="113" y="92"/>
                    </a:lnTo>
                    <a:lnTo>
                      <a:pt x="113" y="118"/>
                    </a:lnTo>
                    <a:lnTo>
                      <a:pt x="114" y="127"/>
                    </a:lnTo>
                    <a:lnTo>
                      <a:pt x="115" y="135"/>
                    </a:lnTo>
                    <a:lnTo>
                      <a:pt x="118" y="141"/>
                    </a:lnTo>
                    <a:lnTo>
                      <a:pt x="122" y="143"/>
                    </a:lnTo>
                    <a:lnTo>
                      <a:pt x="134" y="146"/>
                    </a:lnTo>
                    <a:lnTo>
                      <a:pt x="151" y="147"/>
                    </a:lnTo>
                    <a:lnTo>
                      <a:pt x="170" y="149"/>
                    </a:lnTo>
                    <a:lnTo>
                      <a:pt x="177" y="150"/>
                    </a:lnTo>
                    <a:lnTo>
                      <a:pt x="183" y="151"/>
                    </a:lnTo>
                    <a:lnTo>
                      <a:pt x="188" y="154"/>
                    </a:lnTo>
                    <a:lnTo>
                      <a:pt x="189" y="157"/>
                    </a:lnTo>
                    <a:lnTo>
                      <a:pt x="189" y="161"/>
                    </a:lnTo>
                    <a:lnTo>
                      <a:pt x="188" y="163"/>
                    </a:lnTo>
                    <a:lnTo>
                      <a:pt x="185" y="167"/>
                    </a:lnTo>
                    <a:lnTo>
                      <a:pt x="181" y="170"/>
                    </a:lnTo>
                    <a:lnTo>
                      <a:pt x="177" y="171"/>
                    </a:lnTo>
                    <a:lnTo>
                      <a:pt x="174" y="172"/>
                    </a:lnTo>
                    <a:lnTo>
                      <a:pt x="167" y="172"/>
                    </a:lnTo>
                    <a:lnTo>
                      <a:pt x="158" y="172"/>
                    </a:lnTo>
                    <a:lnTo>
                      <a:pt x="135" y="168"/>
                    </a:lnTo>
                    <a:lnTo>
                      <a:pt x="109" y="166"/>
                    </a:lnTo>
                    <a:lnTo>
                      <a:pt x="97" y="164"/>
                    </a:lnTo>
                    <a:lnTo>
                      <a:pt x="85" y="166"/>
                    </a:lnTo>
                    <a:lnTo>
                      <a:pt x="64" y="168"/>
                    </a:lnTo>
                    <a:lnTo>
                      <a:pt x="41" y="174"/>
                    </a:lnTo>
                    <a:lnTo>
                      <a:pt x="31" y="175"/>
                    </a:lnTo>
                    <a:lnTo>
                      <a:pt x="21" y="175"/>
                    </a:lnTo>
                    <a:lnTo>
                      <a:pt x="12" y="175"/>
                    </a:lnTo>
                    <a:lnTo>
                      <a:pt x="3" y="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5457826" y="4703763"/>
                <a:ext cx="277813" cy="444500"/>
              </a:xfrm>
              <a:custGeom>
                <a:rect b="b" l="l" r="r" t="t"/>
                <a:pathLst>
                  <a:path extrusionOk="0" h="280" w="175">
                    <a:moveTo>
                      <a:pt x="0" y="36"/>
                    </a:moveTo>
                    <a:lnTo>
                      <a:pt x="0" y="36"/>
                    </a:lnTo>
                    <a:lnTo>
                      <a:pt x="7" y="36"/>
                    </a:lnTo>
                    <a:lnTo>
                      <a:pt x="15" y="35"/>
                    </a:lnTo>
                    <a:lnTo>
                      <a:pt x="24" y="32"/>
                    </a:lnTo>
                    <a:lnTo>
                      <a:pt x="33" y="28"/>
                    </a:lnTo>
                    <a:lnTo>
                      <a:pt x="41" y="22"/>
                    </a:lnTo>
                    <a:lnTo>
                      <a:pt x="45" y="18"/>
                    </a:lnTo>
                    <a:lnTo>
                      <a:pt x="48" y="14"/>
                    </a:lnTo>
                    <a:lnTo>
                      <a:pt x="50" y="7"/>
                    </a:lnTo>
                    <a:lnTo>
                      <a:pt x="52" y="0"/>
                    </a:lnTo>
                    <a:lnTo>
                      <a:pt x="139" y="0"/>
                    </a:lnTo>
                    <a:lnTo>
                      <a:pt x="138" y="31"/>
                    </a:lnTo>
                    <a:lnTo>
                      <a:pt x="135" y="97"/>
                    </a:lnTo>
                    <a:lnTo>
                      <a:pt x="135" y="134"/>
                    </a:lnTo>
                    <a:lnTo>
                      <a:pt x="135" y="166"/>
                    </a:lnTo>
                    <a:lnTo>
                      <a:pt x="138" y="190"/>
                    </a:lnTo>
                    <a:lnTo>
                      <a:pt x="139" y="196"/>
                    </a:lnTo>
                    <a:lnTo>
                      <a:pt x="142" y="200"/>
                    </a:lnTo>
                    <a:lnTo>
                      <a:pt x="152" y="205"/>
                    </a:lnTo>
                    <a:lnTo>
                      <a:pt x="163" y="208"/>
                    </a:lnTo>
                    <a:lnTo>
                      <a:pt x="175" y="209"/>
                    </a:lnTo>
                    <a:lnTo>
                      <a:pt x="175" y="280"/>
                    </a:lnTo>
                    <a:lnTo>
                      <a:pt x="4" y="280"/>
                    </a:lnTo>
                    <a:lnTo>
                      <a:pt x="4" y="209"/>
                    </a:lnTo>
                    <a:lnTo>
                      <a:pt x="9" y="209"/>
                    </a:lnTo>
                    <a:lnTo>
                      <a:pt x="15" y="209"/>
                    </a:lnTo>
                    <a:lnTo>
                      <a:pt x="21" y="209"/>
                    </a:lnTo>
                    <a:lnTo>
                      <a:pt x="27" y="208"/>
                    </a:lnTo>
                    <a:lnTo>
                      <a:pt x="33" y="204"/>
                    </a:lnTo>
                    <a:lnTo>
                      <a:pt x="34" y="201"/>
                    </a:lnTo>
                    <a:lnTo>
                      <a:pt x="37" y="198"/>
                    </a:lnTo>
                    <a:lnTo>
                      <a:pt x="38" y="194"/>
                    </a:lnTo>
                    <a:lnTo>
                      <a:pt x="38" y="190"/>
                    </a:lnTo>
                    <a:lnTo>
                      <a:pt x="38" y="98"/>
                    </a:lnTo>
                    <a:lnTo>
                      <a:pt x="0" y="98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5465763" y="4722813"/>
                <a:ext cx="250825" cy="377825"/>
              </a:xfrm>
              <a:custGeom>
                <a:rect b="b" l="l" r="r" t="t"/>
                <a:pathLst>
                  <a:path extrusionOk="0" h="238" w="158">
                    <a:moveTo>
                      <a:pt x="0" y="32"/>
                    </a:moveTo>
                    <a:lnTo>
                      <a:pt x="0" y="32"/>
                    </a:lnTo>
                    <a:lnTo>
                      <a:pt x="7" y="32"/>
                    </a:lnTo>
                    <a:lnTo>
                      <a:pt x="15" y="32"/>
                    </a:lnTo>
                    <a:lnTo>
                      <a:pt x="24" y="29"/>
                    </a:lnTo>
                    <a:lnTo>
                      <a:pt x="33" y="27"/>
                    </a:lnTo>
                    <a:lnTo>
                      <a:pt x="41" y="22"/>
                    </a:lnTo>
                    <a:lnTo>
                      <a:pt x="45" y="18"/>
                    </a:lnTo>
                    <a:lnTo>
                      <a:pt x="48" y="12"/>
                    </a:lnTo>
                    <a:lnTo>
                      <a:pt x="51" y="7"/>
                    </a:lnTo>
                    <a:lnTo>
                      <a:pt x="52" y="0"/>
                    </a:lnTo>
                    <a:lnTo>
                      <a:pt x="125" y="0"/>
                    </a:lnTo>
                    <a:lnTo>
                      <a:pt x="122" y="84"/>
                    </a:lnTo>
                    <a:lnTo>
                      <a:pt x="121" y="145"/>
                    </a:lnTo>
                    <a:lnTo>
                      <a:pt x="121" y="178"/>
                    </a:lnTo>
                    <a:lnTo>
                      <a:pt x="122" y="184"/>
                    </a:lnTo>
                    <a:lnTo>
                      <a:pt x="123" y="188"/>
                    </a:lnTo>
                    <a:lnTo>
                      <a:pt x="129" y="196"/>
                    </a:lnTo>
                    <a:lnTo>
                      <a:pt x="134" y="200"/>
                    </a:lnTo>
                    <a:lnTo>
                      <a:pt x="141" y="203"/>
                    </a:lnTo>
                    <a:lnTo>
                      <a:pt x="147" y="204"/>
                    </a:lnTo>
                    <a:lnTo>
                      <a:pt x="152" y="203"/>
                    </a:lnTo>
                    <a:lnTo>
                      <a:pt x="158" y="203"/>
                    </a:lnTo>
                    <a:lnTo>
                      <a:pt x="158" y="238"/>
                    </a:lnTo>
                    <a:lnTo>
                      <a:pt x="14" y="238"/>
                    </a:lnTo>
                    <a:lnTo>
                      <a:pt x="11" y="204"/>
                    </a:lnTo>
                    <a:lnTo>
                      <a:pt x="16" y="204"/>
                    </a:lnTo>
                    <a:lnTo>
                      <a:pt x="22" y="204"/>
                    </a:lnTo>
                    <a:lnTo>
                      <a:pt x="28" y="203"/>
                    </a:lnTo>
                    <a:lnTo>
                      <a:pt x="35" y="200"/>
                    </a:lnTo>
                    <a:lnTo>
                      <a:pt x="40" y="195"/>
                    </a:lnTo>
                    <a:lnTo>
                      <a:pt x="44" y="189"/>
                    </a:lnTo>
                    <a:lnTo>
                      <a:pt x="45" y="184"/>
                    </a:lnTo>
                    <a:lnTo>
                      <a:pt x="47" y="180"/>
                    </a:lnTo>
                    <a:lnTo>
                      <a:pt x="45" y="69"/>
                    </a:lnTo>
                    <a:lnTo>
                      <a:pt x="2" y="6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ECF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0" name="Google Shape;640;p3"/>
          <p:cNvSpPr/>
          <p:nvPr/>
        </p:nvSpPr>
        <p:spPr>
          <a:xfrm>
            <a:off x="3883127" y="2077875"/>
            <a:ext cx="425400" cy="42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"/>
          <p:cNvSpPr/>
          <p:nvPr/>
        </p:nvSpPr>
        <p:spPr>
          <a:xfrm>
            <a:off x="3883127" y="4030863"/>
            <a:ext cx="425400" cy="42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"/>
          <p:cNvSpPr txBox="1"/>
          <p:nvPr/>
        </p:nvSpPr>
        <p:spPr>
          <a:xfrm>
            <a:off x="4457250" y="2030150"/>
            <a:ext cx="7209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Imperfect production processes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increased resource usage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unnecessary waste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lack of precise control ~ risks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"/>
          <p:cNvSpPr txBox="1"/>
          <p:nvPr/>
        </p:nvSpPr>
        <p:spPr>
          <a:xfrm>
            <a:off x="4457250" y="4030875"/>
            <a:ext cx="5625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Inequal wealth distribution and </a:t>
            </a:r>
            <a:b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business development opportunities 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endangers democracies &amp; peace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slows development progress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38d613911f_0_92"/>
          <p:cNvSpPr txBox="1"/>
          <p:nvPr>
            <p:ph type="title"/>
          </p:nvPr>
        </p:nvSpPr>
        <p:spPr>
          <a:xfrm>
            <a:off x="2020200" y="309725"/>
            <a:ext cx="9018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/>
              <a:t>Our </a:t>
            </a:r>
            <a:r>
              <a:rPr lang="en-US"/>
              <a:t>Archimedean Point</a:t>
            </a:r>
            <a:endParaRPr/>
          </a:p>
        </p:txBody>
      </p:sp>
      <p:grpSp>
        <p:nvGrpSpPr>
          <p:cNvPr id="649" name="Google Shape;649;g238d613911f_0_92"/>
          <p:cNvGrpSpPr/>
          <p:nvPr/>
        </p:nvGrpSpPr>
        <p:grpSpPr>
          <a:xfrm>
            <a:off x="-201629" y="2674333"/>
            <a:ext cx="3736782" cy="4553151"/>
            <a:chOff x="-448749" y="1650839"/>
            <a:chExt cx="4710428" cy="5740230"/>
          </a:xfrm>
        </p:grpSpPr>
        <p:grpSp>
          <p:nvGrpSpPr>
            <p:cNvPr id="650" name="Google Shape;650;g238d613911f_0_92"/>
            <p:cNvGrpSpPr/>
            <p:nvPr/>
          </p:nvGrpSpPr>
          <p:grpSpPr>
            <a:xfrm>
              <a:off x="-448749" y="1650839"/>
              <a:ext cx="4710428" cy="5740230"/>
              <a:chOff x="4129881" y="2622240"/>
              <a:chExt cx="3932238" cy="3370262"/>
            </a:xfrm>
          </p:grpSpPr>
          <p:sp>
            <p:nvSpPr>
              <p:cNvPr id="651" name="Google Shape;651;g238d613911f_0_92"/>
              <p:cNvSpPr txBox="1"/>
              <p:nvPr/>
            </p:nvSpPr>
            <p:spPr>
              <a:xfrm>
                <a:off x="5170571" y="5322680"/>
                <a:ext cx="14967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US" sz="700" u="none" cap="none" strike="noStrike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Designed by freepik</a:t>
                </a:r>
                <a:endParaRPr b="1" i="0" sz="7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238d613911f_0_92"/>
              <p:cNvSpPr/>
              <p:nvPr/>
            </p:nvSpPr>
            <p:spPr>
              <a:xfrm>
                <a:off x="4144169" y="2839727"/>
                <a:ext cx="3917950" cy="3152775"/>
              </a:xfrm>
              <a:custGeom>
                <a:rect b="b" l="l" r="r" t="t"/>
                <a:pathLst>
                  <a:path extrusionOk="0" h="1986" w="2468">
                    <a:moveTo>
                      <a:pt x="1566" y="1947"/>
                    </a:moveTo>
                    <a:lnTo>
                      <a:pt x="1566" y="1947"/>
                    </a:lnTo>
                    <a:lnTo>
                      <a:pt x="1597" y="1824"/>
                    </a:lnTo>
                    <a:lnTo>
                      <a:pt x="1666" y="1546"/>
                    </a:lnTo>
                    <a:lnTo>
                      <a:pt x="1707" y="1392"/>
                    </a:lnTo>
                    <a:lnTo>
                      <a:pt x="1744" y="1249"/>
                    </a:lnTo>
                    <a:lnTo>
                      <a:pt x="1776" y="1135"/>
                    </a:lnTo>
                    <a:lnTo>
                      <a:pt x="1788" y="1096"/>
                    </a:lnTo>
                    <a:lnTo>
                      <a:pt x="1797" y="1069"/>
                    </a:lnTo>
                    <a:lnTo>
                      <a:pt x="1809" y="1046"/>
                    </a:lnTo>
                    <a:lnTo>
                      <a:pt x="1826" y="1017"/>
                    </a:lnTo>
                    <a:lnTo>
                      <a:pt x="1848" y="984"/>
                    </a:lnTo>
                    <a:lnTo>
                      <a:pt x="1874" y="944"/>
                    </a:lnTo>
                    <a:lnTo>
                      <a:pt x="1938" y="858"/>
                    </a:lnTo>
                    <a:lnTo>
                      <a:pt x="2009" y="765"/>
                    </a:lnTo>
                    <a:lnTo>
                      <a:pt x="2144" y="594"/>
                    </a:lnTo>
                    <a:lnTo>
                      <a:pt x="2194" y="530"/>
                    </a:lnTo>
                    <a:lnTo>
                      <a:pt x="2224" y="491"/>
                    </a:lnTo>
                    <a:lnTo>
                      <a:pt x="2235" y="474"/>
                    </a:lnTo>
                    <a:lnTo>
                      <a:pt x="2249" y="451"/>
                    </a:lnTo>
                    <a:lnTo>
                      <a:pt x="2282" y="386"/>
                    </a:lnTo>
                    <a:lnTo>
                      <a:pt x="2321" y="307"/>
                    </a:lnTo>
                    <a:lnTo>
                      <a:pt x="2364" y="221"/>
                    </a:lnTo>
                    <a:lnTo>
                      <a:pt x="2437" y="68"/>
                    </a:lnTo>
                    <a:lnTo>
                      <a:pt x="2468" y="0"/>
                    </a:lnTo>
                    <a:lnTo>
                      <a:pt x="2409" y="16"/>
                    </a:lnTo>
                    <a:lnTo>
                      <a:pt x="2277" y="54"/>
                    </a:lnTo>
                    <a:lnTo>
                      <a:pt x="2203" y="74"/>
                    </a:lnTo>
                    <a:lnTo>
                      <a:pt x="2133" y="92"/>
                    </a:lnTo>
                    <a:lnTo>
                      <a:pt x="2079" y="104"/>
                    </a:lnTo>
                    <a:lnTo>
                      <a:pt x="2059" y="107"/>
                    </a:lnTo>
                    <a:lnTo>
                      <a:pt x="2045" y="109"/>
                    </a:lnTo>
                    <a:lnTo>
                      <a:pt x="2038" y="110"/>
                    </a:lnTo>
                    <a:lnTo>
                      <a:pt x="2027" y="113"/>
                    </a:lnTo>
                    <a:lnTo>
                      <a:pt x="1997" y="122"/>
                    </a:lnTo>
                    <a:lnTo>
                      <a:pt x="1954" y="138"/>
                    </a:lnTo>
                    <a:lnTo>
                      <a:pt x="1903" y="157"/>
                    </a:lnTo>
                    <a:lnTo>
                      <a:pt x="1779" y="207"/>
                    </a:lnTo>
                    <a:lnTo>
                      <a:pt x="1641" y="263"/>
                    </a:lnTo>
                    <a:lnTo>
                      <a:pt x="1504" y="321"/>
                    </a:lnTo>
                    <a:lnTo>
                      <a:pt x="1386" y="371"/>
                    </a:lnTo>
                    <a:lnTo>
                      <a:pt x="1301" y="409"/>
                    </a:lnTo>
                    <a:lnTo>
                      <a:pt x="1277" y="420"/>
                    </a:lnTo>
                    <a:lnTo>
                      <a:pt x="1266" y="426"/>
                    </a:lnTo>
                    <a:lnTo>
                      <a:pt x="1251" y="432"/>
                    </a:lnTo>
                    <a:lnTo>
                      <a:pt x="1212" y="444"/>
                    </a:lnTo>
                    <a:lnTo>
                      <a:pt x="1071" y="486"/>
                    </a:lnTo>
                    <a:lnTo>
                      <a:pt x="652" y="605"/>
                    </a:lnTo>
                    <a:lnTo>
                      <a:pt x="46" y="776"/>
                    </a:lnTo>
                    <a:lnTo>
                      <a:pt x="33" y="964"/>
                    </a:lnTo>
                    <a:lnTo>
                      <a:pt x="21" y="1155"/>
                    </a:lnTo>
                    <a:lnTo>
                      <a:pt x="9" y="1376"/>
                    </a:lnTo>
                    <a:lnTo>
                      <a:pt x="5" y="1489"/>
                    </a:lnTo>
                    <a:lnTo>
                      <a:pt x="2" y="1598"/>
                    </a:lnTo>
                    <a:lnTo>
                      <a:pt x="0" y="1699"/>
                    </a:lnTo>
                    <a:lnTo>
                      <a:pt x="0" y="1792"/>
                    </a:lnTo>
                    <a:lnTo>
                      <a:pt x="2" y="1869"/>
                    </a:lnTo>
                    <a:lnTo>
                      <a:pt x="3" y="1901"/>
                    </a:lnTo>
                    <a:lnTo>
                      <a:pt x="6" y="1930"/>
                    </a:lnTo>
                    <a:lnTo>
                      <a:pt x="11" y="1951"/>
                    </a:lnTo>
                    <a:lnTo>
                      <a:pt x="14" y="1969"/>
                    </a:lnTo>
                    <a:lnTo>
                      <a:pt x="20" y="1980"/>
                    </a:lnTo>
                    <a:lnTo>
                      <a:pt x="23" y="1983"/>
                    </a:lnTo>
                    <a:lnTo>
                      <a:pt x="26" y="1983"/>
                    </a:lnTo>
                    <a:lnTo>
                      <a:pt x="53" y="1984"/>
                    </a:lnTo>
                    <a:lnTo>
                      <a:pt x="109" y="1986"/>
                    </a:lnTo>
                    <a:lnTo>
                      <a:pt x="285" y="1986"/>
                    </a:lnTo>
                    <a:lnTo>
                      <a:pt x="525" y="1984"/>
                    </a:lnTo>
                    <a:lnTo>
                      <a:pt x="796" y="1980"/>
                    </a:lnTo>
                    <a:lnTo>
                      <a:pt x="1067" y="1975"/>
                    </a:lnTo>
                    <a:lnTo>
                      <a:pt x="1307" y="1968"/>
                    </a:lnTo>
                    <a:lnTo>
                      <a:pt x="1406" y="1963"/>
                    </a:lnTo>
                    <a:lnTo>
                      <a:pt x="1483" y="1959"/>
                    </a:lnTo>
                    <a:lnTo>
                      <a:pt x="1539" y="1953"/>
                    </a:lnTo>
                    <a:lnTo>
                      <a:pt x="1557" y="1950"/>
                    </a:lnTo>
                    <a:lnTo>
                      <a:pt x="1566" y="1947"/>
                    </a:lnTo>
                    <a:close/>
                  </a:path>
                </a:pathLst>
              </a:custGeom>
              <a:solidFill>
                <a:srgbClr val="4AA0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g238d613911f_0_92"/>
              <p:cNvSpPr/>
              <p:nvPr/>
            </p:nvSpPr>
            <p:spPr>
              <a:xfrm>
                <a:off x="4144169" y="2839727"/>
                <a:ext cx="3917950" cy="3152775"/>
              </a:xfrm>
              <a:custGeom>
                <a:rect b="b" l="l" r="r" t="t"/>
                <a:pathLst>
                  <a:path extrusionOk="0" h="1986" w="2468">
                    <a:moveTo>
                      <a:pt x="1566" y="1947"/>
                    </a:moveTo>
                    <a:lnTo>
                      <a:pt x="1566" y="1947"/>
                    </a:lnTo>
                    <a:lnTo>
                      <a:pt x="1597" y="1824"/>
                    </a:lnTo>
                    <a:lnTo>
                      <a:pt x="1666" y="1546"/>
                    </a:lnTo>
                    <a:lnTo>
                      <a:pt x="1707" y="1392"/>
                    </a:lnTo>
                    <a:lnTo>
                      <a:pt x="1744" y="1249"/>
                    </a:lnTo>
                    <a:lnTo>
                      <a:pt x="1776" y="1135"/>
                    </a:lnTo>
                    <a:lnTo>
                      <a:pt x="1788" y="1096"/>
                    </a:lnTo>
                    <a:lnTo>
                      <a:pt x="1797" y="1069"/>
                    </a:lnTo>
                    <a:lnTo>
                      <a:pt x="1809" y="1046"/>
                    </a:lnTo>
                    <a:lnTo>
                      <a:pt x="1826" y="1017"/>
                    </a:lnTo>
                    <a:lnTo>
                      <a:pt x="1848" y="984"/>
                    </a:lnTo>
                    <a:lnTo>
                      <a:pt x="1874" y="944"/>
                    </a:lnTo>
                    <a:lnTo>
                      <a:pt x="1938" y="858"/>
                    </a:lnTo>
                    <a:lnTo>
                      <a:pt x="2009" y="765"/>
                    </a:lnTo>
                    <a:lnTo>
                      <a:pt x="2144" y="594"/>
                    </a:lnTo>
                    <a:lnTo>
                      <a:pt x="2194" y="530"/>
                    </a:lnTo>
                    <a:lnTo>
                      <a:pt x="2224" y="491"/>
                    </a:lnTo>
                    <a:lnTo>
                      <a:pt x="2235" y="474"/>
                    </a:lnTo>
                    <a:lnTo>
                      <a:pt x="2249" y="451"/>
                    </a:lnTo>
                    <a:lnTo>
                      <a:pt x="2282" y="386"/>
                    </a:lnTo>
                    <a:lnTo>
                      <a:pt x="2321" y="307"/>
                    </a:lnTo>
                    <a:lnTo>
                      <a:pt x="2364" y="221"/>
                    </a:lnTo>
                    <a:lnTo>
                      <a:pt x="2437" y="68"/>
                    </a:lnTo>
                    <a:lnTo>
                      <a:pt x="2468" y="0"/>
                    </a:lnTo>
                    <a:lnTo>
                      <a:pt x="2409" y="16"/>
                    </a:lnTo>
                    <a:lnTo>
                      <a:pt x="2277" y="54"/>
                    </a:lnTo>
                    <a:lnTo>
                      <a:pt x="2203" y="74"/>
                    </a:lnTo>
                    <a:lnTo>
                      <a:pt x="2133" y="92"/>
                    </a:lnTo>
                    <a:lnTo>
                      <a:pt x="2079" y="104"/>
                    </a:lnTo>
                    <a:lnTo>
                      <a:pt x="2059" y="107"/>
                    </a:lnTo>
                    <a:lnTo>
                      <a:pt x="2045" y="109"/>
                    </a:lnTo>
                    <a:lnTo>
                      <a:pt x="2038" y="110"/>
                    </a:lnTo>
                    <a:lnTo>
                      <a:pt x="2027" y="113"/>
                    </a:lnTo>
                    <a:lnTo>
                      <a:pt x="1997" y="122"/>
                    </a:lnTo>
                    <a:lnTo>
                      <a:pt x="1954" y="138"/>
                    </a:lnTo>
                    <a:lnTo>
                      <a:pt x="1903" y="157"/>
                    </a:lnTo>
                    <a:lnTo>
                      <a:pt x="1779" y="207"/>
                    </a:lnTo>
                    <a:lnTo>
                      <a:pt x="1641" y="263"/>
                    </a:lnTo>
                    <a:lnTo>
                      <a:pt x="1504" y="321"/>
                    </a:lnTo>
                    <a:lnTo>
                      <a:pt x="1386" y="371"/>
                    </a:lnTo>
                    <a:lnTo>
                      <a:pt x="1301" y="409"/>
                    </a:lnTo>
                    <a:lnTo>
                      <a:pt x="1277" y="420"/>
                    </a:lnTo>
                    <a:lnTo>
                      <a:pt x="1266" y="426"/>
                    </a:lnTo>
                    <a:lnTo>
                      <a:pt x="1251" y="432"/>
                    </a:lnTo>
                    <a:lnTo>
                      <a:pt x="1212" y="444"/>
                    </a:lnTo>
                    <a:lnTo>
                      <a:pt x="1071" y="486"/>
                    </a:lnTo>
                    <a:lnTo>
                      <a:pt x="652" y="605"/>
                    </a:lnTo>
                    <a:lnTo>
                      <a:pt x="46" y="776"/>
                    </a:lnTo>
                    <a:lnTo>
                      <a:pt x="33" y="964"/>
                    </a:lnTo>
                    <a:lnTo>
                      <a:pt x="21" y="1155"/>
                    </a:lnTo>
                    <a:lnTo>
                      <a:pt x="9" y="1376"/>
                    </a:lnTo>
                    <a:lnTo>
                      <a:pt x="5" y="1489"/>
                    </a:lnTo>
                    <a:lnTo>
                      <a:pt x="2" y="1598"/>
                    </a:lnTo>
                    <a:lnTo>
                      <a:pt x="0" y="1699"/>
                    </a:lnTo>
                    <a:lnTo>
                      <a:pt x="0" y="1792"/>
                    </a:lnTo>
                    <a:lnTo>
                      <a:pt x="2" y="1869"/>
                    </a:lnTo>
                    <a:lnTo>
                      <a:pt x="3" y="1901"/>
                    </a:lnTo>
                    <a:lnTo>
                      <a:pt x="6" y="1930"/>
                    </a:lnTo>
                    <a:lnTo>
                      <a:pt x="11" y="1951"/>
                    </a:lnTo>
                    <a:lnTo>
                      <a:pt x="14" y="1969"/>
                    </a:lnTo>
                    <a:lnTo>
                      <a:pt x="20" y="1980"/>
                    </a:lnTo>
                    <a:lnTo>
                      <a:pt x="23" y="1983"/>
                    </a:lnTo>
                    <a:lnTo>
                      <a:pt x="26" y="1983"/>
                    </a:lnTo>
                    <a:lnTo>
                      <a:pt x="53" y="1984"/>
                    </a:lnTo>
                    <a:lnTo>
                      <a:pt x="109" y="1986"/>
                    </a:lnTo>
                    <a:lnTo>
                      <a:pt x="285" y="1986"/>
                    </a:lnTo>
                    <a:lnTo>
                      <a:pt x="525" y="1984"/>
                    </a:lnTo>
                    <a:lnTo>
                      <a:pt x="796" y="1980"/>
                    </a:lnTo>
                    <a:lnTo>
                      <a:pt x="1067" y="1975"/>
                    </a:lnTo>
                    <a:lnTo>
                      <a:pt x="1307" y="1968"/>
                    </a:lnTo>
                    <a:lnTo>
                      <a:pt x="1406" y="1963"/>
                    </a:lnTo>
                    <a:lnTo>
                      <a:pt x="1483" y="1959"/>
                    </a:lnTo>
                    <a:lnTo>
                      <a:pt x="1539" y="1953"/>
                    </a:lnTo>
                    <a:lnTo>
                      <a:pt x="1557" y="1950"/>
                    </a:lnTo>
                    <a:lnTo>
                      <a:pt x="1566" y="19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g238d613911f_0_92"/>
              <p:cNvSpPr/>
              <p:nvPr/>
            </p:nvSpPr>
            <p:spPr>
              <a:xfrm>
                <a:off x="5901531" y="3503302"/>
                <a:ext cx="839788" cy="2055813"/>
              </a:xfrm>
              <a:custGeom>
                <a:rect b="b" l="l" r="r" t="t"/>
                <a:pathLst>
                  <a:path extrusionOk="0" h="1295" w="529">
                    <a:moveTo>
                      <a:pt x="529" y="0"/>
                    </a:moveTo>
                    <a:lnTo>
                      <a:pt x="529" y="0"/>
                    </a:lnTo>
                    <a:lnTo>
                      <a:pt x="417" y="332"/>
                    </a:lnTo>
                    <a:lnTo>
                      <a:pt x="333" y="576"/>
                    </a:lnTo>
                    <a:lnTo>
                      <a:pt x="283" y="719"/>
                    </a:lnTo>
                    <a:lnTo>
                      <a:pt x="264" y="764"/>
                    </a:lnTo>
                    <a:lnTo>
                      <a:pt x="229" y="840"/>
                    </a:lnTo>
                    <a:lnTo>
                      <a:pt x="132" y="1034"/>
                    </a:lnTo>
                    <a:lnTo>
                      <a:pt x="0" y="1295"/>
                    </a:lnTo>
                    <a:lnTo>
                      <a:pt x="141" y="1040"/>
                    </a:lnTo>
                    <a:lnTo>
                      <a:pt x="247" y="849"/>
                    </a:lnTo>
                    <a:lnTo>
                      <a:pt x="288" y="773"/>
                    </a:lnTo>
                    <a:lnTo>
                      <a:pt x="312" y="728"/>
                    </a:lnTo>
                    <a:lnTo>
                      <a:pt x="321" y="707"/>
                    </a:lnTo>
                    <a:lnTo>
                      <a:pt x="332" y="675"/>
                    </a:lnTo>
                    <a:lnTo>
                      <a:pt x="362" y="581"/>
                    </a:lnTo>
                    <a:lnTo>
                      <a:pt x="397" y="464"/>
                    </a:lnTo>
                    <a:lnTo>
                      <a:pt x="435" y="335"/>
                    </a:lnTo>
                    <a:lnTo>
                      <a:pt x="500" y="103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247B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238d613911f_0_92"/>
              <p:cNvSpPr/>
              <p:nvPr/>
            </p:nvSpPr>
            <p:spPr>
              <a:xfrm>
                <a:off x="5901531" y="3503302"/>
                <a:ext cx="839788" cy="2055813"/>
              </a:xfrm>
              <a:custGeom>
                <a:rect b="b" l="l" r="r" t="t"/>
                <a:pathLst>
                  <a:path extrusionOk="0" h="1295" w="529">
                    <a:moveTo>
                      <a:pt x="529" y="0"/>
                    </a:moveTo>
                    <a:lnTo>
                      <a:pt x="529" y="0"/>
                    </a:lnTo>
                    <a:lnTo>
                      <a:pt x="417" y="332"/>
                    </a:lnTo>
                    <a:lnTo>
                      <a:pt x="333" y="576"/>
                    </a:lnTo>
                    <a:lnTo>
                      <a:pt x="283" y="719"/>
                    </a:lnTo>
                    <a:lnTo>
                      <a:pt x="264" y="764"/>
                    </a:lnTo>
                    <a:lnTo>
                      <a:pt x="229" y="840"/>
                    </a:lnTo>
                    <a:lnTo>
                      <a:pt x="132" y="1034"/>
                    </a:lnTo>
                    <a:lnTo>
                      <a:pt x="0" y="1295"/>
                    </a:lnTo>
                    <a:lnTo>
                      <a:pt x="141" y="1040"/>
                    </a:lnTo>
                    <a:lnTo>
                      <a:pt x="247" y="849"/>
                    </a:lnTo>
                    <a:lnTo>
                      <a:pt x="288" y="773"/>
                    </a:lnTo>
                    <a:lnTo>
                      <a:pt x="312" y="728"/>
                    </a:lnTo>
                    <a:lnTo>
                      <a:pt x="321" y="707"/>
                    </a:lnTo>
                    <a:lnTo>
                      <a:pt x="332" y="675"/>
                    </a:lnTo>
                    <a:lnTo>
                      <a:pt x="362" y="581"/>
                    </a:lnTo>
                    <a:lnTo>
                      <a:pt x="397" y="464"/>
                    </a:lnTo>
                    <a:lnTo>
                      <a:pt x="435" y="335"/>
                    </a:lnTo>
                    <a:lnTo>
                      <a:pt x="500" y="103"/>
                    </a:lnTo>
                    <a:lnTo>
                      <a:pt x="52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238d613911f_0_92"/>
              <p:cNvSpPr/>
              <p:nvPr/>
            </p:nvSpPr>
            <p:spPr>
              <a:xfrm>
                <a:off x="7022306" y="3217552"/>
                <a:ext cx="347663" cy="849313"/>
              </a:xfrm>
              <a:custGeom>
                <a:rect b="b" l="l" r="r" t="t"/>
                <a:pathLst>
                  <a:path extrusionOk="0" h="535" w="219">
                    <a:moveTo>
                      <a:pt x="219" y="0"/>
                    </a:moveTo>
                    <a:lnTo>
                      <a:pt x="219" y="0"/>
                    </a:lnTo>
                    <a:lnTo>
                      <a:pt x="190" y="74"/>
                    </a:lnTo>
                    <a:lnTo>
                      <a:pt x="125" y="242"/>
                    </a:lnTo>
                    <a:lnTo>
                      <a:pt x="87" y="336"/>
                    </a:lnTo>
                    <a:lnTo>
                      <a:pt x="52" y="423"/>
                    </a:lnTo>
                    <a:lnTo>
                      <a:pt x="22" y="492"/>
                    </a:lnTo>
                    <a:lnTo>
                      <a:pt x="10" y="518"/>
                    </a:lnTo>
                    <a:lnTo>
                      <a:pt x="0" y="535"/>
                    </a:lnTo>
                    <a:lnTo>
                      <a:pt x="31" y="477"/>
                    </a:lnTo>
                    <a:lnTo>
                      <a:pt x="63" y="415"/>
                    </a:lnTo>
                    <a:lnTo>
                      <a:pt x="99" y="336"/>
                    </a:lnTo>
                    <a:lnTo>
                      <a:pt x="137" y="250"/>
                    </a:lnTo>
                    <a:lnTo>
                      <a:pt x="155" y="206"/>
                    </a:lnTo>
                    <a:lnTo>
                      <a:pt x="173" y="160"/>
                    </a:lnTo>
                    <a:lnTo>
                      <a:pt x="188" y="118"/>
                    </a:lnTo>
                    <a:lnTo>
                      <a:pt x="201" y="75"/>
                    </a:lnTo>
                    <a:lnTo>
                      <a:pt x="211" y="36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247B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238d613911f_0_92"/>
              <p:cNvSpPr/>
              <p:nvPr/>
            </p:nvSpPr>
            <p:spPr>
              <a:xfrm>
                <a:off x="7022306" y="3217552"/>
                <a:ext cx="347663" cy="849313"/>
              </a:xfrm>
              <a:custGeom>
                <a:rect b="b" l="l" r="r" t="t"/>
                <a:pathLst>
                  <a:path extrusionOk="0" h="535" w="219">
                    <a:moveTo>
                      <a:pt x="219" y="0"/>
                    </a:moveTo>
                    <a:lnTo>
                      <a:pt x="219" y="0"/>
                    </a:lnTo>
                    <a:lnTo>
                      <a:pt x="190" y="74"/>
                    </a:lnTo>
                    <a:lnTo>
                      <a:pt x="125" y="242"/>
                    </a:lnTo>
                    <a:lnTo>
                      <a:pt x="87" y="336"/>
                    </a:lnTo>
                    <a:lnTo>
                      <a:pt x="52" y="423"/>
                    </a:lnTo>
                    <a:lnTo>
                      <a:pt x="22" y="492"/>
                    </a:lnTo>
                    <a:lnTo>
                      <a:pt x="10" y="518"/>
                    </a:lnTo>
                    <a:lnTo>
                      <a:pt x="0" y="535"/>
                    </a:lnTo>
                    <a:lnTo>
                      <a:pt x="31" y="477"/>
                    </a:lnTo>
                    <a:lnTo>
                      <a:pt x="63" y="415"/>
                    </a:lnTo>
                    <a:lnTo>
                      <a:pt x="99" y="336"/>
                    </a:lnTo>
                    <a:lnTo>
                      <a:pt x="137" y="250"/>
                    </a:lnTo>
                    <a:lnTo>
                      <a:pt x="155" y="206"/>
                    </a:lnTo>
                    <a:lnTo>
                      <a:pt x="173" y="160"/>
                    </a:lnTo>
                    <a:lnTo>
                      <a:pt x="188" y="118"/>
                    </a:lnTo>
                    <a:lnTo>
                      <a:pt x="201" y="75"/>
                    </a:lnTo>
                    <a:lnTo>
                      <a:pt x="211" y="36"/>
                    </a:lnTo>
                    <a:lnTo>
                      <a:pt x="21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238d613911f_0_92"/>
              <p:cNvSpPr/>
              <p:nvPr/>
            </p:nvSpPr>
            <p:spPr>
              <a:xfrm>
                <a:off x="4129881" y="2622240"/>
                <a:ext cx="3932238" cy="1627188"/>
              </a:xfrm>
              <a:custGeom>
                <a:rect b="b" l="l" r="r" t="t"/>
                <a:pathLst>
                  <a:path extrusionOk="0" h="1025" w="2477">
                    <a:moveTo>
                      <a:pt x="27" y="235"/>
                    </a:moveTo>
                    <a:lnTo>
                      <a:pt x="27" y="235"/>
                    </a:lnTo>
                    <a:lnTo>
                      <a:pt x="537" y="250"/>
                    </a:lnTo>
                    <a:lnTo>
                      <a:pt x="913" y="262"/>
                    </a:lnTo>
                    <a:lnTo>
                      <a:pt x="1054" y="269"/>
                    </a:lnTo>
                    <a:lnTo>
                      <a:pt x="1134" y="273"/>
                    </a:lnTo>
                    <a:lnTo>
                      <a:pt x="1145" y="273"/>
                    </a:lnTo>
                    <a:lnTo>
                      <a:pt x="1160" y="272"/>
                    </a:lnTo>
                    <a:lnTo>
                      <a:pt x="1193" y="267"/>
                    </a:lnTo>
                    <a:lnTo>
                      <a:pt x="1234" y="256"/>
                    </a:lnTo>
                    <a:lnTo>
                      <a:pt x="1281" y="241"/>
                    </a:lnTo>
                    <a:lnTo>
                      <a:pt x="1333" y="225"/>
                    </a:lnTo>
                    <a:lnTo>
                      <a:pt x="1387" y="205"/>
                    </a:lnTo>
                    <a:lnTo>
                      <a:pt x="1501" y="162"/>
                    </a:lnTo>
                    <a:lnTo>
                      <a:pt x="1712" y="77"/>
                    </a:lnTo>
                    <a:lnTo>
                      <a:pt x="1791" y="47"/>
                    </a:lnTo>
                    <a:lnTo>
                      <a:pt x="1819" y="38"/>
                    </a:lnTo>
                    <a:lnTo>
                      <a:pt x="1839" y="34"/>
                    </a:lnTo>
                    <a:lnTo>
                      <a:pt x="1880" y="29"/>
                    </a:lnTo>
                    <a:lnTo>
                      <a:pt x="1939" y="23"/>
                    </a:lnTo>
                    <a:lnTo>
                      <a:pt x="2088" y="12"/>
                    </a:lnTo>
                    <a:lnTo>
                      <a:pt x="2279" y="0"/>
                    </a:lnTo>
                    <a:lnTo>
                      <a:pt x="2308" y="20"/>
                    </a:lnTo>
                    <a:lnTo>
                      <a:pt x="2374" y="62"/>
                    </a:lnTo>
                    <a:lnTo>
                      <a:pt x="2443" y="108"/>
                    </a:lnTo>
                    <a:lnTo>
                      <a:pt x="2467" y="126"/>
                    </a:lnTo>
                    <a:lnTo>
                      <a:pt x="2474" y="132"/>
                    </a:lnTo>
                    <a:lnTo>
                      <a:pt x="2477" y="137"/>
                    </a:lnTo>
                    <a:lnTo>
                      <a:pt x="2476" y="140"/>
                    </a:lnTo>
                    <a:lnTo>
                      <a:pt x="2470" y="144"/>
                    </a:lnTo>
                    <a:lnTo>
                      <a:pt x="2446" y="158"/>
                    </a:lnTo>
                    <a:lnTo>
                      <a:pt x="2408" y="178"/>
                    </a:lnTo>
                    <a:lnTo>
                      <a:pt x="2359" y="202"/>
                    </a:lnTo>
                    <a:lnTo>
                      <a:pt x="2232" y="262"/>
                    </a:lnTo>
                    <a:lnTo>
                      <a:pt x="2085" y="332"/>
                    </a:lnTo>
                    <a:lnTo>
                      <a:pt x="1935" y="403"/>
                    </a:lnTo>
                    <a:lnTo>
                      <a:pt x="1800" y="470"/>
                    </a:lnTo>
                    <a:lnTo>
                      <a:pt x="1744" y="498"/>
                    </a:lnTo>
                    <a:lnTo>
                      <a:pt x="1697" y="522"/>
                    </a:lnTo>
                    <a:lnTo>
                      <a:pt x="1663" y="541"/>
                    </a:lnTo>
                    <a:lnTo>
                      <a:pt x="1653" y="549"/>
                    </a:lnTo>
                    <a:lnTo>
                      <a:pt x="1645" y="555"/>
                    </a:lnTo>
                    <a:lnTo>
                      <a:pt x="1553" y="646"/>
                    </a:lnTo>
                    <a:lnTo>
                      <a:pt x="1401" y="798"/>
                    </a:lnTo>
                    <a:lnTo>
                      <a:pt x="1322" y="875"/>
                    </a:lnTo>
                    <a:lnTo>
                      <a:pt x="1251" y="942"/>
                    </a:lnTo>
                    <a:lnTo>
                      <a:pt x="1196" y="992"/>
                    </a:lnTo>
                    <a:lnTo>
                      <a:pt x="1178" y="1009"/>
                    </a:lnTo>
                    <a:lnTo>
                      <a:pt x="1166" y="1016"/>
                    </a:lnTo>
                    <a:lnTo>
                      <a:pt x="1160" y="1018"/>
                    </a:lnTo>
                    <a:lnTo>
                      <a:pt x="1148" y="1019"/>
                    </a:lnTo>
                    <a:lnTo>
                      <a:pt x="1110" y="1022"/>
                    </a:lnTo>
                    <a:lnTo>
                      <a:pt x="1057" y="1024"/>
                    </a:lnTo>
                    <a:lnTo>
                      <a:pt x="990" y="1025"/>
                    </a:lnTo>
                    <a:lnTo>
                      <a:pt x="826" y="1025"/>
                    </a:lnTo>
                    <a:lnTo>
                      <a:pt x="641" y="1025"/>
                    </a:lnTo>
                    <a:lnTo>
                      <a:pt x="455" y="1022"/>
                    </a:lnTo>
                    <a:lnTo>
                      <a:pt x="288" y="1021"/>
                    </a:lnTo>
                    <a:lnTo>
                      <a:pt x="162" y="1018"/>
                    </a:lnTo>
                    <a:lnTo>
                      <a:pt x="100" y="1016"/>
                    </a:lnTo>
                    <a:lnTo>
                      <a:pt x="97" y="1015"/>
                    </a:lnTo>
                    <a:lnTo>
                      <a:pt x="94" y="1013"/>
                    </a:lnTo>
                    <a:lnTo>
                      <a:pt x="88" y="1007"/>
                    </a:lnTo>
                    <a:lnTo>
                      <a:pt x="82" y="996"/>
                    </a:lnTo>
                    <a:lnTo>
                      <a:pt x="76" y="983"/>
                    </a:lnTo>
                    <a:lnTo>
                      <a:pt x="70" y="966"/>
                    </a:lnTo>
                    <a:lnTo>
                      <a:pt x="64" y="946"/>
                    </a:lnTo>
                    <a:lnTo>
                      <a:pt x="52" y="899"/>
                    </a:lnTo>
                    <a:lnTo>
                      <a:pt x="41" y="843"/>
                    </a:lnTo>
                    <a:lnTo>
                      <a:pt x="30" y="781"/>
                    </a:lnTo>
                    <a:lnTo>
                      <a:pt x="21" y="713"/>
                    </a:lnTo>
                    <a:lnTo>
                      <a:pt x="14" y="643"/>
                    </a:lnTo>
                    <a:lnTo>
                      <a:pt x="8" y="573"/>
                    </a:lnTo>
                    <a:lnTo>
                      <a:pt x="3" y="504"/>
                    </a:lnTo>
                    <a:lnTo>
                      <a:pt x="0" y="438"/>
                    </a:lnTo>
                    <a:lnTo>
                      <a:pt x="0" y="379"/>
                    </a:lnTo>
                    <a:lnTo>
                      <a:pt x="3" y="326"/>
                    </a:lnTo>
                    <a:lnTo>
                      <a:pt x="5" y="303"/>
                    </a:lnTo>
                    <a:lnTo>
                      <a:pt x="8" y="284"/>
                    </a:lnTo>
                    <a:lnTo>
                      <a:pt x="12" y="267"/>
                    </a:lnTo>
                    <a:lnTo>
                      <a:pt x="17" y="253"/>
                    </a:lnTo>
                    <a:lnTo>
                      <a:pt x="21" y="243"/>
                    </a:lnTo>
                    <a:lnTo>
                      <a:pt x="27" y="235"/>
                    </a:lnTo>
                    <a:close/>
                  </a:path>
                </a:pathLst>
              </a:custGeom>
              <a:solidFill>
                <a:srgbClr val="AFDFE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238d613911f_0_92"/>
              <p:cNvSpPr/>
              <p:nvPr/>
            </p:nvSpPr>
            <p:spPr>
              <a:xfrm>
                <a:off x="4129881" y="2622240"/>
                <a:ext cx="3932238" cy="1627188"/>
              </a:xfrm>
              <a:custGeom>
                <a:rect b="b" l="l" r="r" t="t"/>
                <a:pathLst>
                  <a:path extrusionOk="0" h="1025" w="2477">
                    <a:moveTo>
                      <a:pt x="27" y="235"/>
                    </a:moveTo>
                    <a:lnTo>
                      <a:pt x="27" y="235"/>
                    </a:lnTo>
                    <a:lnTo>
                      <a:pt x="537" y="250"/>
                    </a:lnTo>
                    <a:lnTo>
                      <a:pt x="913" y="262"/>
                    </a:lnTo>
                    <a:lnTo>
                      <a:pt x="1054" y="269"/>
                    </a:lnTo>
                    <a:lnTo>
                      <a:pt x="1134" y="273"/>
                    </a:lnTo>
                    <a:lnTo>
                      <a:pt x="1145" y="273"/>
                    </a:lnTo>
                    <a:lnTo>
                      <a:pt x="1160" y="272"/>
                    </a:lnTo>
                    <a:lnTo>
                      <a:pt x="1193" y="267"/>
                    </a:lnTo>
                    <a:lnTo>
                      <a:pt x="1234" y="256"/>
                    </a:lnTo>
                    <a:lnTo>
                      <a:pt x="1281" y="241"/>
                    </a:lnTo>
                    <a:lnTo>
                      <a:pt x="1333" y="225"/>
                    </a:lnTo>
                    <a:lnTo>
                      <a:pt x="1387" y="205"/>
                    </a:lnTo>
                    <a:lnTo>
                      <a:pt x="1501" y="162"/>
                    </a:lnTo>
                    <a:lnTo>
                      <a:pt x="1712" y="77"/>
                    </a:lnTo>
                    <a:lnTo>
                      <a:pt x="1791" y="47"/>
                    </a:lnTo>
                    <a:lnTo>
                      <a:pt x="1819" y="38"/>
                    </a:lnTo>
                    <a:lnTo>
                      <a:pt x="1839" y="34"/>
                    </a:lnTo>
                    <a:lnTo>
                      <a:pt x="1880" y="29"/>
                    </a:lnTo>
                    <a:lnTo>
                      <a:pt x="1939" y="23"/>
                    </a:lnTo>
                    <a:lnTo>
                      <a:pt x="2088" y="12"/>
                    </a:lnTo>
                    <a:lnTo>
                      <a:pt x="2279" y="0"/>
                    </a:lnTo>
                    <a:lnTo>
                      <a:pt x="2308" y="20"/>
                    </a:lnTo>
                    <a:lnTo>
                      <a:pt x="2374" y="62"/>
                    </a:lnTo>
                    <a:lnTo>
                      <a:pt x="2443" y="108"/>
                    </a:lnTo>
                    <a:lnTo>
                      <a:pt x="2467" y="126"/>
                    </a:lnTo>
                    <a:lnTo>
                      <a:pt x="2474" y="132"/>
                    </a:lnTo>
                    <a:lnTo>
                      <a:pt x="2477" y="137"/>
                    </a:lnTo>
                    <a:lnTo>
                      <a:pt x="2476" y="140"/>
                    </a:lnTo>
                    <a:lnTo>
                      <a:pt x="2470" y="144"/>
                    </a:lnTo>
                    <a:lnTo>
                      <a:pt x="2446" y="158"/>
                    </a:lnTo>
                    <a:lnTo>
                      <a:pt x="2408" y="178"/>
                    </a:lnTo>
                    <a:lnTo>
                      <a:pt x="2359" y="202"/>
                    </a:lnTo>
                    <a:lnTo>
                      <a:pt x="2232" y="262"/>
                    </a:lnTo>
                    <a:lnTo>
                      <a:pt x="2085" y="332"/>
                    </a:lnTo>
                    <a:lnTo>
                      <a:pt x="1935" y="403"/>
                    </a:lnTo>
                    <a:lnTo>
                      <a:pt x="1800" y="470"/>
                    </a:lnTo>
                    <a:lnTo>
                      <a:pt x="1744" y="498"/>
                    </a:lnTo>
                    <a:lnTo>
                      <a:pt x="1697" y="522"/>
                    </a:lnTo>
                    <a:lnTo>
                      <a:pt x="1663" y="541"/>
                    </a:lnTo>
                    <a:lnTo>
                      <a:pt x="1653" y="549"/>
                    </a:lnTo>
                    <a:lnTo>
                      <a:pt x="1645" y="555"/>
                    </a:lnTo>
                    <a:lnTo>
                      <a:pt x="1553" y="646"/>
                    </a:lnTo>
                    <a:lnTo>
                      <a:pt x="1401" y="798"/>
                    </a:lnTo>
                    <a:lnTo>
                      <a:pt x="1322" y="875"/>
                    </a:lnTo>
                    <a:lnTo>
                      <a:pt x="1251" y="942"/>
                    </a:lnTo>
                    <a:lnTo>
                      <a:pt x="1196" y="992"/>
                    </a:lnTo>
                    <a:lnTo>
                      <a:pt x="1178" y="1009"/>
                    </a:lnTo>
                    <a:lnTo>
                      <a:pt x="1166" y="1016"/>
                    </a:lnTo>
                    <a:lnTo>
                      <a:pt x="1160" y="1018"/>
                    </a:lnTo>
                    <a:lnTo>
                      <a:pt x="1148" y="1019"/>
                    </a:lnTo>
                    <a:lnTo>
                      <a:pt x="1110" y="1022"/>
                    </a:lnTo>
                    <a:lnTo>
                      <a:pt x="1057" y="1024"/>
                    </a:lnTo>
                    <a:lnTo>
                      <a:pt x="990" y="1025"/>
                    </a:lnTo>
                    <a:lnTo>
                      <a:pt x="826" y="1025"/>
                    </a:lnTo>
                    <a:lnTo>
                      <a:pt x="641" y="1025"/>
                    </a:lnTo>
                    <a:lnTo>
                      <a:pt x="455" y="1022"/>
                    </a:lnTo>
                    <a:lnTo>
                      <a:pt x="288" y="1021"/>
                    </a:lnTo>
                    <a:lnTo>
                      <a:pt x="162" y="1018"/>
                    </a:lnTo>
                    <a:lnTo>
                      <a:pt x="100" y="1016"/>
                    </a:lnTo>
                    <a:lnTo>
                      <a:pt x="97" y="1015"/>
                    </a:lnTo>
                    <a:lnTo>
                      <a:pt x="94" y="1013"/>
                    </a:lnTo>
                    <a:lnTo>
                      <a:pt x="88" y="1007"/>
                    </a:lnTo>
                    <a:lnTo>
                      <a:pt x="82" y="996"/>
                    </a:lnTo>
                    <a:lnTo>
                      <a:pt x="76" y="983"/>
                    </a:lnTo>
                    <a:lnTo>
                      <a:pt x="70" y="966"/>
                    </a:lnTo>
                    <a:lnTo>
                      <a:pt x="64" y="946"/>
                    </a:lnTo>
                    <a:lnTo>
                      <a:pt x="52" y="899"/>
                    </a:lnTo>
                    <a:lnTo>
                      <a:pt x="41" y="843"/>
                    </a:lnTo>
                    <a:lnTo>
                      <a:pt x="30" y="781"/>
                    </a:lnTo>
                    <a:lnTo>
                      <a:pt x="21" y="713"/>
                    </a:lnTo>
                    <a:lnTo>
                      <a:pt x="14" y="643"/>
                    </a:lnTo>
                    <a:lnTo>
                      <a:pt x="8" y="573"/>
                    </a:lnTo>
                    <a:lnTo>
                      <a:pt x="3" y="504"/>
                    </a:lnTo>
                    <a:lnTo>
                      <a:pt x="0" y="438"/>
                    </a:lnTo>
                    <a:lnTo>
                      <a:pt x="0" y="379"/>
                    </a:lnTo>
                    <a:lnTo>
                      <a:pt x="3" y="326"/>
                    </a:lnTo>
                    <a:lnTo>
                      <a:pt x="5" y="303"/>
                    </a:lnTo>
                    <a:lnTo>
                      <a:pt x="8" y="284"/>
                    </a:lnTo>
                    <a:lnTo>
                      <a:pt x="12" y="267"/>
                    </a:lnTo>
                    <a:lnTo>
                      <a:pt x="17" y="253"/>
                    </a:lnTo>
                    <a:lnTo>
                      <a:pt x="21" y="243"/>
                    </a:lnTo>
                    <a:lnTo>
                      <a:pt x="27" y="2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238d613911f_0_92"/>
              <p:cNvSpPr/>
              <p:nvPr/>
            </p:nvSpPr>
            <p:spPr>
              <a:xfrm>
                <a:off x="4922044" y="2676215"/>
                <a:ext cx="2962275" cy="914400"/>
              </a:xfrm>
              <a:custGeom>
                <a:rect b="b" l="l" r="r" t="t"/>
                <a:pathLst>
                  <a:path extrusionOk="0" h="576" w="1866">
                    <a:moveTo>
                      <a:pt x="1639" y="7"/>
                    </a:moveTo>
                    <a:lnTo>
                      <a:pt x="1639" y="7"/>
                    </a:lnTo>
                    <a:lnTo>
                      <a:pt x="1621" y="9"/>
                    </a:lnTo>
                    <a:lnTo>
                      <a:pt x="1602" y="12"/>
                    </a:lnTo>
                    <a:lnTo>
                      <a:pt x="1558" y="22"/>
                    </a:lnTo>
                    <a:lnTo>
                      <a:pt x="1510" y="36"/>
                    </a:lnTo>
                    <a:lnTo>
                      <a:pt x="1455" y="53"/>
                    </a:lnTo>
                    <a:lnTo>
                      <a:pt x="1398" y="72"/>
                    </a:lnTo>
                    <a:lnTo>
                      <a:pt x="1337" y="94"/>
                    </a:lnTo>
                    <a:lnTo>
                      <a:pt x="1213" y="141"/>
                    </a:lnTo>
                    <a:lnTo>
                      <a:pt x="1088" y="186"/>
                    </a:lnTo>
                    <a:lnTo>
                      <a:pt x="973" y="227"/>
                    </a:lnTo>
                    <a:lnTo>
                      <a:pt x="923" y="244"/>
                    </a:lnTo>
                    <a:lnTo>
                      <a:pt x="878" y="257"/>
                    </a:lnTo>
                    <a:lnTo>
                      <a:pt x="838" y="266"/>
                    </a:lnTo>
                    <a:lnTo>
                      <a:pt x="823" y="269"/>
                    </a:lnTo>
                    <a:lnTo>
                      <a:pt x="808" y="271"/>
                    </a:lnTo>
                    <a:lnTo>
                      <a:pt x="735" y="274"/>
                    </a:lnTo>
                    <a:lnTo>
                      <a:pt x="635" y="275"/>
                    </a:lnTo>
                    <a:lnTo>
                      <a:pt x="515" y="279"/>
                    </a:lnTo>
                    <a:lnTo>
                      <a:pt x="388" y="282"/>
                    </a:lnTo>
                    <a:lnTo>
                      <a:pt x="324" y="285"/>
                    </a:lnTo>
                    <a:lnTo>
                      <a:pt x="264" y="289"/>
                    </a:lnTo>
                    <a:lnTo>
                      <a:pt x="206" y="294"/>
                    </a:lnTo>
                    <a:lnTo>
                      <a:pt x="153" y="300"/>
                    </a:lnTo>
                    <a:lnTo>
                      <a:pt x="106" y="309"/>
                    </a:lnTo>
                    <a:lnTo>
                      <a:pt x="67" y="318"/>
                    </a:lnTo>
                    <a:lnTo>
                      <a:pt x="50" y="322"/>
                    </a:lnTo>
                    <a:lnTo>
                      <a:pt x="36" y="329"/>
                    </a:lnTo>
                    <a:lnTo>
                      <a:pt x="24" y="335"/>
                    </a:lnTo>
                    <a:lnTo>
                      <a:pt x="15" y="341"/>
                    </a:lnTo>
                    <a:lnTo>
                      <a:pt x="9" y="348"/>
                    </a:lnTo>
                    <a:lnTo>
                      <a:pt x="4" y="356"/>
                    </a:lnTo>
                    <a:lnTo>
                      <a:pt x="1" y="365"/>
                    </a:lnTo>
                    <a:lnTo>
                      <a:pt x="0" y="373"/>
                    </a:lnTo>
                    <a:lnTo>
                      <a:pt x="0" y="383"/>
                    </a:lnTo>
                    <a:lnTo>
                      <a:pt x="1" y="392"/>
                    </a:lnTo>
                    <a:lnTo>
                      <a:pt x="4" y="403"/>
                    </a:lnTo>
                    <a:lnTo>
                      <a:pt x="7" y="412"/>
                    </a:lnTo>
                    <a:lnTo>
                      <a:pt x="13" y="423"/>
                    </a:lnTo>
                    <a:lnTo>
                      <a:pt x="21" y="433"/>
                    </a:lnTo>
                    <a:lnTo>
                      <a:pt x="30" y="445"/>
                    </a:lnTo>
                    <a:lnTo>
                      <a:pt x="39" y="456"/>
                    </a:lnTo>
                    <a:lnTo>
                      <a:pt x="50" y="467"/>
                    </a:lnTo>
                    <a:lnTo>
                      <a:pt x="62" y="477"/>
                    </a:lnTo>
                    <a:lnTo>
                      <a:pt x="91" y="497"/>
                    </a:lnTo>
                    <a:lnTo>
                      <a:pt x="123" y="517"/>
                    </a:lnTo>
                    <a:lnTo>
                      <a:pt x="159" y="533"/>
                    </a:lnTo>
                    <a:lnTo>
                      <a:pt x="179" y="541"/>
                    </a:lnTo>
                    <a:lnTo>
                      <a:pt x="200" y="548"/>
                    </a:lnTo>
                    <a:lnTo>
                      <a:pt x="221" y="554"/>
                    </a:lnTo>
                    <a:lnTo>
                      <a:pt x="244" y="561"/>
                    </a:lnTo>
                    <a:lnTo>
                      <a:pt x="267" y="565"/>
                    </a:lnTo>
                    <a:lnTo>
                      <a:pt x="291" y="570"/>
                    </a:lnTo>
                    <a:lnTo>
                      <a:pt x="315" y="573"/>
                    </a:lnTo>
                    <a:lnTo>
                      <a:pt x="341" y="574"/>
                    </a:lnTo>
                    <a:lnTo>
                      <a:pt x="367" y="576"/>
                    </a:lnTo>
                    <a:lnTo>
                      <a:pt x="393" y="576"/>
                    </a:lnTo>
                    <a:lnTo>
                      <a:pt x="420" y="574"/>
                    </a:lnTo>
                    <a:lnTo>
                      <a:pt x="447" y="571"/>
                    </a:lnTo>
                    <a:lnTo>
                      <a:pt x="503" y="564"/>
                    </a:lnTo>
                    <a:lnTo>
                      <a:pt x="562" y="551"/>
                    </a:lnTo>
                    <a:lnTo>
                      <a:pt x="621" y="539"/>
                    </a:lnTo>
                    <a:lnTo>
                      <a:pt x="682" y="524"/>
                    </a:lnTo>
                    <a:lnTo>
                      <a:pt x="743" y="507"/>
                    </a:lnTo>
                    <a:lnTo>
                      <a:pt x="802" y="491"/>
                    </a:lnTo>
                    <a:lnTo>
                      <a:pt x="919" y="454"/>
                    </a:lnTo>
                    <a:lnTo>
                      <a:pt x="1025" y="418"/>
                    </a:lnTo>
                    <a:lnTo>
                      <a:pt x="1119" y="385"/>
                    </a:lnTo>
                    <a:lnTo>
                      <a:pt x="1195" y="357"/>
                    </a:lnTo>
                    <a:lnTo>
                      <a:pt x="1248" y="341"/>
                    </a:lnTo>
                    <a:lnTo>
                      <a:pt x="1308" y="326"/>
                    </a:lnTo>
                    <a:lnTo>
                      <a:pt x="1401" y="304"/>
                    </a:lnTo>
                    <a:lnTo>
                      <a:pt x="1510" y="279"/>
                    </a:lnTo>
                    <a:lnTo>
                      <a:pt x="1568" y="263"/>
                    </a:lnTo>
                    <a:lnTo>
                      <a:pt x="1624" y="247"/>
                    </a:lnTo>
                    <a:lnTo>
                      <a:pt x="1678" y="228"/>
                    </a:lnTo>
                    <a:lnTo>
                      <a:pt x="1730" y="210"/>
                    </a:lnTo>
                    <a:lnTo>
                      <a:pt x="1775" y="192"/>
                    </a:lnTo>
                    <a:lnTo>
                      <a:pt x="1795" y="181"/>
                    </a:lnTo>
                    <a:lnTo>
                      <a:pt x="1813" y="172"/>
                    </a:lnTo>
                    <a:lnTo>
                      <a:pt x="1828" y="162"/>
                    </a:lnTo>
                    <a:lnTo>
                      <a:pt x="1842" y="153"/>
                    </a:lnTo>
                    <a:lnTo>
                      <a:pt x="1853" y="142"/>
                    </a:lnTo>
                    <a:lnTo>
                      <a:pt x="1860" y="131"/>
                    </a:lnTo>
                    <a:lnTo>
                      <a:pt x="1865" y="121"/>
                    </a:lnTo>
                    <a:lnTo>
                      <a:pt x="1866" y="110"/>
                    </a:lnTo>
                    <a:lnTo>
                      <a:pt x="1865" y="100"/>
                    </a:lnTo>
                    <a:lnTo>
                      <a:pt x="1859" y="89"/>
                    </a:lnTo>
                    <a:lnTo>
                      <a:pt x="1845" y="69"/>
                    </a:lnTo>
                    <a:lnTo>
                      <a:pt x="1830" y="53"/>
                    </a:lnTo>
                    <a:lnTo>
                      <a:pt x="1818" y="39"/>
                    </a:lnTo>
                    <a:lnTo>
                      <a:pt x="1804" y="27"/>
                    </a:lnTo>
                    <a:lnTo>
                      <a:pt x="1792" y="18"/>
                    </a:lnTo>
                    <a:lnTo>
                      <a:pt x="1780" y="12"/>
                    </a:lnTo>
                    <a:lnTo>
                      <a:pt x="1766" y="6"/>
                    </a:lnTo>
                    <a:lnTo>
                      <a:pt x="1754" y="3"/>
                    </a:lnTo>
                    <a:lnTo>
                      <a:pt x="1742" y="1"/>
                    </a:lnTo>
                    <a:lnTo>
                      <a:pt x="1730" y="0"/>
                    </a:lnTo>
                    <a:lnTo>
                      <a:pt x="1703" y="1"/>
                    </a:lnTo>
                    <a:lnTo>
                      <a:pt x="1639" y="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g238d613911f_0_92"/>
            <p:cNvGrpSpPr/>
            <p:nvPr/>
          </p:nvGrpSpPr>
          <p:grpSpPr>
            <a:xfrm>
              <a:off x="1351421" y="3467308"/>
              <a:ext cx="1383112" cy="3005280"/>
              <a:chOff x="1763297" y="2003087"/>
              <a:chExt cx="1823964" cy="3963181"/>
            </a:xfrm>
          </p:grpSpPr>
          <p:sp>
            <p:nvSpPr>
              <p:cNvPr id="662" name="Google Shape;662;g238d613911f_0_92"/>
              <p:cNvSpPr/>
              <p:nvPr/>
            </p:nvSpPr>
            <p:spPr>
              <a:xfrm>
                <a:off x="1920924" y="3126176"/>
                <a:ext cx="367327" cy="292735"/>
              </a:xfrm>
              <a:custGeom>
                <a:rect b="b" l="l" r="r" t="t"/>
                <a:pathLst>
                  <a:path extrusionOk="0" h="208" w="261">
                    <a:moveTo>
                      <a:pt x="170" y="176"/>
                    </a:moveTo>
                    <a:lnTo>
                      <a:pt x="170" y="176"/>
                    </a:lnTo>
                    <a:lnTo>
                      <a:pt x="181" y="178"/>
                    </a:lnTo>
                    <a:lnTo>
                      <a:pt x="206" y="176"/>
                    </a:lnTo>
                    <a:lnTo>
                      <a:pt x="221" y="176"/>
                    </a:lnTo>
                    <a:lnTo>
                      <a:pt x="235" y="173"/>
                    </a:lnTo>
                    <a:lnTo>
                      <a:pt x="246" y="170"/>
                    </a:lnTo>
                    <a:lnTo>
                      <a:pt x="255" y="166"/>
                    </a:lnTo>
                    <a:lnTo>
                      <a:pt x="259" y="161"/>
                    </a:lnTo>
                    <a:lnTo>
                      <a:pt x="261" y="154"/>
                    </a:lnTo>
                    <a:lnTo>
                      <a:pt x="261" y="147"/>
                    </a:lnTo>
                    <a:lnTo>
                      <a:pt x="259" y="141"/>
                    </a:lnTo>
                    <a:lnTo>
                      <a:pt x="256" y="135"/>
                    </a:lnTo>
                    <a:lnTo>
                      <a:pt x="252" y="131"/>
                    </a:lnTo>
                    <a:lnTo>
                      <a:pt x="244" y="129"/>
                    </a:lnTo>
                    <a:lnTo>
                      <a:pt x="236" y="128"/>
                    </a:lnTo>
                    <a:lnTo>
                      <a:pt x="227" y="129"/>
                    </a:lnTo>
                    <a:lnTo>
                      <a:pt x="218" y="129"/>
                    </a:lnTo>
                    <a:lnTo>
                      <a:pt x="211" y="128"/>
                    </a:lnTo>
                    <a:lnTo>
                      <a:pt x="203" y="125"/>
                    </a:lnTo>
                    <a:lnTo>
                      <a:pt x="197" y="122"/>
                    </a:lnTo>
                    <a:lnTo>
                      <a:pt x="193" y="117"/>
                    </a:lnTo>
                    <a:lnTo>
                      <a:pt x="190" y="113"/>
                    </a:lnTo>
                    <a:lnTo>
                      <a:pt x="188" y="105"/>
                    </a:lnTo>
                    <a:lnTo>
                      <a:pt x="190" y="98"/>
                    </a:lnTo>
                    <a:lnTo>
                      <a:pt x="194" y="86"/>
                    </a:lnTo>
                    <a:lnTo>
                      <a:pt x="202" y="58"/>
                    </a:lnTo>
                    <a:lnTo>
                      <a:pt x="205" y="45"/>
                    </a:lnTo>
                    <a:lnTo>
                      <a:pt x="205" y="33"/>
                    </a:lnTo>
                    <a:lnTo>
                      <a:pt x="205" y="27"/>
                    </a:lnTo>
                    <a:lnTo>
                      <a:pt x="202" y="22"/>
                    </a:lnTo>
                    <a:lnTo>
                      <a:pt x="199" y="18"/>
                    </a:lnTo>
                    <a:lnTo>
                      <a:pt x="194" y="13"/>
                    </a:lnTo>
                    <a:lnTo>
                      <a:pt x="188" y="10"/>
                    </a:lnTo>
                    <a:lnTo>
                      <a:pt x="184" y="10"/>
                    </a:lnTo>
                    <a:lnTo>
                      <a:pt x="178" y="10"/>
                    </a:lnTo>
                    <a:lnTo>
                      <a:pt x="175" y="13"/>
                    </a:lnTo>
                    <a:lnTo>
                      <a:pt x="170" y="16"/>
                    </a:lnTo>
                    <a:lnTo>
                      <a:pt x="167" y="21"/>
                    </a:lnTo>
                    <a:lnTo>
                      <a:pt x="161" y="33"/>
                    </a:lnTo>
                    <a:lnTo>
                      <a:pt x="152" y="58"/>
                    </a:lnTo>
                    <a:lnTo>
                      <a:pt x="147" y="69"/>
                    </a:lnTo>
                    <a:lnTo>
                      <a:pt x="144" y="77"/>
                    </a:lnTo>
                    <a:lnTo>
                      <a:pt x="141" y="80"/>
                    </a:lnTo>
                    <a:lnTo>
                      <a:pt x="138" y="81"/>
                    </a:lnTo>
                    <a:lnTo>
                      <a:pt x="135" y="80"/>
                    </a:lnTo>
                    <a:lnTo>
                      <a:pt x="134" y="78"/>
                    </a:lnTo>
                    <a:lnTo>
                      <a:pt x="131" y="66"/>
                    </a:lnTo>
                    <a:lnTo>
                      <a:pt x="126" y="45"/>
                    </a:lnTo>
                    <a:lnTo>
                      <a:pt x="122" y="24"/>
                    </a:lnTo>
                    <a:lnTo>
                      <a:pt x="119" y="16"/>
                    </a:lnTo>
                    <a:lnTo>
                      <a:pt x="116" y="10"/>
                    </a:lnTo>
                    <a:lnTo>
                      <a:pt x="111" y="6"/>
                    </a:lnTo>
                    <a:lnTo>
                      <a:pt x="107" y="3"/>
                    </a:lnTo>
                    <a:lnTo>
                      <a:pt x="99" y="1"/>
                    </a:lnTo>
                    <a:lnTo>
                      <a:pt x="90" y="0"/>
                    </a:lnTo>
                    <a:lnTo>
                      <a:pt x="86" y="1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7" y="7"/>
                    </a:lnTo>
                    <a:lnTo>
                      <a:pt x="72" y="15"/>
                    </a:lnTo>
                    <a:lnTo>
                      <a:pt x="71" y="24"/>
                    </a:lnTo>
                    <a:lnTo>
                      <a:pt x="71" y="34"/>
                    </a:lnTo>
                    <a:lnTo>
                      <a:pt x="71" y="46"/>
                    </a:lnTo>
                    <a:lnTo>
                      <a:pt x="75" y="68"/>
                    </a:lnTo>
                    <a:lnTo>
                      <a:pt x="80" y="83"/>
                    </a:lnTo>
                    <a:lnTo>
                      <a:pt x="80" y="92"/>
                    </a:lnTo>
                    <a:lnTo>
                      <a:pt x="80" y="95"/>
                    </a:lnTo>
                    <a:lnTo>
                      <a:pt x="77" y="96"/>
                    </a:lnTo>
                    <a:lnTo>
                      <a:pt x="71" y="98"/>
                    </a:lnTo>
                    <a:lnTo>
                      <a:pt x="69" y="96"/>
                    </a:lnTo>
                    <a:lnTo>
                      <a:pt x="68" y="95"/>
                    </a:lnTo>
                    <a:lnTo>
                      <a:pt x="63" y="87"/>
                    </a:lnTo>
                    <a:lnTo>
                      <a:pt x="52" y="65"/>
                    </a:lnTo>
                    <a:lnTo>
                      <a:pt x="46" y="54"/>
                    </a:lnTo>
                    <a:lnTo>
                      <a:pt x="42" y="49"/>
                    </a:lnTo>
                    <a:lnTo>
                      <a:pt x="37" y="45"/>
                    </a:lnTo>
                    <a:lnTo>
                      <a:pt x="33" y="43"/>
                    </a:lnTo>
                    <a:lnTo>
                      <a:pt x="28" y="42"/>
                    </a:lnTo>
                    <a:lnTo>
                      <a:pt x="22" y="42"/>
                    </a:lnTo>
                    <a:lnTo>
                      <a:pt x="15" y="43"/>
                    </a:lnTo>
                    <a:lnTo>
                      <a:pt x="9" y="46"/>
                    </a:lnTo>
                    <a:lnTo>
                      <a:pt x="4" y="49"/>
                    </a:lnTo>
                    <a:lnTo>
                      <a:pt x="3" y="54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69"/>
                    </a:lnTo>
                    <a:lnTo>
                      <a:pt x="4" y="81"/>
                    </a:lnTo>
                    <a:lnTo>
                      <a:pt x="10" y="95"/>
                    </a:lnTo>
                    <a:lnTo>
                      <a:pt x="18" y="107"/>
                    </a:lnTo>
                    <a:lnTo>
                      <a:pt x="25" y="120"/>
                    </a:lnTo>
                    <a:lnTo>
                      <a:pt x="33" y="134"/>
                    </a:lnTo>
                    <a:lnTo>
                      <a:pt x="43" y="160"/>
                    </a:lnTo>
                    <a:lnTo>
                      <a:pt x="51" y="181"/>
                    </a:lnTo>
                    <a:lnTo>
                      <a:pt x="57" y="197"/>
                    </a:lnTo>
                    <a:lnTo>
                      <a:pt x="60" y="203"/>
                    </a:lnTo>
                    <a:lnTo>
                      <a:pt x="63" y="208"/>
                    </a:lnTo>
                    <a:lnTo>
                      <a:pt x="66" y="208"/>
                    </a:lnTo>
                    <a:lnTo>
                      <a:pt x="69" y="208"/>
                    </a:lnTo>
                    <a:lnTo>
                      <a:pt x="81" y="206"/>
                    </a:lnTo>
                    <a:lnTo>
                      <a:pt x="98" y="203"/>
                    </a:lnTo>
                    <a:lnTo>
                      <a:pt x="114" y="199"/>
                    </a:lnTo>
                    <a:lnTo>
                      <a:pt x="149" y="188"/>
                    </a:lnTo>
                    <a:lnTo>
                      <a:pt x="163" y="182"/>
                    </a:lnTo>
                    <a:lnTo>
                      <a:pt x="170" y="176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g238d613911f_0_92"/>
              <p:cNvSpPr/>
              <p:nvPr/>
            </p:nvSpPr>
            <p:spPr>
              <a:xfrm>
                <a:off x="1920924" y="3126176"/>
                <a:ext cx="367327" cy="292735"/>
              </a:xfrm>
              <a:custGeom>
                <a:rect b="b" l="l" r="r" t="t"/>
                <a:pathLst>
                  <a:path extrusionOk="0" h="208" w="261">
                    <a:moveTo>
                      <a:pt x="170" y="176"/>
                    </a:moveTo>
                    <a:lnTo>
                      <a:pt x="170" y="176"/>
                    </a:lnTo>
                    <a:lnTo>
                      <a:pt x="181" y="178"/>
                    </a:lnTo>
                    <a:lnTo>
                      <a:pt x="206" y="176"/>
                    </a:lnTo>
                    <a:lnTo>
                      <a:pt x="221" y="176"/>
                    </a:lnTo>
                    <a:lnTo>
                      <a:pt x="235" y="173"/>
                    </a:lnTo>
                    <a:lnTo>
                      <a:pt x="246" y="170"/>
                    </a:lnTo>
                    <a:lnTo>
                      <a:pt x="255" y="166"/>
                    </a:lnTo>
                    <a:lnTo>
                      <a:pt x="259" y="161"/>
                    </a:lnTo>
                    <a:lnTo>
                      <a:pt x="261" y="154"/>
                    </a:lnTo>
                    <a:lnTo>
                      <a:pt x="261" y="147"/>
                    </a:lnTo>
                    <a:lnTo>
                      <a:pt x="259" y="141"/>
                    </a:lnTo>
                    <a:lnTo>
                      <a:pt x="256" y="135"/>
                    </a:lnTo>
                    <a:lnTo>
                      <a:pt x="252" y="131"/>
                    </a:lnTo>
                    <a:lnTo>
                      <a:pt x="244" y="129"/>
                    </a:lnTo>
                    <a:lnTo>
                      <a:pt x="236" y="128"/>
                    </a:lnTo>
                    <a:lnTo>
                      <a:pt x="227" y="129"/>
                    </a:lnTo>
                    <a:lnTo>
                      <a:pt x="218" y="129"/>
                    </a:lnTo>
                    <a:lnTo>
                      <a:pt x="211" y="128"/>
                    </a:lnTo>
                    <a:lnTo>
                      <a:pt x="203" y="125"/>
                    </a:lnTo>
                    <a:lnTo>
                      <a:pt x="197" y="122"/>
                    </a:lnTo>
                    <a:lnTo>
                      <a:pt x="193" y="117"/>
                    </a:lnTo>
                    <a:lnTo>
                      <a:pt x="190" y="113"/>
                    </a:lnTo>
                    <a:lnTo>
                      <a:pt x="188" y="105"/>
                    </a:lnTo>
                    <a:lnTo>
                      <a:pt x="190" y="98"/>
                    </a:lnTo>
                    <a:lnTo>
                      <a:pt x="194" y="86"/>
                    </a:lnTo>
                    <a:lnTo>
                      <a:pt x="202" y="58"/>
                    </a:lnTo>
                    <a:lnTo>
                      <a:pt x="205" y="45"/>
                    </a:lnTo>
                    <a:lnTo>
                      <a:pt x="205" y="33"/>
                    </a:lnTo>
                    <a:lnTo>
                      <a:pt x="205" y="27"/>
                    </a:lnTo>
                    <a:lnTo>
                      <a:pt x="202" y="22"/>
                    </a:lnTo>
                    <a:lnTo>
                      <a:pt x="199" y="18"/>
                    </a:lnTo>
                    <a:lnTo>
                      <a:pt x="194" y="13"/>
                    </a:lnTo>
                    <a:lnTo>
                      <a:pt x="188" y="10"/>
                    </a:lnTo>
                    <a:lnTo>
                      <a:pt x="184" y="10"/>
                    </a:lnTo>
                    <a:lnTo>
                      <a:pt x="178" y="10"/>
                    </a:lnTo>
                    <a:lnTo>
                      <a:pt x="175" y="13"/>
                    </a:lnTo>
                    <a:lnTo>
                      <a:pt x="170" y="16"/>
                    </a:lnTo>
                    <a:lnTo>
                      <a:pt x="167" y="21"/>
                    </a:lnTo>
                    <a:lnTo>
                      <a:pt x="161" y="33"/>
                    </a:lnTo>
                    <a:lnTo>
                      <a:pt x="152" y="58"/>
                    </a:lnTo>
                    <a:lnTo>
                      <a:pt x="147" y="69"/>
                    </a:lnTo>
                    <a:lnTo>
                      <a:pt x="144" y="77"/>
                    </a:lnTo>
                    <a:lnTo>
                      <a:pt x="141" y="80"/>
                    </a:lnTo>
                    <a:lnTo>
                      <a:pt x="138" y="81"/>
                    </a:lnTo>
                    <a:lnTo>
                      <a:pt x="135" y="80"/>
                    </a:lnTo>
                    <a:lnTo>
                      <a:pt x="134" y="78"/>
                    </a:lnTo>
                    <a:lnTo>
                      <a:pt x="131" y="66"/>
                    </a:lnTo>
                    <a:lnTo>
                      <a:pt x="126" y="45"/>
                    </a:lnTo>
                    <a:lnTo>
                      <a:pt x="122" y="24"/>
                    </a:lnTo>
                    <a:lnTo>
                      <a:pt x="119" y="16"/>
                    </a:lnTo>
                    <a:lnTo>
                      <a:pt x="116" y="10"/>
                    </a:lnTo>
                    <a:lnTo>
                      <a:pt x="111" y="6"/>
                    </a:lnTo>
                    <a:lnTo>
                      <a:pt x="107" y="3"/>
                    </a:lnTo>
                    <a:lnTo>
                      <a:pt x="99" y="1"/>
                    </a:lnTo>
                    <a:lnTo>
                      <a:pt x="90" y="0"/>
                    </a:lnTo>
                    <a:lnTo>
                      <a:pt x="86" y="1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7" y="7"/>
                    </a:lnTo>
                    <a:lnTo>
                      <a:pt x="72" y="15"/>
                    </a:lnTo>
                    <a:lnTo>
                      <a:pt x="71" y="24"/>
                    </a:lnTo>
                    <a:lnTo>
                      <a:pt x="71" y="34"/>
                    </a:lnTo>
                    <a:lnTo>
                      <a:pt x="71" y="46"/>
                    </a:lnTo>
                    <a:lnTo>
                      <a:pt x="75" y="68"/>
                    </a:lnTo>
                    <a:lnTo>
                      <a:pt x="80" y="83"/>
                    </a:lnTo>
                    <a:lnTo>
                      <a:pt x="80" y="92"/>
                    </a:lnTo>
                    <a:lnTo>
                      <a:pt x="80" y="95"/>
                    </a:lnTo>
                    <a:lnTo>
                      <a:pt x="77" y="96"/>
                    </a:lnTo>
                    <a:lnTo>
                      <a:pt x="71" y="98"/>
                    </a:lnTo>
                    <a:lnTo>
                      <a:pt x="69" y="96"/>
                    </a:lnTo>
                    <a:lnTo>
                      <a:pt x="68" y="95"/>
                    </a:lnTo>
                    <a:lnTo>
                      <a:pt x="63" y="87"/>
                    </a:lnTo>
                    <a:lnTo>
                      <a:pt x="52" y="65"/>
                    </a:lnTo>
                    <a:lnTo>
                      <a:pt x="46" y="54"/>
                    </a:lnTo>
                    <a:lnTo>
                      <a:pt x="42" y="49"/>
                    </a:lnTo>
                    <a:lnTo>
                      <a:pt x="37" y="45"/>
                    </a:lnTo>
                    <a:lnTo>
                      <a:pt x="33" y="43"/>
                    </a:lnTo>
                    <a:lnTo>
                      <a:pt x="28" y="42"/>
                    </a:lnTo>
                    <a:lnTo>
                      <a:pt x="22" y="42"/>
                    </a:lnTo>
                    <a:lnTo>
                      <a:pt x="15" y="43"/>
                    </a:lnTo>
                    <a:lnTo>
                      <a:pt x="9" y="46"/>
                    </a:lnTo>
                    <a:lnTo>
                      <a:pt x="4" y="49"/>
                    </a:lnTo>
                    <a:lnTo>
                      <a:pt x="3" y="54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69"/>
                    </a:lnTo>
                    <a:lnTo>
                      <a:pt x="4" y="81"/>
                    </a:lnTo>
                    <a:lnTo>
                      <a:pt x="10" y="95"/>
                    </a:lnTo>
                    <a:lnTo>
                      <a:pt x="18" y="107"/>
                    </a:lnTo>
                    <a:lnTo>
                      <a:pt x="25" y="120"/>
                    </a:lnTo>
                    <a:lnTo>
                      <a:pt x="33" y="134"/>
                    </a:lnTo>
                    <a:lnTo>
                      <a:pt x="43" y="160"/>
                    </a:lnTo>
                    <a:lnTo>
                      <a:pt x="51" y="181"/>
                    </a:lnTo>
                    <a:lnTo>
                      <a:pt x="57" y="197"/>
                    </a:lnTo>
                    <a:lnTo>
                      <a:pt x="60" y="203"/>
                    </a:lnTo>
                    <a:lnTo>
                      <a:pt x="63" y="208"/>
                    </a:lnTo>
                    <a:lnTo>
                      <a:pt x="66" y="208"/>
                    </a:lnTo>
                    <a:lnTo>
                      <a:pt x="69" y="208"/>
                    </a:lnTo>
                    <a:lnTo>
                      <a:pt x="81" y="206"/>
                    </a:lnTo>
                    <a:lnTo>
                      <a:pt x="98" y="203"/>
                    </a:lnTo>
                    <a:lnTo>
                      <a:pt x="114" y="199"/>
                    </a:lnTo>
                    <a:lnTo>
                      <a:pt x="149" y="188"/>
                    </a:lnTo>
                    <a:lnTo>
                      <a:pt x="163" y="182"/>
                    </a:lnTo>
                    <a:lnTo>
                      <a:pt x="170" y="1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g238d613911f_0_92"/>
              <p:cNvSpPr/>
              <p:nvPr/>
            </p:nvSpPr>
            <p:spPr>
              <a:xfrm>
                <a:off x="1988478" y="3364023"/>
                <a:ext cx="809244" cy="496805"/>
              </a:xfrm>
              <a:custGeom>
                <a:rect b="b" l="l" r="r" t="t"/>
                <a:pathLst>
                  <a:path extrusionOk="0" h="353" w="575">
                    <a:moveTo>
                      <a:pt x="545" y="155"/>
                    </a:moveTo>
                    <a:lnTo>
                      <a:pt x="545" y="155"/>
                    </a:lnTo>
                    <a:lnTo>
                      <a:pt x="534" y="158"/>
                    </a:lnTo>
                    <a:lnTo>
                      <a:pt x="522" y="163"/>
                    </a:lnTo>
                    <a:lnTo>
                      <a:pt x="510" y="172"/>
                    </a:lnTo>
                    <a:lnTo>
                      <a:pt x="495" y="182"/>
                    </a:lnTo>
                    <a:lnTo>
                      <a:pt x="463" y="206"/>
                    </a:lnTo>
                    <a:lnTo>
                      <a:pt x="425" y="232"/>
                    </a:lnTo>
                    <a:lnTo>
                      <a:pt x="406" y="244"/>
                    </a:lnTo>
                    <a:lnTo>
                      <a:pt x="386" y="256"/>
                    </a:lnTo>
                    <a:lnTo>
                      <a:pt x="365" y="265"/>
                    </a:lnTo>
                    <a:lnTo>
                      <a:pt x="344" y="274"/>
                    </a:lnTo>
                    <a:lnTo>
                      <a:pt x="321" y="279"/>
                    </a:lnTo>
                    <a:lnTo>
                      <a:pt x="300" y="280"/>
                    </a:lnTo>
                    <a:lnTo>
                      <a:pt x="290" y="280"/>
                    </a:lnTo>
                    <a:lnTo>
                      <a:pt x="278" y="279"/>
                    </a:lnTo>
                    <a:lnTo>
                      <a:pt x="267" y="276"/>
                    </a:lnTo>
                    <a:lnTo>
                      <a:pt x="256" y="273"/>
                    </a:lnTo>
                    <a:lnTo>
                      <a:pt x="246" y="268"/>
                    </a:lnTo>
                    <a:lnTo>
                      <a:pt x="235" y="262"/>
                    </a:lnTo>
                    <a:lnTo>
                      <a:pt x="226" y="256"/>
                    </a:lnTo>
                    <a:lnTo>
                      <a:pt x="219" y="248"/>
                    </a:lnTo>
                    <a:lnTo>
                      <a:pt x="211" y="241"/>
                    </a:lnTo>
                    <a:lnTo>
                      <a:pt x="204" y="232"/>
                    </a:lnTo>
                    <a:lnTo>
                      <a:pt x="192" y="212"/>
                    </a:lnTo>
                    <a:lnTo>
                      <a:pt x="181" y="191"/>
                    </a:lnTo>
                    <a:lnTo>
                      <a:pt x="173" y="169"/>
                    </a:lnTo>
                    <a:lnTo>
                      <a:pt x="167" y="146"/>
                    </a:lnTo>
                    <a:lnTo>
                      <a:pt x="163" y="123"/>
                    </a:lnTo>
                    <a:lnTo>
                      <a:pt x="160" y="101"/>
                    </a:lnTo>
                    <a:lnTo>
                      <a:pt x="158" y="80"/>
                    </a:lnTo>
                    <a:lnTo>
                      <a:pt x="157" y="42"/>
                    </a:lnTo>
                    <a:lnTo>
                      <a:pt x="158" y="16"/>
                    </a:lnTo>
                    <a:lnTo>
                      <a:pt x="158" y="7"/>
                    </a:lnTo>
                    <a:lnTo>
                      <a:pt x="142" y="3"/>
                    </a:lnTo>
                    <a:lnTo>
                      <a:pt x="124" y="1"/>
                    </a:lnTo>
                    <a:lnTo>
                      <a:pt x="101" y="0"/>
                    </a:lnTo>
                    <a:lnTo>
                      <a:pt x="75" y="1"/>
                    </a:lnTo>
                    <a:lnTo>
                      <a:pt x="63" y="3"/>
                    </a:lnTo>
                    <a:lnTo>
                      <a:pt x="50" y="6"/>
                    </a:lnTo>
                    <a:lnTo>
                      <a:pt x="36" y="10"/>
                    </a:lnTo>
                    <a:lnTo>
                      <a:pt x="24" y="16"/>
                    </a:lnTo>
                    <a:lnTo>
                      <a:pt x="12" y="24"/>
                    </a:lnTo>
                    <a:lnTo>
                      <a:pt x="0" y="33"/>
                    </a:lnTo>
                    <a:lnTo>
                      <a:pt x="1" y="45"/>
                    </a:lnTo>
                    <a:lnTo>
                      <a:pt x="9" y="78"/>
                    </a:lnTo>
                    <a:lnTo>
                      <a:pt x="15" y="101"/>
                    </a:lnTo>
                    <a:lnTo>
                      <a:pt x="23" y="126"/>
                    </a:lnTo>
                    <a:lnTo>
                      <a:pt x="32" y="153"/>
                    </a:lnTo>
                    <a:lnTo>
                      <a:pt x="44" y="182"/>
                    </a:lnTo>
                    <a:lnTo>
                      <a:pt x="57" y="211"/>
                    </a:lnTo>
                    <a:lnTo>
                      <a:pt x="74" y="239"/>
                    </a:lnTo>
                    <a:lnTo>
                      <a:pt x="93" y="267"/>
                    </a:lnTo>
                    <a:lnTo>
                      <a:pt x="103" y="279"/>
                    </a:lnTo>
                    <a:lnTo>
                      <a:pt x="115" y="291"/>
                    </a:lnTo>
                    <a:lnTo>
                      <a:pt x="127" y="301"/>
                    </a:lnTo>
                    <a:lnTo>
                      <a:pt x="139" y="312"/>
                    </a:lnTo>
                    <a:lnTo>
                      <a:pt x="152" y="321"/>
                    </a:lnTo>
                    <a:lnTo>
                      <a:pt x="166" y="330"/>
                    </a:lnTo>
                    <a:lnTo>
                      <a:pt x="181" y="336"/>
                    </a:lnTo>
                    <a:lnTo>
                      <a:pt x="196" y="342"/>
                    </a:lnTo>
                    <a:lnTo>
                      <a:pt x="213" y="347"/>
                    </a:lnTo>
                    <a:lnTo>
                      <a:pt x="231" y="350"/>
                    </a:lnTo>
                    <a:lnTo>
                      <a:pt x="265" y="353"/>
                    </a:lnTo>
                    <a:lnTo>
                      <a:pt x="299" y="351"/>
                    </a:lnTo>
                    <a:lnTo>
                      <a:pt x="330" y="348"/>
                    </a:lnTo>
                    <a:lnTo>
                      <a:pt x="360" y="342"/>
                    </a:lnTo>
                    <a:lnTo>
                      <a:pt x="389" y="334"/>
                    </a:lnTo>
                    <a:lnTo>
                      <a:pt x="415" y="325"/>
                    </a:lnTo>
                    <a:lnTo>
                      <a:pt x="439" y="313"/>
                    </a:lnTo>
                    <a:lnTo>
                      <a:pt x="462" y="303"/>
                    </a:lnTo>
                    <a:lnTo>
                      <a:pt x="483" y="289"/>
                    </a:lnTo>
                    <a:lnTo>
                      <a:pt x="501" y="277"/>
                    </a:lnTo>
                    <a:lnTo>
                      <a:pt x="517" y="264"/>
                    </a:lnTo>
                    <a:lnTo>
                      <a:pt x="531" y="252"/>
                    </a:lnTo>
                    <a:lnTo>
                      <a:pt x="542" y="239"/>
                    </a:lnTo>
                    <a:lnTo>
                      <a:pt x="551" y="229"/>
                    </a:lnTo>
                    <a:lnTo>
                      <a:pt x="558" y="220"/>
                    </a:lnTo>
                    <a:lnTo>
                      <a:pt x="563" y="212"/>
                    </a:lnTo>
                    <a:lnTo>
                      <a:pt x="567" y="199"/>
                    </a:lnTo>
                    <a:lnTo>
                      <a:pt x="572" y="187"/>
                    </a:lnTo>
                    <a:lnTo>
                      <a:pt x="575" y="178"/>
                    </a:lnTo>
                    <a:lnTo>
                      <a:pt x="575" y="169"/>
                    </a:lnTo>
                    <a:lnTo>
                      <a:pt x="572" y="161"/>
                    </a:lnTo>
                    <a:lnTo>
                      <a:pt x="570" y="159"/>
                    </a:lnTo>
                    <a:lnTo>
                      <a:pt x="567" y="156"/>
                    </a:lnTo>
                    <a:lnTo>
                      <a:pt x="557" y="155"/>
                    </a:lnTo>
                    <a:lnTo>
                      <a:pt x="545" y="155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238d613911f_0_92"/>
              <p:cNvSpPr/>
              <p:nvPr/>
            </p:nvSpPr>
            <p:spPr>
              <a:xfrm>
                <a:off x="1988478" y="3364023"/>
                <a:ext cx="809244" cy="496805"/>
              </a:xfrm>
              <a:custGeom>
                <a:rect b="b" l="l" r="r" t="t"/>
                <a:pathLst>
                  <a:path extrusionOk="0" h="353" w="575">
                    <a:moveTo>
                      <a:pt x="545" y="155"/>
                    </a:moveTo>
                    <a:lnTo>
                      <a:pt x="545" y="155"/>
                    </a:lnTo>
                    <a:lnTo>
                      <a:pt x="534" y="158"/>
                    </a:lnTo>
                    <a:lnTo>
                      <a:pt x="522" y="163"/>
                    </a:lnTo>
                    <a:lnTo>
                      <a:pt x="510" y="172"/>
                    </a:lnTo>
                    <a:lnTo>
                      <a:pt x="495" y="182"/>
                    </a:lnTo>
                    <a:lnTo>
                      <a:pt x="463" y="206"/>
                    </a:lnTo>
                    <a:lnTo>
                      <a:pt x="425" y="232"/>
                    </a:lnTo>
                    <a:lnTo>
                      <a:pt x="406" y="244"/>
                    </a:lnTo>
                    <a:lnTo>
                      <a:pt x="386" y="256"/>
                    </a:lnTo>
                    <a:lnTo>
                      <a:pt x="365" y="265"/>
                    </a:lnTo>
                    <a:lnTo>
                      <a:pt x="344" y="274"/>
                    </a:lnTo>
                    <a:lnTo>
                      <a:pt x="321" y="279"/>
                    </a:lnTo>
                    <a:lnTo>
                      <a:pt x="300" y="280"/>
                    </a:lnTo>
                    <a:lnTo>
                      <a:pt x="290" y="280"/>
                    </a:lnTo>
                    <a:lnTo>
                      <a:pt x="278" y="279"/>
                    </a:lnTo>
                    <a:lnTo>
                      <a:pt x="267" y="276"/>
                    </a:lnTo>
                    <a:lnTo>
                      <a:pt x="256" y="273"/>
                    </a:lnTo>
                    <a:lnTo>
                      <a:pt x="246" y="268"/>
                    </a:lnTo>
                    <a:lnTo>
                      <a:pt x="235" y="262"/>
                    </a:lnTo>
                    <a:lnTo>
                      <a:pt x="226" y="256"/>
                    </a:lnTo>
                    <a:lnTo>
                      <a:pt x="219" y="248"/>
                    </a:lnTo>
                    <a:lnTo>
                      <a:pt x="211" y="241"/>
                    </a:lnTo>
                    <a:lnTo>
                      <a:pt x="204" y="232"/>
                    </a:lnTo>
                    <a:lnTo>
                      <a:pt x="192" y="212"/>
                    </a:lnTo>
                    <a:lnTo>
                      <a:pt x="181" y="191"/>
                    </a:lnTo>
                    <a:lnTo>
                      <a:pt x="173" y="169"/>
                    </a:lnTo>
                    <a:lnTo>
                      <a:pt x="167" y="146"/>
                    </a:lnTo>
                    <a:lnTo>
                      <a:pt x="163" y="123"/>
                    </a:lnTo>
                    <a:lnTo>
                      <a:pt x="160" y="101"/>
                    </a:lnTo>
                    <a:lnTo>
                      <a:pt x="158" y="80"/>
                    </a:lnTo>
                    <a:lnTo>
                      <a:pt x="157" y="42"/>
                    </a:lnTo>
                    <a:lnTo>
                      <a:pt x="158" y="16"/>
                    </a:lnTo>
                    <a:lnTo>
                      <a:pt x="158" y="7"/>
                    </a:lnTo>
                    <a:lnTo>
                      <a:pt x="142" y="3"/>
                    </a:lnTo>
                    <a:lnTo>
                      <a:pt x="124" y="1"/>
                    </a:lnTo>
                    <a:lnTo>
                      <a:pt x="101" y="0"/>
                    </a:lnTo>
                    <a:lnTo>
                      <a:pt x="75" y="1"/>
                    </a:lnTo>
                    <a:lnTo>
                      <a:pt x="63" y="3"/>
                    </a:lnTo>
                    <a:lnTo>
                      <a:pt x="50" y="6"/>
                    </a:lnTo>
                    <a:lnTo>
                      <a:pt x="36" y="10"/>
                    </a:lnTo>
                    <a:lnTo>
                      <a:pt x="24" y="16"/>
                    </a:lnTo>
                    <a:lnTo>
                      <a:pt x="12" y="24"/>
                    </a:lnTo>
                    <a:lnTo>
                      <a:pt x="0" y="33"/>
                    </a:lnTo>
                    <a:lnTo>
                      <a:pt x="1" y="45"/>
                    </a:lnTo>
                    <a:lnTo>
                      <a:pt x="9" y="78"/>
                    </a:lnTo>
                    <a:lnTo>
                      <a:pt x="15" y="101"/>
                    </a:lnTo>
                    <a:lnTo>
                      <a:pt x="23" y="126"/>
                    </a:lnTo>
                    <a:lnTo>
                      <a:pt x="32" y="153"/>
                    </a:lnTo>
                    <a:lnTo>
                      <a:pt x="44" y="182"/>
                    </a:lnTo>
                    <a:lnTo>
                      <a:pt x="57" y="211"/>
                    </a:lnTo>
                    <a:lnTo>
                      <a:pt x="74" y="239"/>
                    </a:lnTo>
                    <a:lnTo>
                      <a:pt x="93" y="267"/>
                    </a:lnTo>
                    <a:lnTo>
                      <a:pt x="103" y="279"/>
                    </a:lnTo>
                    <a:lnTo>
                      <a:pt x="115" y="291"/>
                    </a:lnTo>
                    <a:lnTo>
                      <a:pt x="127" y="301"/>
                    </a:lnTo>
                    <a:lnTo>
                      <a:pt x="139" y="312"/>
                    </a:lnTo>
                    <a:lnTo>
                      <a:pt x="152" y="321"/>
                    </a:lnTo>
                    <a:lnTo>
                      <a:pt x="166" y="330"/>
                    </a:lnTo>
                    <a:lnTo>
                      <a:pt x="181" y="336"/>
                    </a:lnTo>
                    <a:lnTo>
                      <a:pt x="196" y="342"/>
                    </a:lnTo>
                    <a:lnTo>
                      <a:pt x="213" y="347"/>
                    </a:lnTo>
                    <a:lnTo>
                      <a:pt x="231" y="350"/>
                    </a:lnTo>
                    <a:lnTo>
                      <a:pt x="265" y="353"/>
                    </a:lnTo>
                    <a:lnTo>
                      <a:pt x="299" y="351"/>
                    </a:lnTo>
                    <a:lnTo>
                      <a:pt x="330" y="348"/>
                    </a:lnTo>
                    <a:lnTo>
                      <a:pt x="360" y="342"/>
                    </a:lnTo>
                    <a:lnTo>
                      <a:pt x="389" y="334"/>
                    </a:lnTo>
                    <a:lnTo>
                      <a:pt x="415" y="325"/>
                    </a:lnTo>
                    <a:lnTo>
                      <a:pt x="439" y="313"/>
                    </a:lnTo>
                    <a:lnTo>
                      <a:pt x="462" y="303"/>
                    </a:lnTo>
                    <a:lnTo>
                      <a:pt x="483" y="289"/>
                    </a:lnTo>
                    <a:lnTo>
                      <a:pt x="501" y="277"/>
                    </a:lnTo>
                    <a:lnTo>
                      <a:pt x="517" y="264"/>
                    </a:lnTo>
                    <a:lnTo>
                      <a:pt x="531" y="252"/>
                    </a:lnTo>
                    <a:lnTo>
                      <a:pt x="542" y="239"/>
                    </a:lnTo>
                    <a:lnTo>
                      <a:pt x="551" y="229"/>
                    </a:lnTo>
                    <a:lnTo>
                      <a:pt x="558" y="220"/>
                    </a:lnTo>
                    <a:lnTo>
                      <a:pt x="563" y="212"/>
                    </a:lnTo>
                    <a:lnTo>
                      <a:pt x="567" y="199"/>
                    </a:lnTo>
                    <a:lnTo>
                      <a:pt x="572" y="187"/>
                    </a:lnTo>
                    <a:lnTo>
                      <a:pt x="575" y="178"/>
                    </a:lnTo>
                    <a:lnTo>
                      <a:pt x="575" y="169"/>
                    </a:lnTo>
                    <a:lnTo>
                      <a:pt x="572" y="161"/>
                    </a:lnTo>
                    <a:lnTo>
                      <a:pt x="570" y="159"/>
                    </a:lnTo>
                    <a:lnTo>
                      <a:pt x="567" y="156"/>
                    </a:lnTo>
                    <a:lnTo>
                      <a:pt x="557" y="155"/>
                    </a:lnTo>
                    <a:lnTo>
                      <a:pt x="545" y="1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238d613911f_0_92"/>
              <p:cNvSpPr/>
              <p:nvPr/>
            </p:nvSpPr>
            <p:spPr>
              <a:xfrm>
                <a:off x="1763297" y="4741848"/>
                <a:ext cx="437696" cy="143553"/>
              </a:xfrm>
              <a:custGeom>
                <a:rect b="b" l="l" r="r" t="t"/>
                <a:pathLst>
                  <a:path extrusionOk="0" h="102" w="311">
                    <a:moveTo>
                      <a:pt x="178" y="0"/>
                    </a:moveTo>
                    <a:lnTo>
                      <a:pt x="178" y="0"/>
                    </a:lnTo>
                    <a:lnTo>
                      <a:pt x="169" y="4"/>
                    </a:lnTo>
                    <a:lnTo>
                      <a:pt x="148" y="13"/>
                    </a:lnTo>
                    <a:lnTo>
                      <a:pt x="134" y="18"/>
                    </a:lnTo>
                    <a:lnTo>
                      <a:pt x="119" y="22"/>
                    </a:lnTo>
                    <a:lnTo>
                      <a:pt x="103" y="25"/>
                    </a:lnTo>
                    <a:lnTo>
                      <a:pt x="84" y="28"/>
                    </a:lnTo>
                    <a:lnTo>
                      <a:pt x="68" y="30"/>
                    </a:lnTo>
                    <a:lnTo>
                      <a:pt x="51" y="31"/>
                    </a:lnTo>
                    <a:lnTo>
                      <a:pt x="36" y="36"/>
                    </a:lnTo>
                    <a:lnTo>
                      <a:pt x="23" y="40"/>
                    </a:lnTo>
                    <a:lnTo>
                      <a:pt x="12" y="45"/>
                    </a:lnTo>
                    <a:lnTo>
                      <a:pt x="5" y="52"/>
                    </a:lnTo>
                    <a:lnTo>
                      <a:pt x="2" y="57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3" y="75"/>
                    </a:lnTo>
                    <a:lnTo>
                      <a:pt x="8" y="79"/>
                    </a:lnTo>
                    <a:lnTo>
                      <a:pt x="17" y="84"/>
                    </a:lnTo>
                    <a:lnTo>
                      <a:pt x="26" y="89"/>
                    </a:lnTo>
                    <a:lnTo>
                      <a:pt x="38" y="93"/>
                    </a:lnTo>
                    <a:lnTo>
                      <a:pt x="51" y="96"/>
                    </a:lnTo>
                    <a:lnTo>
                      <a:pt x="81" y="101"/>
                    </a:lnTo>
                    <a:lnTo>
                      <a:pt x="118" y="102"/>
                    </a:lnTo>
                    <a:lnTo>
                      <a:pt x="155" y="102"/>
                    </a:lnTo>
                    <a:lnTo>
                      <a:pt x="175" y="99"/>
                    </a:lnTo>
                    <a:lnTo>
                      <a:pt x="196" y="96"/>
                    </a:lnTo>
                    <a:lnTo>
                      <a:pt x="216" y="93"/>
                    </a:lnTo>
                    <a:lnTo>
                      <a:pt x="234" y="89"/>
                    </a:lnTo>
                    <a:lnTo>
                      <a:pt x="244" y="90"/>
                    </a:lnTo>
                    <a:lnTo>
                      <a:pt x="255" y="93"/>
                    </a:lnTo>
                    <a:lnTo>
                      <a:pt x="267" y="95"/>
                    </a:lnTo>
                    <a:lnTo>
                      <a:pt x="281" y="95"/>
                    </a:lnTo>
                    <a:lnTo>
                      <a:pt x="293" y="93"/>
                    </a:lnTo>
                    <a:lnTo>
                      <a:pt x="297" y="92"/>
                    </a:lnTo>
                    <a:lnTo>
                      <a:pt x="302" y="89"/>
                    </a:lnTo>
                    <a:lnTo>
                      <a:pt x="306" y="86"/>
                    </a:lnTo>
                    <a:lnTo>
                      <a:pt x="309" y="81"/>
                    </a:lnTo>
                    <a:lnTo>
                      <a:pt x="311" y="76"/>
                    </a:lnTo>
                    <a:lnTo>
                      <a:pt x="311" y="70"/>
                    </a:lnTo>
                    <a:lnTo>
                      <a:pt x="311" y="58"/>
                    </a:lnTo>
                    <a:lnTo>
                      <a:pt x="308" y="45"/>
                    </a:lnTo>
                    <a:lnTo>
                      <a:pt x="303" y="33"/>
                    </a:lnTo>
                    <a:lnTo>
                      <a:pt x="296" y="10"/>
                    </a:lnTo>
                    <a:lnTo>
                      <a:pt x="291" y="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2D1F1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238d613911f_0_92"/>
              <p:cNvSpPr/>
              <p:nvPr/>
            </p:nvSpPr>
            <p:spPr>
              <a:xfrm>
                <a:off x="1895591" y="4159193"/>
                <a:ext cx="1245531" cy="1584710"/>
              </a:xfrm>
              <a:custGeom>
                <a:rect b="b" l="l" r="r" t="t"/>
                <a:pathLst>
                  <a:path extrusionOk="0" h="1126" w="885">
                    <a:moveTo>
                      <a:pt x="374" y="77"/>
                    </a:moveTo>
                    <a:lnTo>
                      <a:pt x="374" y="77"/>
                    </a:lnTo>
                    <a:lnTo>
                      <a:pt x="365" y="70"/>
                    </a:lnTo>
                    <a:lnTo>
                      <a:pt x="337" y="52"/>
                    </a:lnTo>
                    <a:lnTo>
                      <a:pt x="318" y="41"/>
                    </a:lnTo>
                    <a:lnTo>
                      <a:pt x="297" y="30"/>
                    </a:lnTo>
                    <a:lnTo>
                      <a:pt x="273" y="20"/>
                    </a:lnTo>
                    <a:lnTo>
                      <a:pt x="247" y="11"/>
                    </a:lnTo>
                    <a:lnTo>
                      <a:pt x="221" y="5"/>
                    </a:lnTo>
                    <a:lnTo>
                      <a:pt x="208" y="2"/>
                    </a:lnTo>
                    <a:lnTo>
                      <a:pt x="193" y="0"/>
                    </a:lnTo>
                    <a:lnTo>
                      <a:pt x="179" y="0"/>
                    </a:lnTo>
                    <a:lnTo>
                      <a:pt x="165" y="2"/>
                    </a:lnTo>
                    <a:lnTo>
                      <a:pt x="152" y="3"/>
                    </a:lnTo>
                    <a:lnTo>
                      <a:pt x="138" y="6"/>
                    </a:lnTo>
                    <a:lnTo>
                      <a:pt x="125" y="11"/>
                    </a:lnTo>
                    <a:lnTo>
                      <a:pt x="111" y="17"/>
                    </a:lnTo>
                    <a:lnTo>
                      <a:pt x="98" y="26"/>
                    </a:lnTo>
                    <a:lnTo>
                      <a:pt x="86" y="35"/>
                    </a:lnTo>
                    <a:lnTo>
                      <a:pt x="73" y="46"/>
                    </a:lnTo>
                    <a:lnTo>
                      <a:pt x="61" y="59"/>
                    </a:lnTo>
                    <a:lnTo>
                      <a:pt x="51" y="74"/>
                    </a:lnTo>
                    <a:lnTo>
                      <a:pt x="40" y="92"/>
                    </a:lnTo>
                    <a:lnTo>
                      <a:pt x="30" y="110"/>
                    </a:lnTo>
                    <a:lnTo>
                      <a:pt x="22" y="128"/>
                    </a:lnTo>
                    <a:lnTo>
                      <a:pt x="16" y="145"/>
                    </a:lnTo>
                    <a:lnTo>
                      <a:pt x="10" y="163"/>
                    </a:lnTo>
                    <a:lnTo>
                      <a:pt x="6" y="180"/>
                    </a:lnTo>
                    <a:lnTo>
                      <a:pt x="3" y="196"/>
                    </a:lnTo>
                    <a:lnTo>
                      <a:pt x="1" y="211"/>
                    </a:lnTo>
                    <a:lnTo>
                      <a:pt x="0" y="227"/>
                    </a:lnTo>
                    <a:lnTo>
                      <a:pt x="1" y="255"/>
                    </a:lnTo>
                    <a:lnTo>
                      <a:pt x="4" y="282"/>
                    </a:lnTo>
                    <a:lnTo>
                      <a:pt x="10" y="308"/>
                    </a:lnTo>
                    <a:lnTo>
                      <a:pt x="18" y="331"/>
                    </a:lnTo>
                    <a:lnTo>
                      <a:pt x="27" y="350"/>
                    </a:lnTo>
                    <a:lnTo>
                      <a:pt x="37" y="368"/>
                    </a:lnTo>
                    <a:lnTo>
                      <a:pt x="48" y="385"/>
                    </a:lnTo>
                    <a:lnTo>
                      <a:pt x="57" y="397"/>
                    </a:lnTo>
                    <a:lnTo>
                      <a:pt x="72" y="415"/>
                    </a:lnTo>
                    <a:lnTo>
                      <a:pt x="78" y="421"/>
                    </a:lnTo>
                    <a:lnTo>
                      <a:pt x="90" y="424"/>
                    </a:lnTo>
                    <a:lnTo>
                      <a:pt x="104" y="426"/>
                    </a:lnTo>
                    <a:lnTo>
                      <a:pt x="120" y="427"/>
                    </a:lnTo>
                    <a:lnTo>
                      <a:pt x="140" y="427"/>
                    </a:lnTo>
                    <a:lnTo>
                      <a:pt x="159" y="427"/>
                    </a:lnTo>
                    <a:lnTo>
                      <a:pt x="179" y="423"/>
                    </a:lnTo>
                    <a:lnTo>
                      <a:pt x="190" y="420"/>
                    </a:lnTo>
                    <a:lnTo>
                      <a:pt x="199" y="415"/>
                    </a:lnTo>
                    <a:lnTo>
                      <a:pt x="193" y="409"/>
                    </a:lnTo>
                    <a:lnTo>
                      <a:pt x="178" y="391"/>
                    </a:lnTo>
                    <a:lnTo>
                      <a:pt x="159" y="364"/>
                    </a:lnTo>
                    <a:lnTo>
                      <a:pt x="150" y="347"/>
                    </a:lnTo>
                    <a:lnTo>
                      <a:pt x="141" y="328"/>
                    </a:lnTo>
                    <a:lnTo>
                      <a:pt x="134" y="308"/>
                    </a:lnTo>
                    <a:lnTo>
                      <a:pt x="128" y="287"/>
                    </a:lnTo>
                    <a:lnTo>
                      <a:pt x="123" y="264"/>
                    </a:lnTo>
                    <a:lnTo>
                      <a:pt x="122" y="240"/>
                    </a:lnTo>
                    <a:lnTo>
                      <a:pt x="123" y="216"/>
                    </a:lnTo>
                    <a:lnTo>
                      <a:pt x="126" y="204"/>
                    </a:lnTo>
                    <a:lnTo>
                      <a:pt x="129" y="192"/>
                    </a:lnTo>
                    <a:lnTo>
                      <a:pt x="134" y="180"/>
                    </a:lnTo>
                    <a:lnTo>
                      <a:pt x="138" y="166"/>
                    </a:lnTo>
                    <a:lnTo>
                      <a:pt x="146" y="154"/>
                    </a:lnTo>
                    <a:lnTo>
                      <a:pt x="153" y="142"/>
                    </a:lnTo>
                    <a:lnTo>
                      <a:pt x="162" y="130"/>
                    </a:lnTo>
                    <a:lnTo>
                      <a:pt x="172" y="121"/>
                    </a:lnTo>
                    <a:lnTo>
                      <a:pt x="181" y="113"/>
                    </a:lnTo>
                    <a:lnTo>
                      <a:pt x="191" y="106"/>
                    </a:lnTo>
                    <a:lnTo>
                      <a:pt x="202" y="101"/>
                    </a:lnTo>
                    <a:lnTo>
                      <a:pt x="212" y="97"/>
                    </a:lnTo>
                    <a:lnTo>
                      <a:pt x="223" y="94"/>
                    </a:lnTo>
                    <a:lnTo>
                      <a:pt x="233" y="94"/>
                    </a:lnTo>
                    <a:lnTo>
                      <a:pt x="245" y="92"/>
                    </a:lnTo>
                    <a:lnTo>
                      <a:pt x="258" y="94"/>
                    </a:lnTo>
                    <a:lnTo>
                      <a:pt x="280" y="98"/>
                    </a:lnTo>
                    <a:lnTo>
                      <a:pt x="306" y="106"/>
                    </a:lnTo>
                    <a:lnTo>
                      <a:pt x="330" y="118"/>
                    </a:lnTo>
                    <a:lnTo>
                      <a:pt x="356" y="130"/>
                    </a:lnTo>
                    <a:lnTo>
                      <a:pt x="381" y="144"/>
                    </a:lnTo>
                    <a:lnTo>
                      <a:pt x="433" y="175"/>
                    </a:lnTo>
                    <a:lnTo>
                      <a:pt x="482" y="204"/>
                    </a:lnTo>
                    <a:lnTo>
                      <a:pt x="506" y="216"/>
                    </a:lnTo>
                    <a:lnTo>
                      <a:pt x="529" y="227"/>
                    </a:lnTo>
                    <a:lnTo>
                      <a:pt x="675" y="282"/>
                    </a:lnTo>
                    <a:lnTo>
                      <a:pt x="730" y="303"/>
                    </a:lnTo>
                    <a:lnTo>
                      <a:pt x="737" y="322"/>
                    </a:lnTo>
                    <a:lnTo>
                      <a:pt x="743" y="344"/>
                    </a:lnTo>
                    <a:lnTo>
                      <a:pt x="751" y="374"/>
                    </a:lnTo>
                    <a:lnTo>
                      <a:pt x="758" y="411"/>
                    </a:lnTo>
                    <a:lnTo>
                      <a:pt x="764" y="454"/>
                    </a:lnTo>
                    <a:lnTo>
                      <a:pt x="769" y="503"/>
                    </a:lnTo>
                    <a:lnTo>
                      <a:pt x="770" y="528"/>
                    </a:lnTo>
                    <a:lnTo>
                      <a:pt x="770" y="557"/>
                    </a:lnTo>
                    <a:lnTo>
                      <a:pt x="769" y="584"/>
                    </a:lnTo>
                    <a:lnTo>
                      <a:pt x="767" y="614"/>
                    </a:lnTo>
                    <a:lnTo>
                      <a:pt x="763" y="644"/>
                    </a:lnTo>
                    <a:lnTo>
                      <a:pt x="758" y="674"/>
                    </a:lnTo>
                    <a:lnTo>
                      <a:pt x="752" y="706"/>
                    </a:lnTo>
                    <a:lnTo>
                      <a:pt x="745" y="738"/>
                    </a:lnTo>
                    <a:lnTo>
                      <a:pt x="734" y="771"/>
                    </a:lnTo>
                    <a:lnTo>
                      <a:pt x="724" y="804"/>
                    </a:lnTo>
                    <a:lnTo>
                      <a:pt x="710" y="837"/>
                    </a:lnTo>
                    <a:lnTo>
                      <a:pt x="694" y="871"/>
                    </a:lnTo>
                    <a:lnTo>
                      <a:pt x="675" y="905"/>
                    </a:lnTo>
                    <a:lnTo>
                      <a:pt x="656" y="938"/>
                    </a:lnTo>
                    <a:lnTo>
                      <a:pt x="632" y="972"/>
                    </a:lnTo>
                    <a:lnTo>
                      <a:pt x="606" y="1006"/>
                    </a:lnTo>
                    <a:lnTo>
                      <a:pt x="577" y="1040"/>
                    </a:lnTo>
                    <a:lnTo>
                      <a:pt x="547" y="1073"/>
                    </a:lnTo>
                    <a:lnTo>
                      <a:pt x="550" y="1076"/>
                    </a:lnTo>
                    <a:lnTo>
                      <a:pt x="561" y="1086"/>
                    </a:lnTo>
                    <a:lnTo>
                      <a:pt x="579" y="1098"/>
                    </a:lnTo>
                    <a:lnTo>
                      <a:pt x="589" y="1106"/>
                    </a:lnTo>
                    <a:lnTo>
                      <a:pt x="601" y="1112"/>
                    </a:lnTo>
                    <a:lnTo>
                      <a:pt x="615" y="1118"/>
                    </a:lnTo>
                    <a:lnTo>
                      <a:pt x="630" y="1122"/>
                    </a:lnTo>
                    <a:lnTo>
                      <a:pt x="645" y="1126"/>
                    </a:lnTo>
                    <a:lnTo>
                      <a:pt x="662" y="1126"/>
                    </a:lnTo>
                    <a:lnTo>
                      <a:pt x="680" y="1126"/>
                    </a:lnTo>
                    <a:lnTo>
                      <a:pt x="700" y="1122"/>
                    </a:lnTo>
                    <a:lnTo>
                      <a:pt x="719" y="1116"/>
                    </a:lnTo>
                    <a:lnTo>
                      <a:pt x="740" y="1106"/>
                    </a:lnTo>
                    <a:lnTo>
                      <a:pt x="749" y="1088"/>
                    </a:lnTo>
                    <a:lnTo>
                      <a:pt x="760" y="1065"/>
                    </a:lnTo>
                    <a:lnTo>
                      <a:pt x="773" y="1035"/>
                    </a:lnTo>
                    <a:lnTo>
                      <a:pt x="789" y="997"/>
                    </a:lnTo>
                    <a:lnTo>
                      <a:pt x="807" y="952"/>
                    </a:lnTo>
                    <a:lnTo>
                      <a:pt x="823" y="902"/>
                    </a:lnTo>
                    <a:lnTo>
                      <a:pt x="840" y="846"/>
                    </a:lnTo>
                    <a:lnTo>
                      <a:pt x="855" y="785"/>
                    </a:lnTo>
                    <a:lnTo>
                      <a:pt x="867" y="720"/>
                    </a:lnTo>
                    <a:lnTo>
                      <a:pt x="873" y="685"/>
                    </a:lnTo>
                    <a:lnTo>
                      <a:pt x="878" y="650"/>
                    </a:lnTo>
                    <a:lnTo>
                      <a:pt x="881" y="616"/>
                    </a:lnTo>
                    <a:lnTo>
                      <a:pt x="884" y="578"/>
                    </a:lnTo>
                    <a:lnTo>
                      <a:pt x="885" y="542"/>
                    </a:lnTo>
                    <a:lnTo>
                      <a:pt x="885" y="504"/>
                    </a:lnTo>
                    <a:lnTo>
                      <a:pt x="884" y="466"/>
                    </a:lnTo>
                    <a:lnTo>
                      <a:pt x="881" y="427"/>
                    </a:lnTo>
                    <a:lnTo>
                      <a:pt x="876" y="389"/>
                    </a:lnTo>
                    <a:lnTo>
                      <a:pt x="870" y="350"/>
                    </a:lnTo>
                    <a:lnTo>
                      <a:pt x="862" y="311"/>
                    </a:lnTo>
                    <a:lnTo>
                      <a:pt x="852" y="272"/>
                    </a:lnTo>
                    <a:lnTo>
                      <a:pt x="847" y="258"/>
                    </a:lnTo>
                    <a:lnTo>
                      <a:pt x="840" y="245"/>
                    </a:lnTo>
                    <a:lnTo>
                      <a:pt x="831" y="231"/>
                    </a:lnTo>
                    <a:lnTo>
                      <a:pt x="819" y="219"/>
                    </a:lnTo>
                    <a:lnTo>
                      <a:pt x="807" y="207"/>
                    </a:lnTo>
                    <a:lnTo>
                      <a:pt x="792" y="196"/>
                    </a:lnTo>
                    <a:lnTo>
                      <a:pt x="776" y="186"/>
                    </a:lnTo>
                    <a:lnTo>
                      <a:pt x="758" y="175"/>
                    </a:lnTo>
                    <a:lnTo>
                      <a:pt x="740" y="166"/>
                    </a:lnTo>
                    <a:lnTo>
                      <a:pt x="722" y="157"/>
                    </a:lnTo>
                    <a:lnTo>
                      <a:pt x="681" y="142"/>
                    </a:lnTo>
                    <a:lnTo>
                      <a:pt x="639" y="128"/>
                    </a:lnTo>
                    <a:lnTo>
                      <a:pt x="597" y="116"/>
                    </a:lnTo>
                    <a:lnTo>
                      <a:pt x="555" y="106"/>
                    </a:lnTo>
                    <a:lnTo>
                      <a:pt x="514" y="98"/>
                    </a:lnTo>
                    <a:lnTo>
                      <a:pt x="443" y="86"/>
                    </a:lnTo>
                    <a:lnTo>
                      <a:pt x="393" y="79"/>
                    </a:lnTo>
                    <a:lnTo>
                      <a:pt x="374" y="77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238d613911f_0_92"/>
              <p:cNvSpPr/>
              <p:nvPr/>
            </p:nvSpPr>
            <p:spPr>
              <a:xfrm>
                <a:off x="1895591" y="4159193"/>
                <a:ext cx="1245531" cy="1584710"/>
              </a:xfrm>
              <a:custGeom>
                <a:rect b="b" l="l" r="r" t="t"/>
                <a:pathLst>
                  <a:path extrusionOk="0" h="1126" w="885">
                    <a:moveTo>
                      <a:pt x="374" y="77"/>
                    </a:moveTo>
                    <a:lnTo>
                      <a:pt x="374" y="77"/>
                    </a:lnTo>
                    <a:lnTo>
                      <a:pt x="365" y="70"/>
                    </a:lnTo>
                    <a:lnTo>
                      <a:pt x="337" y="52"/>
                    </a:lnTo>
                    <a:lnTo>
                      <a:pt x="318" y="41"/>
                    </a:lnTo>
                    <a:lnTo>
                      <a:pt x="297" y="30"/>
                    </a:lnTo>
                    <a:lnTo>
                      <a:pt x="273" y="20"/>
                    </a:lnTo>
                    <a:lnTo>
                      <a:pt x="247" y="11"/>
                    </a:lnTo>
                    <a:lnTo>
                      <a:pt x="221" y="5"/>
                    </a:lnTo>
                    <a:lnTo>
                      <a:pt x="208" y="2"/>
                    </a:lnTo>
                    <a:lnTo>
                      <a:pt x="193" y="0"/>
                    </a:lnTo>
                    <a:lnTo>
                      <a:pt x="179" y="0"/>
                    </a:lnTo>
                    <a:lnTo>
                      <a:pt x="165" y="2"/>
                    </a:lnTo>
                    <a:lnTo>
                      <a:pt x="152" y="3"/>
                    </a:lnTo>
                    <a:lnTo>
                      <a:pt x="138" y="6"/>
                    </a:lnTo>
                    <a:lnTo>
                      <a:pt x="125" y="11"/>
                    </a:lnTo>
                    <a:lnTo>
                      <a:pt x="111" y="17"/>
                    </a:lnTo>
                    <a:lnTo>
                      <a:pt x="98" y="26"/>
                    </a:lnTo>
                    <a:lnTo>
                      <a:pt x="86" y="35"/>
                    </a:lnTo>
                    <a:lnTo>
                      <a:pt x="73" y="46"/>
                    </a:lnTo>
                    <a:lnTo>
                      <a:pt x="61" y="59"/>
                    </a:lnTo>
                    <a:lnTo>
                      <a:pt x="51" y="74"/>
                    </a:lnTo>
                    <a:lnTo>
                      <a:pt x="40" y="92"/>
                    </a:lnTo>
                    <a:lnTo>
                      <a:pt x="30" y="110"/>
                    </a:lnTo>
                    <a:lnTo>
                      <a:pt x="22" y="128"/>
                    </a:lnTo>
                    <a:lnTo>
                      <a:pt x="16" y="145"/>
                    </a:lnTo>
                    <a:lnTo>
                      <a:pt x="10" y="163"/>
                    </a:lnTo>
                    <a:lnTo>
                      <a:pt x="6" y="180"/>
                    </a:lnTo>
                    <a:lnTo>
                      <a:pt x="3" y="196"/>
                    </a:lnTo>
                    <a:lnTo>
                      <a:pt x="1" y="211"/>
                    </a:lnTo>
                    <a:lnTo>
                      <a:pt x="0" y="227"/>
                    </a:lnTo>
                    <a:lnTo>
                      <a:pt x="1" y="255"/>
                    </a:lnTo>
                    <a:lnTo>
                      <a:pt x="4" y="282"/>
                    </a:lnTo>
                    <a:lnTo>
                      <a:pt x="10" y="308"/>
                    </a:lnTo>
                    <a:lnTo>
                      <a:pt x="18" y="331"/>
                    </a:lnTo>
                    <a:lnTo>
                      <a:pt x="27" y="350"/>
                    </a:lnTo>
                    <a:lnTo>
                      <a:pt x="37" y="368"/>
                    </a:lnTo>
                    <a:lnTo>
                      <a:pt x="48" y="385"/>
                    </a:lnTo>
                    <a:lnTo>
                      <a:pt x="57" y="397"/>
                    </a:lnTo>
                    <a:lnTo>
                      <a:pt x="72" y="415"/>
                    </a:lnTo>
                    <a:lnTo>
                      <a:pt x="78" y="421"/>
                    </a:lnTo>
                    <a:lnTo>
                      <a:pt x="90" y="424"/>
                    </a:lnTo>
                    <a:lnTo>
                      <a:pt x="104" y="426"/>
                    </a:lnTo>
                    <a:lnTo>
                      <a:pt x="120" y="427"/>
                    </a:lnTo>
                    <a:lnTo>
                      <a:pt x="140" y="427"/>
                    </a:lnTo>
                    <a:lnTo>
                      <a:pt x="159" y="427"/>
                    </a:lnTo>
                    <a:lnTo>
                      <a:pt x="179" y="423"/>
                    </a:lnTo>
                    <a:lnTo>
                      <a:pt x="190" y="420"/>
                    </a:lnTo>
                    <a:lnTo>
                      <a:pt x="199" y="415"/>
                    </a:lnTo>
                    <a:lnTo>
                      <a:pt x="193" y="409"/>
                    </a:lnTo>
                    <a:lnTo>
                      <a:pt x="178" y="391"/>
                    </a:lnTo>
                    <a:lnTo>
                      <a:pt x="159" y="364"/>
                    </a:lnTo>
                    <a:lnTo>
                      <a:pt x="150" y="347"/>
                    </a:lnTo>
                    <a:lnTo>
                      <a:pt x="141" y="328"/>
                    </a:lnTo>
                    <a:lnTo>
                      <a:pt x="134" y="308"/>
                    </a:lnTo>
                    <a:lnTo>
                      <a:pt x="128" y="287"/>
                    </a:lnTo>
                    <a:lnTo>
                      <a:pt x="123" y="264"/>
                    </a:lnTo>
                    <a:lnTo>
                      <a:pt x="122" y="240"/>
                    </a:lnTo>
                    <a:lnTo>
                      <a:pt x="123" y="216"/>
                    </a:lnTo>
                    <a:lnTo>
                      <a:pt x="126" y="204"/>
                    </a:lnTo>
                    <a:lnTo>
                      <a:pt x="129" y="192"/>
                    </a:lnTo>
                    <a:lnTo>
                      <a:pt x="134" y="180"/>
                    </a:lnTo>
                    <a:lnTo>
                      <a:pt x="138" y="166"/>
                    </a:lnTo>
                    <a:lnTo>
                      <a:pt x="146" y="154"/>
                    </a:lnTo>
                    <a:lnTo>
                      <a:pt x="153" y="142"/>
                    </a:lnTo>
                    <a:lnTo>
                      <a:pt x="162" y="130"/>
                    </a:lnTo>
                    <a:lnTo>
                      <a:pt x="172" y="121"/>
                    </a:lnTo>
                    <a:lnTo>
                      <a:pt x="181" y="113"/>
                    </a:lnTo>
                    <a:lnTo>
                      <a:pt x="191" y="106"/>
                    </a:lnTo>
                    <a:lnTo>
                      <a:pt x="202" y="101"/>
                    </a:lnTo>
                    <a:lnTo>
                      <a:pt x="212" y="97"/>
                    </a:lnTo>
                    <a:lnTo>
                      <a:pt x="223" y="94"/>
                    </a:lnTo>
                    <a:lnTo>
                      <a:pt x="233" y="94"/>
                    </a:lnTo>
                    <a:lnTo>
                      <a:pt x="245" y="92"/>
                    </a:lnTo>
                    <a:lnTo>
                      <a:pt x="258" y="94"/>
                    </a:lnTo>
                    <a:lnTo>
                      <a:pt x="280" y="98"/>
                    </a:lnTo>
                    <a:lnTo>
                      <a:pt x="306" y="106"/>
                    </a:lnTo>
                    <a:lnTo>
                      <a:pt x="330" y="118"/>
                    </a:lnTo>
                    <a:lnTo>
                      <a:pt x="356" y="130"/>
                    </a:lnTo>
                    <a:lnTo>
                      <a:pt x="381" y="144"/>
                    </a:lnTo>
                    <a:lnTo>
                      <a:pt x="433" y="175"/>
                    </a:lnTo>
                    <a:lnTo>
                      <a:pt x="482" y="204"/>
                    </a:lnTo>
                    <a:lnTo>
                      <a:pt x="506" y="216"/>
                    </a:lnTo>
                    <a:lnTo>
                      <a:pt x="529" y="227"/>
                    </a:lnTo>
                    <a:lnTo>
                      <a:pt x="675" y="282"/>
                    </a:lnTo>
                    <a:lnTo>
                      <a:pt x="730" y="303"/>
                    </a:lnTo>
                    <a:lnTo>
                      <a:pt x="737" y="322"/>
                    </a:lnTo>
                    <a:lnTo>
                      <a:pt x="743" y="344"/>
                    </a:lnTo>
                    <a:lnTo>
                      <a:pt x="751" y="374"/>
                    </a:lnTo>
                    <a:lnTo>
                      <a:pt x="758" y="411"/>
                    </a:lnTo>
                    <a:lnTo>
                      <a:pt x="764" y="454"/>
                    </a:lnTo>
                    <a:lnTo>
                      <a:pt x="769" y="503"/>
                    </a:lnTo>
                    <a:lnTo>
                      <a:pt x="770" y="528"/>
                    </a:lnTo>
                    <a:lnTo>
                      <a:pt x="770" y="557"/>
                    </a:lnTo>
                    <a:lnTo>
                      <a:pt x="769" y="584"/>
                    </a:lnTo>
                    <a:lnTo>
                      <a:pt x="767" y="614"/>
                    </a:lnTo>
                    <a:lnTo>
                      <a:pt x="763" y="644"/>
                    </a:lnTo>
                    <a:lnTo>
                      <a:pt x="758" y="674"/>
                    </a:lnTo>
                    <a:lnTo>
                      <a:pt x="752" y="706"/>
                    </a:lnTo>
                    <a:lnTo>
                      <a:pt x="745" y="738"/>
                    </a:lnTo>
                    <a:lnTo>
                      <a:pt x="734" y="771"/>
                    </a:lnTo>
                    <a:lnTo>
                      <a:pt x="724" y="804"/>
                    </a:lnTo>
                    <a:lnTo>
                      <a:pt x="710" y="837"/>
                    </a:lnTo>
                    <a:lnTo>
                      <a:pt x="694" y="871"/>
                    </a:lnTo>
                    <a:lnTo>
                      <a:pt x="675" y="905"/>
                    </a:lnTo>
                    <a:lnTo>
                      <a:pt x="656" y="938"/>
                    </a:lnTo>
                    <a:lnTo>
                      <a:pt x="632" y="972"/>
                    </a:lnTo>
                    <a:lnTo>
                      <a:pt x="606" y="1006"/>
                    </a:lnTo>
                    <a:lnTo>
                      <a:pt x="577" y="1040"/>
                    </a:lnTo>
                    <a:lnTo>
                      <a:pt x="547" y="1073"/>
                    </a:lnTo>
                    <a:lnTo>
                      <a:pt x="550" y="1076"/>
                    </a:lnTo>
                    <a:lnTo>
                      <a:pt x="561" y="1086"/>
                    </a:lnTo>
                    <a:lnTo>
                      <a:pt x="579" y="1098"/>
                    </a:lnTo>
                    <a:lnTo>
                      <a:pt x="589" y="1106"/>
                    </a:lnTo>
                    <a:lnTo>
                      <a:pt x="601" y="1112"/>
                    </a:lnTo>
                    <a:lnTo>
                      <a:pt x="615" y="1118"/>
                    </a:lnTo>
                    <a:lnTo>
                      <a:pt x="630" y="1122"/>
                    </a:lnTo>
                    <a:lnTo>
                      <a:pt x="645" y="1126"/>
                    </a:lnTo>
                    <a:lnTo>
                      <a:pt x="662" y="1126"/>
                    </a:lnTo>
                    <a:lnTo>
                      <a:pt x="680" y="1126"/>
                    </a:lnTo>
                    <a:lnTo>
                      <a:pt x="700" y="1122"/>
                    </a:lnTo>
                    <a:lnTo>
                      <a:pt x="719" y="1116"/>
                    </a:lnTo>
                    <a:lnTo>
                      <a:pt x="740" y="1106"/>
                    </a:lnTo>
                    <a:lnTo>
                      <a:pt x="749" y="1088"/>
                    </a:lnTo>
                    <a:lnTo>
                      <a:pt x="760" y="1065"/>
                    </a:lnTo>
                    <a:lnTo>
                      <a:pt x="773" y="1035"/>
                    </a:lnTo>
                    <a:lnTo>
                      <a:pt x="789" y="997"/>
                    </a:lnTo>
                    <a:lnTo>
                      <a:pt x="807" y="952"/>
                    </a:lnTo>
                    <a:lnTo>
                      <a:pt x="823" y="902"/>
                    </a:lnTo>
                    <a:lnTo>
                      <a:pt x="840" y="846"/>
                    </a:lnTo>
                    <a:lnTo>
                      <a:pt x="855" y="785"/>
                    </a:lnTo>
                    <a:lnTo>
                      <a:pt x="867" y="720"/>
                    </a:lnTo>
                    <a:lnTo>
                      <a:pt x="873" y="685"/>
                    </a:lnTo>
                    <a:lnTo>
                      <a:pt x="878" y="650"/>
                    </a:lnTo>
                    <a:lnTo>
                      <a:pt x="881" y="616"/>
                    </a:lnTo>
                    <a:lnTo>
                      <a:pt x="884" y="578"/>
                    </a:lnTo>
                    <a:lnTo>
                      <a:pt x="885" y="542"/>
                    </a:lnTo>
                    <a:lnTo>
                      <a:pt x="885" y="504"/>
                    </a:lnTo>
                    <a:lnTo>
                      <a:pt x="884" y="466"/>
                    </a:lnTo>
                    <a:lnTo>
                      <a:pt x="881" y="427"/>
                    </a:lnTo>
                    <a:lnTo>
                      <a:pt x="876" y="389"/>
                    </a:lnTo>
                    <a:lnTo>
                      <a:pt x="870" y="350"/>
                    </a:lnTo>
                    <a:lnTo>
                      <a:pt x="862" y="311"/>
                    </a:lnTo>
                    <a:lnTo>
                      <a:pt x="852" y="272"/>
                    </a:lnTo>
                    <a:lnTo>
                      <a:pt x="847" y="258"/>
                    </a:lnTo>
                    <a:lnTo>
                      <a:pt x="840" y="245"/>
                    </a:lnTo>
                    <a:lnTo>
                      <a:pt x="831" y="231"/>
                    </a:lnTo>
                    <a:lnTo>
                      <a:pt x="819" y="219"/>
                    </a:lnTo>
                    <a:lnTo>
                      <a:pt x="807" y="207"/>
                    </a:lnTo>
                    <a:lnTo>
                      <a:pt x="792" y="196"/>
                    </a:lnTo>
                    <a:lnTo>
                      <a:pt x="776" y="186"/>
                    </a:lnTo>
                    <a:lnTo>
                      <a:pt x="758" y="175"/>
                    </a:lnTo>
                    <a:lnTo>
                      <a:pt x="740" y="166"/>
                    </a:lnTo>
                    <a:lnTo>
                      <a:pt x="722" y="157"/>
                    </a:lnTo>
                    <a:lnTo>
                      <a:pt x="681" y="142"/>
                    </a:lnTo>
                    <a:lnTo>
                      <a:pt x="639" y="128"/>
                    </a:lnTo>
                    <a:lnTo>
                      <a:pt x="597" y="116"/>
                    </a:lnTo>
                    <a:lnTo>
                      <a:pt x="555" y="106"/>
                    </a:lnTo>
                    <a:lnTo>
                      <a:pt x="514" y="98"/>
                    </a:lnTo>
                    <a:lnTo>
                      <a:pt x="443" y="86"/>
                    </a:lnTo>
                    <a:lnTo>
                      <a:pt x="393" y="79"/>
                    </a:lnTo>
                    <a:lnTo>
                      <a:pt x="374" y="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238d613911f_0_92"/>
              <p:cNvSpPr/>
              <p:nvPr/>
            </p:nvSpPr>
            <p:spPr>
              <a:xfrm>
                <a:off x="2647131" y="5649607"/>
                <a:ext cx="501027" cy="316661"/>
              </a:xfrm>
              <a:custGeom>
                <a:rect b="b" l="l" r="r" t="t"/>
                <a:pathLst>
                  <a:path extrusionOk="0" h="225" w="356">
                    <a:moveTo>
                      <a:pt x="164" y="33"/>
                    </a:moveTo>
                    <a:lnTo>
                      <a:pt x="164" y="33"/>
                    </a:lnTo>
                    <a:lnTo>
                      <a:pt x="172" y="42"/>
                    </a:lnTo>
                    <a:lnTo>
                      <a:pt x="179" y="54"/>
                    </a:lnTo>
                    <a:lnTo>
                      <a:pt x="194" y="85"/>
                    </a:lnTo>
                    <a:lnTo>
                      <a:pt x="208" y="113"/>
                    </a:lnTo>
                    <a:lnTo>
                      <a:pt x="217" y="127"/>
                    </a:lnTo>
                    <a:lnTo>
                      <a:pt x="224" y="137"/>
                    </a:lnTo>
                    <a:lnTo>
                      <a:pt x="239" y="142"/>
                    </a:lnTo>
                    <a:lnTo>
                      <a:pt x="256" y="146"/>
                    </a:lnTo>
                    <a:lnTo>
                      <a:pt x="295" y="154"/>
                    </a:lnTo>
                    <a:lnTo>
                      <a:pt x="313" y="157"/>
                    </a:lnTo>
                    <a:lnTo>
                      <a:pt x="328" y="162"/>
                    </a:lnTo>
                    <a:lnTo>
                      <a:pt x="335" y="165"/>
                    </a:lnTo>
                    <a:lnTo>
                      <a:pt x="339" y="168"/>
                    </a:lnTo>
                    <a:lnTo>
                      <a:pt x="342" y="171"/>
                    </a:lnTo>
                    <a:lnTo>
                      <a:pt x="344" y="175"/>
                    </a:lnTo>
                    <a:lnTo>
                      <a:pt x="351" y="207"/>
                    </a:lnTo>
                    <a:lnTo>
                      <a:pt x="356" y="220"/>
                    </a:lnTo>
                    <a:lnTo>
                      <a:pt x="319" y="222"/>
                    </a:lnTo>
                    <a:lnTo>
                      <a:pt x="239" y="225"/>
                    </a:lnTo>
                    <a:lnTo>
                      <a:pt x="194" y="225"/>
                    </a:lnTo>
                    <a:lnTo>
                      <a:pt x="152" y="225"/>
                    </a:lnTo>
                    <a:lnTo>
                      <a:pt x="134" y="223"/>
                    </a:lnTo>
                    <a:lnTo>
                      <a:pt x="117" y="220"/>
                    </a:lnTo>
                    <a:lnTo>
                      <a:pt x="105" y="217"/>
                    </a:lnTo>
                    <a:lnTo>
                      <a:pt x="98" y="214"/>
                    </a:lnTo>
                    <a:lnTo>
                      <a:pt x="84" y="196"/>
                    </a:lnTo>
                    <a:lnTo>
                      <a:pt x="52" y="154"/>
                    </a:lnTo>
                    <a:lnTo>
                      <a:pt x="34" y="128"/>
                    </a:lnTo>
                    <a:lnTo>
                      <a:pt x="19" y="104"/>
                    </a:lnTo>
                    <a:lnTo>
                      <a:pt x="6" y="80"/>
                    </a:lnTo>
                    <a:lnTo>
                      <a:pt x="3" y="70"/>
                    </a:lnTo>
                    <a:lnTo>
                      <a:pt x="0" y="60"/>
                    </a:lnTo>
                    <a:lnTo>
                      <a:pt x="3" y="54"/>
                    </a:lnTo>
                    <a:lnTo>
                      <a:pt x="10" y="38"/>
                    </a:lnTo>
                    <a:lnTo>
                      <a:pt x="16" y="29"/>
                    </a:lnTo>
                    <a:lnTo>
                      <a:pt x="22" y="20"/>
                    </a:lnTo>
                    <a:lnTo>
                      <a:pt x="31" y="11"/>
                    </a:lnTo>
                    <a:lnTo>
                      <a:pt x="40" y="5"/>
                    </a:lnTo>
                    <a:lnTo>
                      <a:pt x="45" y="3"/>
                    </a:lnTo>
                    <a:lnTo>
                      <a:pt x="51" y="2"/>
                    </a:lnTo>
                    <a:lnTo>
                      <a:pt x="66" y="0"/>
                    </a:lnTo>
                    <a:lnTo>
                      <a:pt x="84" y="2"/>
                    </a:lnTo>
                    <a:lnTo>
                      <a:pt x="104" y="6"/>
                    </a:lnTo>
                    <a:lnTo>
                      <a:pt x="122" y="11"/>
                    </a:lnTo>
                    <a:lnTo>
                      <a:pt x="140" y="17"/>
                    </a:lnTo>
                    <a:lnTo>
                      <a:pt x="153" y="24"/>
                    </a:lnTo>
                    <a:lnTo>
                      <a:pt x="164" y="33"/>
                    </a:lnTo>
                    <a:close/>
                  </a:path>
                </a:pathLst>
              </a:custGeom>
              <a:solidFill>
                <a:srgbClr val="2D1F1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238d613911f_0_92"/>
              <p:cNvSpPr/>
              <p:nvPr/>
            </p:nvSpPr>
            <p:spPr>
              <a:xfrm>
                <a:off x="2647131" y="5649607"/>
                <a:ext cx="501027" cy="316661"/>
              </a:xfrm>
              <a:custGeom>
                <a:rect b="b" l="l" r="r" t="t"/>
                <a:pathLst>
                  <a:path extrusionOk="0" h="225" w="356">
                    <a:moveTo>
                      <a:pt x="164" y="33"/>
                    </a:moveTo>
                    <a:lnTo>
                      <a:pt x="164" y="33"/>
                    </a:lnTo>
                    <a:lnTo>
                      <a:pt x="172" y="42"/>
                    </a:lnTo>
                    <a:lnTo>
                      <a:pt x="179" y="54"/>
                    </a:lnTo>
                    <a:lnTo>
                      <a:pt x="194" y="85"/>
                    </a:lnTo>
                    <a:lnTo>
                      <a:pt x="208" y="113"/>
                    </a:lnTo>
                    <a:lnTo>
                      <a:pt x="217" y="127"/>
                    </a:lnTo>
                    <a:lnTo>
                      <a:pt x="224" y="137"/>
                    </a:lnTo>
                    <a:lnTo>
                      <a:pt x="239" y="142"/>
                    </a:lnTo>
                    <a:lnTo>
                      <a:pt x="256" y="146"/>
                    </a:lnTo>
                    <a:lnTo>
                      <a:pt x="295" y="154"/>
                    </a:lnTo>
                    <a:lnTo>
                      <a:pt x="313" y="157"/>
                    </a:lnTo>
                    <a:lnTo>
                      <a:pt x="328" y="162"/>
                    </a:lnTo>
                    <a:lnTo>
                      <a:pt x="335" y="165"/>
                    </a:lnTo>
                    <a:lnTo>
                      <a:pt x="339" y="168"/>
                    </a:lnTo>
                    <a:lnTo>
                      <a:pt x="342" y="171"/>
                    </a:lnTo>
                    <a:lnTo>
                      <a:pt x="344" y="175"/>
                    </a:lnTo>
                    <a:lnTo>
                      <a:pt x="351" y="207"/>
                    </a:lnTo>
                    <a:lnTo>
                      <a:pt x="356" y="220"/>
                    </a:lnTo>
                    <a:lnTo>
                      <a:pt x="319" y="222"/>
                    </a:lnTo>
                    <a:lnTo>
                      <a:pt x="239" y="225"/>
                    </a:lnTo>
                    <a:lnTo>
                      <a:pt x="194" y="225"/>
                    </a:lnTo>
                    <a:lnTo>
                      <a:pt x="152" y="225"/>
                    </a:lnTo>
                    <a:lnTo>
                      <a:pt x="134" y="223"/>
                    </a:lnTo>
                    <a:lnTo>
                      <a:pt x="117" y="220"/>
                    </a:lnTo>
                    <a:lnTo>
                      <a:pt x="105" y="217"/>
                    </a:lnTo>
                    <a:lnTo>
                      <a:pt x="98" y="214"/>
                    </a:lnTo>
                    <a:lnTo>
                      <a:pt x="84" y="196"/>
                    </a:lnTo>
                    <a:lnTo>
                      <a:pt x="52" y="154"/>
                    </a:lnTo>
                    <a:lnTo>
                      <a:pt x="34" y="128"/>
                    </a:lnTo>
                    <a:lnTo>
                      <a:pt x="19" y="104"/>
                    </a:lnTo>
                    <a:lnTo>
                      <a:pt x="6" y="80"/>
                    </a:lnTo>
                    <a:lnTo>
                      <a:pt x="3" y="70"/>
                    </a:lnTo>
                    <a:lnTo>
                      <a:pt x="0" y="60"/>
                    </a:lnTo>
                    <a:lnTo>
                      <a:pt x="3" y="54"/>
                    </a:lnTo>
                    <a:lnTo>
                      <a:pt x="10" y="38"/>
                    </a:lnTo>
                    <a:lnTo>
                      <a:pt x="16" y="29"/>
                    </a:lnTo>
                    <a:lnTo>
                      <a:pt x="22" y="20"/>
                    </a:lnTo>
                    <a:lnTo>
                      <a:pt x="31" y="11"/>
                    </a:lnTo>
                    <a:lnTo>
                      <a:pt x="40" y="5"/>
                    </a:lnTo>
                    <a:lnTo>
                      <a:pt x="45" y="3"/>
                    </a:lnTo>
                    <a:lnTo>
                      <a:pt x="51" y="2"/>
                    </a:lnTo>
                    <a:lnTo>
                      <a:pt x="66" y="0"/>
                    </a:lnTo>
                    <a:lnTo>
                      <a:pt x="84" y="2"/>
                    </a:lnTo>
                    <a:lnTo>
                      <a:pt x="104" y="6"/>
                    </a:lnTo>
                    <a:lnTo>
                      <a:pt x="122" y="11"/>
                    </a:lnTo>
                    <a:lnTo>
                      <a:pt x="140" y="17"/>
                    </a:lnTo>
                    <a:lnTo>
                      <a:pt x="153" y="24"/>
                    </a:lnTo>
                    <a:lnTo>
                      <a:pt x="164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238d613911f_0_92"/>
              <p:cNvSpPr/>
              <p:nvPr/>
            </p:nvSpPr>
            <p:spPr>
              <a:xfrm>
                <a:off x="2906089" y="3299283"/>
                <a:ext cx="173108" cy="303994"/>
              </a:xfrm>
              <a:custGeom>
                <a:rect b="b" l="l" r="r" t="t"/>
                <a:pathLst>
                  <a:path extrusionOk="0" h="216" w="123">
                    <a:moveTo>
                      <a:pt x="123" y="44"/>
                    </a:moveTo>
                    <a:lnTo>
                      <a:pt x="123" y="44"/>
                    </a:lnTo>
                    <a:lnTo>
                      <a:pt x="114" y="118"/>
                    </a:lnTo>
                    <a:lnTo>
                      <a:pt x="110" y="175"/>
                    </a:lnTo>
                    <a:lnTo>
                      <a:pt x="110" y="198"/>
                    </a:lnTo>
                    <a:lnTo>
                      <a:pt x="111" y="213"/>
                    </a:lnTo>
                    <a:lnTo>
                      <a:pt x="98" y="215"/>
                    </a:lnTo>
                    <a:lnTo>
                      <a:pt x="69" y="216"/>
                    </a:lnTo>
                    <a:lnTo>
                      <a:pt x="51" y="216"/>
                    </a:lnTo>
                    <a:lnTo>
                      <a:pt x="34" y="215"/>
                    </a:lnTo>
                    <a:lnTo>
                      <a:pt x="19" y="212"/>
                    </a:lnTo>
                    <a:lnTo>
                      <a:pt x="12" y="209"/>
                    </a:lnTo>
                    <a:lnTo>
                      <a:pt x="7" y="204"/>
                    </a:lnTo>
                    <a:lnTo>
                      <a:pt x="4" y="144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43" y="2"/>
                    </a:lnTo>
                    <a:lnTo>
                      <a:pt x="52" y="3"/>
                    </a:lnTo>
                    <a:lnTo>
                      <a:pt x="63" y="6"/>
                    </a:lnTo>
                    <a:lnTo>
                      <a:pt x="74" y="11"/>
                    </a:lnTo>
                    <a:lnTo>
                      <a:pt x="84" y="15"/>
                    </a:lnTo>
                    <a:lnTo>
                      <a:pt x="95" y="21"/>
                    </a:lnTo>
                    <a:lnTo>
                      <a:pt x="104" y="29"/>
                    </a:lnTo>
                    <a:lnTo>
                      <a:pt x="114" y="37"/>
                    </a:lnTo>
                    <a:lnTo>
                      <a:pt x="123" y="44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238d613911f_0_92"/>
              <p:cNvSpPr/>
              <p:nvPr/>
            </p:nvSpPr>
            <p:spPr>
              <a:xfrm>
                <a:off x="2906089" y="3299283"/>
                <a:ext cx="173108" cy="303994"/>
              </a:xfrm>
              <a:custGeom>
                <a:rect b="b" l="l" r="r" t="t"/>
                <a:pathLst>
                  <a:path extrusionOk="0" h="216" w="123">
                    <a:moveTo>
                      <a:pt x="123" y="44"/>
                    </a:moveTo>
                    <a:lnTo>
                      <a:pt x="123" y="44"/>
                    </a:lnTo>
                    <a:lnTo>
                      <a:pt x="114" y="118"/>
                    </a:lnTo>
                    <a:lnTo>
                      <a:pt x="110" y="175"/>
                    </a:lnTo>
                    <a:lnTo>
                      <a:pt x="110" y="198"/>
                    </a:lnTo>
                    <a:lnTo>
                      <a:pt x="111" y="213"/>
                    </a:lnTo>
                    <a:lnTo>
                      <a:pt x="98" y="215"/>
                    </a:lnTo>
                    <a:lnTo>
                      <a:pt x="69" y="216"/>
                    </a:lnTo>
                    <a:lnTo>
                      <a:pt x="51" y="216"/>
                    </a:lnTo>
                    <a:lnTo>
                      <a:pt x="34" y="215"/>
                    </a:lnTo>
                    <a:lnTo>
                      <a:pt x="19" y="212"/>
                    </a:lnTo>
                    <a:lnTo>
                      <a:pt x="12" y="209"/>
                    </a:lnTo>
                    <a:lnTo>
                      <a:pt x="7" y="204"/>
                    </a:lnTo>
                    <a:lnTo>
                      <a:pt x="4" y="144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43" y="2"/>
                    </a:lnTo>
                    <a:lnTo>
                      <a:pt x="52" y="3"/>
                    </a:lnTo>
                    <a:lnTo>
                      <a:pt x="63" y="6"/>
                    </a:lnTo>
                    <a:lnTo>
                      <a:pt x="74" y="11"/>
                    </a:lnTo>
                    <a:lnTo>
                      <a:pt x="84" y="15"/>
                    </a:lnTo>
                    <a:lnTo>
                      <a:pt x="95" y="21"/>
                    </a:lnTo>
                    <a:lnTo>
                      <a:pt x="104" y="29"/>
                    </a:lnTo>
                    <a:lnTo>
                      <a:pt x="114" y="37"/>
                    </a:lnTo>
                    <a:lnTo>
                      <a:pt x="123" y="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g238d613911f_0_92"/>
              <p:cNvSpPr/>
              <p:nvPr/>
            </p:nvSpPr>
            <p:spPr>
              <a:xfrm>
                <a:off x="2763944" y="2667370"/>
                <a:ext cx="536212" cy="693840"/>
              </a:xfrm>
              <a:custGeom>
                <a:rect b="b" l="l" r="r" t="t"/>
                <a:pathLst>
                  <a:path extrusionOk="0" h="493" w="381">
                    <a:moveTo>
                      <a:pt x="324" y="196"/>
                    </a:moveTo>
                    <a:lnTo>
                      <a:pt x="324" y="196"/>
                    </a:lnTo>
                    <a:lnTo>
                      <a:pt x="339" y="182"/>
                    </a:lnTo>
                    <a:lnTo>
                      <a:pt x="344" y="175"/>
                    </a:lnTo>
                    <a:lnTo>
                      <a:pt x="347" y="170"/>
                    </a:lnTo>
                    <a:lnTo>
                      <a:pt x="348" y="166"/>
                    </a:lnTo>
                    <a:lnTo>
                      <a:pt x="350" y="161"/>
                    </a:lnTo>
                    <a:lnTo>
                      <a:pt x="350" y="157"/>
                    </a:lnTo>
                    <a:lnTo>
                      <a:pt x="348" y="154"/>
                    </a:lnTo>
                    <a:lnTo>
                      <a:pt x="344" y="149"/>
                    </a:lnTo>
                    <a:lnTo>
                      <a:pt x="338" y="146"/>
                    </a:lnTo>
                    <a:lnTo>
                      <a:pt x="331" y="146"/>
                    </a:lnTo>
                    <a:lnTo>
                      <a:pt x="327" y="148"/>
                    </a:lnTo>
                    <a:lnTo>
                      <a:pt x="310" y="157"/>
                    </a:lnTo>
                    <a:lnTo>
                      <a:pt x="303" y="160"/>
                    </a:lnTo>
                    <a:lnTo>
                      <a:pt x="298" y="160"/>
                    </a:lnTo>
                    <a:lnTo>
                      <a:pt x="297" y="158"/>
                    </a:lnTo>
                    <a:lnTo>
                      <a:pt x="270" y="127"/>
                    </a:lnTo>
                    <a:lnTo>
                      <a:pt x="244" y="98"/>
                    </a:lnTo>
                    <a:lnTo>
                      <a:pt x="221" y="77"/>
                    </a:lnTo>
                    <a:lnTo>
                      <a:pt x="202" y="57"/>
                    </a:lnTo>
                    <a:lnTo>
                      <a:pt x="166" y="27"/>
                    </a:lnTo>
                    <a:lnTo>
                      <a:pt x="140" y="7"/>
                    </a:lnTo>
                    <a:lnTo>
                      <a:pt x="131" y="0"/>
                    </a:lnTo>
                    <a:lnTo>
                      <a:pt x="126" y="1"/>
                    </a:lnTo>
                    <a:lnTo>
                      <a:pt x="117" y="6"/>
                    </a:lnTo>
                    <a:lnTo>
                      <a:pt x="104" y="15"/>
                    </a:lnTo>
                    <a:lnTo>
                      <a:pt x="87" y="29"/>
                    </a:lnTo>
                    <a:lnTo>
                      <a:pt x="78" y="39"/>
                    </a:lnTo>
                    <a:lnTo>
                      <a:pt x="67" y="50"/>
                    </a:lnTo>
                    <a:lnTo>
                      <a:pt x="58" y="63"/>
                    </a:lnTo>
                    <a:lnTo>
                      <a:pt x="49" y="78"/>
                    </a:lnTo>
                    <a:lnTo>
                      <a:pt x="40" y="95"/>
                    </a:lnTo>
                    <a:lnTo>
                      <a:pt x="33" y="114"/>
                    </a:lnTo>
                    <a:lnTo>
                      <a:pt x="24" y="137"/>
                    </a:lnTo>
                    <a:lnTo>
                      <a:pt x="18" y="161"/>
                    </a:lnTo>
                    <a:lnTo>
                      <a:pt x="7" y="211"/>
                    </a:lnTo>
                    <a:lnTo>
                      <a:pt x="3" y="234"/>
                    </a:lnTo>
                    <a:lnTo>
                      <a:pt x="1" y="255"/>
                    </a:lnTo>
                    <a:lnTo>
                      <a:pt x="0" y="276"/>
                    </a:lnTo>
                    <a:lnTo>
                      <a:pt x="0" y="297"/>
                    </a:lnTo>
                    <a:lnTo>
                      <a:pt x="1" y="317"/>
                    </a:lnTo>
                    <a:lnTo>
                      <a:pt x="4" y="335"/>
                    </a:lnTo>
                    <a:lnTo>
                      <a:pt x="10" y="353"/>
                    </a:lnTo>
                    <a:lnTo>
                      <a:pt x="16" y="369"/>
                    </a:lnTo>
                    <a:lnTo>
                      <a:pt x="25" y="386"/>
                    </a:lnTo>
                    <a:lnTo>
                      <a:pt x="36" y="403"/>
                    </a:lnTo>
                    <a:lnTo>
                      <a:pt x="49" y="418"/>
                    </a:lnTo>
                    <a:lnTo>
                      <a:pt x="64" y="431"/>
                    </a:lnTo>
                    <a:lnTo>
                      <a:pt x="81" y="446"/>
                    </a:lnTo>
                    <a:lnTo>
                      <a:pt x="101" y="460"/>
                    </a:lnTo>
                    <a:lnTo>
                      <a:pt x="122" y="472"/>
                    </a:lnTo>
                    <a:lnTo>
                      <a:pt x="144" y="481"/>
                    </a:lnTo>
                    <a:lnTo>
                      <a:pt x="166" y="487"/>
                    </a:lnTo>
                    <a:lnTo>
                      <a:pt x="187" y="492"/>
                    </a:lnTo>
                    <a:lnTo>
                      <a:pt x="208" y="493"/>
                    </a:lnTo>
                    <a:lnTo>
                      <a:pt x="229" y="493"/>
                    </a:lnTo>
                    <a:lnTo>
                      <a:pt x="248" y="492"/>
                    </a:lnTo>
                    <a:lnTo>
                      <a:pt x="267" y="490"/>
                    </a:lnTo>
                    <a:lnTo>
                      <a:pt x="285" y="487"/>
                    </a:lnTo>
                    <a:lnTo>
                      <a:pt x="300" y="483"/>
                    </a:lnTo>
                    <a:lnTo>
                      <a:pt x="327" y="475"/>
                    </a:lnTo>
                    <a:lnTo>
                      <a:pt x="344" y="467"/>
                    </a:lnTo>
                    <a:lnTo>
                      <a:pt x="350" y="466"/>
                    </a:lnTo>
                    <a:lnTo>
                      <a:pt x="359" y="454"/>
                    </a:lnTo>
                    <a:lnTo>
                      <a:pt x="368" y="442"/>
                    </a:lnTo>
                    <a:lnTo>
                      <a:pt x="374" y="427"/>
                    </a:lnTo>
                    <a:lnTo>
                      <a:pt x="378" y="412"/>
                    </a:lnTo>
                    <a:lnTo>
                      <a:pt x="380" y="395"/>
                    </a:lnTo>
                    <a:lnTo>
                      <a:pt x="381" y="378"/>
                    </a:lnTo>
                    <a:lnTo>
                      <a:pt x="381" y="360"/>
                    </a:lnTo>
                    <a:lnTo>
                      <a:pt x="378" y="341"/>
                    </a:lnTo>
                    <a:lnTo>
                      <a:pt x="375" y="323"/>
                    </a:lnTo>
                    <a:lnTo>
                      <a:pt x="371" y="303"/>
                    </a:lnTo>
                    <a:lnTo>
                      <a:pt x="366" y="283"/>
                    </a:lnTo>
                    <a:lnTo>
                      <a:pt x="359" y="265"/>
                    </a:lnTo>
                    <a:lnTo>
                      <a:pt x="351" y="247"/>
                    </a:lnTo>
                    <a:lnTo>
                      <a:pt x="344" y="229"/>
                    </a:lnTo>
                    <a:lnTo>
                      <a:pt x="334" y="213"/>
                    </a:lnTo>
                    <a:lnTo>
                      <a:pt x="324" y="196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g238d613911f_0_92"/>
              <p:cNvSpPr/>
              <p:nvPr/>
            </p:nvSpPr>
            <p:spPr>
              <a:xfrm>
                <a:off x="2763944" y="2667370"/>
                <a:ext cx="536212" cy="693840"/>
              </a:xfrm>
              <a:custGeom>
                <a:rect b="b" l="l" r="r" t="t"/>
                <a:pathLst>
                  <a:path extrusionOk="0" h="493" w="381">
                    <a:moveTo>
                      <a:pt x="324" y="196"/>
                    </a:moveTo>
                    <a:lnTo>
                      <a:pt x="324" y="196"/>
                    </a:lnTo>
                    <a:lnTo>
                      <a:pt x="339" y="182"/>
                    </a:lnTo>
                    <a:lnTo>
                      <a:pt x="344" y="175"/>
                    </a:lnTo>
                    <a:lnTo>
                      <a:pt x="347" y="170"/>
                    </a:lnTo>
                    <a:lnTo>
                      <a:pt x="348" y="166"/>
                    </a:lnTo>
                    <a:lnTo>
                      <a:pt x="350" y="161"/>
                    </a:lnTo>
                    <a:lnTo>
                      <a:pt x="350" y="157"/>
                    </a:lnTo>
                    <a:lnTo>
                      <a:pt x="348" y="154"/>
                    </a:lnTo>
                    <a:lnTo>
                      <a:pt x="344" y="149"/>
                    </a:lnTo>
                    <a:lnTo>
                      <a:pt x="338" y="146"/>
                    </a:lnTo>
                    <a:lnTo>
                      <a:pt x="331" y="146"/>
                    </a:lnTo>
                    <a:lnTo>
                      <a:pt x="327" y="148"/>
                    </a:lnTo>
                    <a:lnTo>
                      <a:pt x="310" y="157"/>
                    </a:lnTo>
                    <a:lnTo>
                      <a:pt x="303" y="160"/>
                    </a:lnTo>
                    <a:lnTo>
                      <a:pt x="298" y="160"/>
                    </a:lnTo>
                    <a:lnTo>
                      <a:pt x="297" y="158"/>
                    </a:lnTo>
                    <a:lnTo>
                      <a:pt x="270" y="127"/>
                    </a:lnTo>
                    <a:lnTo>
                      <a:pt x="244" y="98"/>
                    </a:lnTo>
                    <a:lnTo>
                      <a:pt x="221" y="77"/>
                    </a:lnTo>
                    <a:lnTo>
                      <a:pt x="202" y="57"/>
                    </a:lnTo>
                    <a:lnTo>
                      <a:pt x="166" y="27"/>
                    </a:lnTo>
                    <a:lnTo>
                      <a:pt x="140" y="7"/>
                    </a:lnTo>
                    <a:lnTo>
                      <a:pt x="131" y="0"/>
                    </a:lnTo>
                    <a:lnTo>
                      <a:pt x="126" y="1"/>
                    </a:lnTo>
                    <a:lnTo>
                      <a:pt x="117" y="6"/>
                    </a:lnTo>
                    <a:lnTo>
                      <a:pt x="104" y="15"/>
                    </a:lnTo>
                    <a:lnTo>
                      <a:pt x="87" y="29"/>
                    </a:lnTo>
                    <a:lnTo>
                      <a:pt x="78" y="39"/>
                    </a:lnTo>
                    <a:lnTo>
                      <a:pt x="67" y="50"/>
                    </a:lnTo>
                    <a:lnTo>
                      <a:pt x="58" y="63"/>
                    </a:lnTo>
                    <a:lnTo>
                      <a:pt x="49" y="78"/>
                    </a:lnTo>
                    <a:lnTo>
                      <a:pt x="40" y="95"/>
                    </a:lnTo>
                    <a:lnTo>
                      <a:pt x="33" y="114"/>
                    </a:lnTo>
                    <a:lnTo>
                      <a:pt x="24" y="137"/>
                    </a:lnTo>
                    <a:lnTo>
                      <a:pt x="18" y="161"/>
                    </a:lnTo>
                    <a:lnTo>
                      <a:pt x="7" y="211"/>
                    </a:lnTo>
                    <a:lnTo>
                      <a:pt x="3" y="234"/>
                    </a:lnTo>
                    <a:lnTo>
                      <a:pt x="1" y="255"/>
                    </a:lnTo>
                    <a:lnTo>
                      <a:pt x="0" y="276"/>
                    </a:lnTo>
                    <a:lnTo>
                      <a:pt x="0" y="297"/>
                    </a:lnTo>
                    <a:lnTo>
                      <a:pt x="1" y="317"/>
                    </a:lnTo>
                    <a:lnTo>
                      <a:pt x="4" y="335"/>
                    </a:lnTo>
                    <a:lnTo>
                      <a:pt x="10" y="353"/>
                    </a:lnTo>
                    <a:lnTo>
                      <a:pt x="16" y="369"/>
                    </a:lnTo>
                    <a:lnTo>
                      <a:pt x="25" y="386"/>
                    </a:lnTo>
                    <a:lnTo>
                      <a:pt x="36" y="403"/>
                    </a:lnTo>
                    <a:lnTo>
                      <a:pt x="49" y="418"/>
                    </a:lnTo>
                    <a:lnTo>
                      <a:pt x="64" y="431"/>
                    </a:lnTo>
                    <a:lnTo>
                      <a:pt x="81" y="446"/>
                    </a:lnTo>
                    <a:lnTo>
                      <a:pt x="101" y="460"/>
                    </a:lnTo>
                    <a:lnTo>
                      <a:pt x="122" y="472"/>
                    </a:lnTo>
                    <a:lnTo>
                      <a:pt x="144" y="481"/>
                    </a:lnTo>
                    <a:lnTo>
                      <a:pt x="166" y="487"/>
                    </a:lnTo>
                    <a:lnTo>
                      <a:pt x="187" y="492"/>
                    </a:lnTo>
                    <a:lnTo>
                      <a:pt x="208" y="493"/>
                    </a:lnTo>
                    <a:lnTo>
                      <a:pt x="229" y="493"/>
                    </a:lnTo>
                    <a:lnTo>
                      <a:pt x="248" y="492"/>
                    </a:lnTo>
                    <a:lnTo>
                      <a:pt x="267" y="490"/>
                    </a:lnTo>
                    <a:lnTo>
                      <a:pt x="285" y="487"/>
                    </a:lnTo>
                    <a:lnTo>
                      <a:pt x="300" y="483"/>
                    </a:lnTo>
                    <a:lnTo>
                      <a:pt x="327" y="475"/>
                    </a:lnTo>
                    <a:lnTo>
                      <a:pt x="344" y="467"/>
                    </a:lnTo>
                    <a:lnTo>
                      <a:pt x="350" y="466"/>
                    </a:lnTo>
                    <a:lnTo>
                      <a:pt x="359" y="454"/>
                    </a:lnTo>
                    <a:lnTo>
                      <a:pt x="368" y="442"/>
                    </a:lnTo>
                    <a:lnTo>
                      <a:pt x="374" y="427"/>
                    </a:lnTo>
                    <a:lnTo>
                      <a:pt x="378" y="412"/>
                    </a:lnTo>
                    <a:lnTo>
                      <a:pt x="380" y="395"/>
                    </a:lnTo>
                    <a:lnTo>
                      <a:pt x="381" y="378"/>
                    </a:lnTo>
                    <a:lnTo>
                      <a:pt x="381" y="360"/>
                    </a:lnTo>
                    <a:lnTo>
                      <a:pt x="378" y="341"/>
                    </a:lnTo>
                    <a:lnTo>
                      <a:pt x="375" y="323"/>
                    </a:lnTo>
                    <a:lnTo>
                      <a:pt x="371" y="303"/>
                    </a:lnTo>
                    <a:lnTo>
                      <a:pt x="366" y="283"/>
                    </a:lnTo>
                    <a:lnTo>
                      <a:pt x="359" y="265"/>
                    </a:lnTo>
                    <a:lnTo>
                      <a:pt x="351" y="247"/>
                    </a:lnTo>
                    <a:lnTo>
                      <a:pt x="344" y="229"/>
                    </a:lnTo>
                    <a:lnTo>
                      <a:pt x="334" y="213"/>
                    </a:lnTo>
                    <a:lnTo>
                      <a:pt x="324" y="1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238d613911f_0_92"/>
              <p:cNvSpPr/>
              <p:nvPr/>
            </p:nvSpPr>
            <p:spPr>
              <a:xfrm>
                <a:off x="3111567" y="3026252"/>
                <a:ext cx="170293" cy="220959"/>
              </a:xfrm>
              <a:custGeom>
                <a:rect b="b" l="l" r="r" t="t"/>
                <a:pathLst>
                  <a:path extrusionOk="0" h="157" w="121">
                    <a:moveTo>
                      <a:pt x="121" y="75"/>
                    </a:moveTo>
                    <a:lnTo>
                      <a:pt x="121" y="75"/>
                    </a:lnTo>
                    <a:lnTo>
                      <a:pt x="121" y="92"/>
                    </a:lnTo>
                    <a:lnTo>
                      <a:pt x="118" y="107"/>
                    </a:lnTo>
                    <a:lnTo>
                      <a:pt x="113" y="120"/>
                    </a:lnTo>
                    <a:lnTo>
                      <a:pt x="106" y="131"/>
                    </a:lnTo>
                    <a:lnTo>
                      <a:pt x="97" y="142"/>
                    </a:lnTo>
                    <a:lnTo>
                      <a:pt x="87" y="149"/>
                    </a:lnTo>
                    <a:lnTo>
                      <a:pt x="75" y="154"/>
                    </a:lnTo>
                    <a:lnTo>
                      <a:pt x="63" y="157"/>
                    </a:lnTo>
                    <a:lnTo>
                      <a:pt x="51" y="155"/>
                    </a:lnTo>
                    <a:lnTo>
                      <a:pt x="39" y="151"/>
                    </a:lnTo>
                    <a:lnTo>
                      <a:pt x="29" y="145"/>
                    </a:lnTo>
                    <a:lnTo>
                      <a:pt x="20" y="136"/>
                    </a:lnTo>
                    <a:lnTo>
                      <a:pt x="12" y="123"/>
                    </a:lnTo>
                    <a:lnTo>
                      <a:pt x="6" y="111"/>
                    </a:lnTo>
                    <a:lnTo>
                      <a:pt x="1" y="96"/>
                    </a:lnTo>
                    <a:lnTo>
                      <a:pt x="0" y="81"/>
                    </a:lnTo>
                    <a:lnTo>
                      <a:pt x="0" y="65"/>
                    </a:lnTo>
                    <a:lnTo>
                      <a:pt x="3" y="51"/>
                    </a:lnTo>
                    <a:lnTo>
                      <a:pt x="8" y="37"/>
                    </a:lnTo>
                    <a:lnTo>
                      <a:pt x="15" y="25"/>
                    </a:lnTo>
                    <a:lnTo>
                      <a:pt x="23" y="15"/>
                    </a:lnTo>
                    <a:lnTo>
                      <a:pt x="33" y="7"/>
                    </a:lnTo>
                    <a:lnTo>
                      <a:pt x="44" y="3"/>
                    </a:lnTo>
                    <a:lnTo>
                      <a:pt x="57" y="0"/>
                    </a:lnTo>
                    <a:lnTo>
                      <a:pt x="69" y="1"/>
                    </a:lnTo>
                    <a:lnTo>
                      <a:pt x="80" y="6"/>
                    </a:lnTo>
                    <a:lnTo>
                      <a:pt x="91" y="12"/>
                    </a:lnTo>
                    <a:lnTo>
                      <a:pt x="101" y="21"/>
                    </a:lnTo>
                    <a:lnTo>
                      <a:pt x="109" y="33"/>
                    </a:lnTo>
                    <a:lnTo>
                      <a:pt x="115" y="45"/>
                    </a:lnTo>
                    <a:lnTo>
                      <a:pt x="119" y="60"/>
                    </a:lnTo>
                    <a:lnTo>
                      <a:pt x="121" y="75"/>
                    </a:lnTo>
                    <a:close/>
                  </a:path>
                </a:pathLst>
              </a:custGeom>
              <a:solidFill>
                <a:srgbClr val="7635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238d613911f_0_92"/>
              <p:cNvSpPr/>
              <p:nvPr/>
            </p:nvSpPr>
            <p:spPr>
              <a:xfrm>
                <a:off x="3111567" y="3026252"/>
                <a:ext cx="170293" cy="220959"/>
              </a:xfrm>
              <a:custGeom>
                <a:rect b="b" l="l" r="r" t="t"/>
                <a:pathLst>
                  <a:path extrusionOk="0" h="157" w="121">
                    <a:moveTo>
                      <a:pt x="121" y="75"/>
                    </a:moveTo>
                    <a:lnTo>
                      <a:pt x="121" y="75"/>
                    </a:lnTo>
                    <a:lnTo>
                      <a:pt x="121" y="92"/>
                    </a:lnTo>
                    <a:lnTo>
                      <a:pt x="118" y="107"/>
                    </a:lnTo>
                    <a:lnTo>
                      <a:pt x="113" y="120"/>
                    </a:lnTo>
                    <a:lnTo>
                      <a:pt x="106" y="131"/>
                    </a:lnTo>
                    <a:lnTo>
                      <a:pt x="97" y="142"/>
                    </a:lnTo>
                    <a:lnTo>
                      <a:pt x="87" y="149"/>
                    </a:lnTo>
                    <a:lnTo>
                      <a:pt x="75" y="154"/>
                    </a:lnTo>
                    <a:lnTo>
                      <a:pt x="63" y="157"/>
                    </a:lnTo>
                    <a:lnTo>
                      <a:pt x="51" y="155"/>
                    </a:lnTo>
                    <a:lnTo>
                      <a:pt x="39" y="151"/>
                    </a:lnTo>
                    <a:lnTo>
                      <a:pt x="29" y="145"/>
                    </a:lnTo>
                    <a:lnTo>
                      <a:pt x="20" y="136"/>
                    </a:lnTo>
                    <a:lnTo>
                      <a:pt x="12" y="123"/>
                    </a:lnTo>
                    <a:lnTo>
                      <a:pt x="6" y="111"/>
                    </a:lnTo>
                    <a:lnTo>
                      <a:pt x="1" y="96"/>
                    </a:lnTo>
                    <a:lnTo>
                      <a:pt x="0" y="81"/>
                    </a:lnTo>
                    <a:lnTo>
                      <a:pt x="0" y="65"/>
                    </a:lnTo>
                    <a:lnTo>
                      <a:pt x="3" y="51"/>
                    </a:lnTo>
                    <a:lnTo>
                      <a:pt x="8" y="37"/>
                    </a:lnTo>
                    <a:lnTo>
                      <a:pt x="15" y="25"/>
                    </a:lnTo>
                    <a:lnTo>
                      <a:pt x="23" y="15"/>
                    </a:lnTo>
                    <a:lnTo>
                      <a:pt x="33" y="7"/>
                    </a:lnTo>
                    <a:lnTo>
                      <a:pt x="44" y="3"/>
                    </a:lnTo>
                    <a:lnTo>
                      <a:pt x="57" y="0"/>
                    </a:lnTo>
                    <a:lnTo>
                      <a:pt x="69" y="1"/>
                    </a:lnTo>
                    <a:lnTo>
                      <a:pt x="80" y="6"/>
                    </a:lnTo>
                    <a:lnTo>
                      <a:pt x="91" y="12"/>
                    </a:lnTo>
                    <a:lnTo>
                      <a:pt x="101" y="21"/>
                    </a:lnTo>
                    <a:lnTo>
                      <a:pt x="109" y="33"/>
                    </a:lnTo>
                    <a:lnTo>
                      <a:pt x="115" y="45"/>
                    </a:lnTo>
                    <a:lnTo>
                      <a:pt x="119" y="60"/>
                    </a:lnTo>
                    <a:lnTo>
                      <a:pt x="121" y="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238d613911f_0_92"/>
              <p:cNvSpPr/>
              <p:nvPr/>
            </p:nvSpPr>
            <p:spPr>
              <a:xfrm>
                <a:off x="3007421" y="2875662"/>
                <a:ext cx="61925" cy="63333"/>
              </a:xfrm>
              <a:custGeom>
                <a:rect b="b" l="l" r="r" t="t"/>
                <a:pathLst>
                  <a:path extrusionOk="0" h="45" w="44">
                    <a:moveTo>
                      <a:pt x="35" y="10"/>
                    </a:moveTo>
                    <a:lnTo>
                      <a:pt x="35" y="10"/>
                    </a:lnTo>
                    <a:lnTo>
                      <a:pt x="41" y="18"/>
                    </a:lnTo>
                    <a:lnTo>
                      <a:pt x="44" y="27"/>
                    </a:lnTo>
                    <a:lnTo>
                      <a:pt x="44" y="36"/>
                    </a:lnTo>
                    <a:lnTo>
                      <a:pt x="44" y="39"/>
                    </a:lnTo>
                    <a:lnTo>
                      <a:pt x="41" y="42"/>
                    </a:lnTo>
                    <a:lnTo>
                      <a:pt x="38" y="43"/>
                    </a:lnTo>
                    <a:lnTo>
                      <a:pt x="35" y="45"/>
                    </a:lnTo>
                    <a:lnTo>
                      <a:pt x="27" y="43"/>
                    </a:lnTo>
                    <a:lnTo>
                      <a:pt x="18" y="40"/>
                    </a:lnTo>
                    <a:lnTo>
                      <a:pt x="9" y="33"/>
                    </a:lnTo>
                    <a:lnTo>
                      <a:pt x="3" y="25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7" y="3"/>
                    </a:lnTo>
                    <a:lnTo>
                      <a:pt x="35" y="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238d613911f_0_92"/>
              <p:cNvSpPr/>
              <p:nvPr/>
            </p:nvSpPr>
            <p:spPr>
              <a:xfrm>
                <a:off x="2300916" y="2412634"/>
                <a:ext cx="769837" cy="1056942"/>
              </a:xfrm>
              <a:custGeom>
                <a:rect b="b" l="l" r="r" t="t"/>
                <a:pathLst>
                  <a:path extrusionOk="0" h="751" w="547">
                    <a:moveTo>
                      <a:pt x="522" y="75"/>
                    </a:moveTo>
                    <a:lnTo>
                      <a:pt x="522" y="75"/>
                    </a:lnTo>
                    <a:lnTo>
                      <a:pt x="528" y="86"/>
                    </a:lnTo>
                    <a:lnTo>
                      <a:pt x="534" y="98"/>
                    </a:lnTo>
                    <a:lnTo>
                      <a:pt x="538" y="111"/>
                    </a:lnTo>
                    <a:lnTo>
                      <a:pt x="543" y="127"/>
                    </a:lnTo>
                    <a:lnTo>
                      <a:pt x="544" y="140"/>
                    </a:lnTo>
                    <a:lnTo>
                      <a:pt x="546" y="155"/>
                    </a:lnTo>
                    <a:lnTo>
                      <a:pt x="547" y="169"/>
                    </a:lnTo>
                    <a:lnTo>
                      <a:pt x="546" y="181"/>
                    </a:lnTo>
                    <a:lnTo>
                      <a:pt x="544" y="191"/>
                    </a:lnTo>
                    <a:lnTo>
                      <a:pt x="543" y="202"/>
                    </a:lnTo>
                    <a:lnTo>
                      <a:pt x="538" y="208"/>
                    </a:lnTo>
                    <a:lnTo>
                      <a:pt x="534" y="213"/>
                    </a:lnTo>
                    <a:lnTo>
                      <a:pt x="531" y="214"/>
                    </a:lnTo>
                    <a:lnTo>
                      <a:pt x="528" y="214"/>
                    </a:lnTo>
                    <a:lnTo>
                      <a:pt x="522" y="211"/>
                    </a:lnTo>
                    <a:lnTo>
                      <a:pt x="513" y="203"/>
                    </a:lnTo>
                    <a:lnTo>
                      <a:pt x="504" y="191"/>
                    </a:lnTo>
                    <a:lnTo>
                      <a:pt x="498" y="213"/>
                    </a:lnTo>
                    <a:lnTo>
                      <a:pt x="492" y="232"/>
                    </a:lnTo>
                    <a:lnTo>
                      <a:pt x="482" y="255"/>
                    </a:lnTo>
                    <a:lnTo>
                      <a:pt x="473" y="277"/>
                    </a:lnTo>
                    <a:lnTo>
                      <a:pt x="461" y="297"/>
                    </a:lnTo>
                    <a:lnTo>
                      <a:pt x="457" y="305"/>
                    </a:lnTo>
                    <a:lnTo>
                      <a:pt x="451" y="311"/>
                    </a:lnTo>
                    <a:lnTo>
                      <a:pt x="445" y="314"/>
                    </a:lnTo>
                    <a:lnTo>
                      <a:pt x="439" y="314"/>
                    </a:lnTo>
                    <a:lnTo>
                      <a:pt x="433" y="312"/>
                    </a:lnTo>
                    <a:lnTo>
                      <a:pt x="428" y="311"/>
                    </a:lnTo>
                    <a:lnTo>
                      <a:pt x="422" y="305"/>
                    </a:lnTo>
                    <a:lnTo>
                      <a:pt x="418" y="299"/>
                    </a:lnTo>
                    <a:lnTo>
                      <a:pt x="415" y="291"/>
                    </a:lnTo>
                    <a:lnTo>
                      <a:pt x="413" y="283"/>
                    </a:lnTo>
                    <a:lnTo>
                      <a:pt x="413" y="276"/>
                    </a:lnTo>
                    <a:lnTo>
                      <a:pt x="415" y="270"/>
                    </a:lnTo>
                    <a:lnTo>
                      <a:pt x="413" y="291"/>
                    </a:lnTo>
                    <a:lnTo>
                      <a:pt x="410" y="315"/>
                    </a:lnTo>
                    <a:lnTo>
                      <a:pt x="406" y="344"/>
                    </a:lnTo>
                    <a:lnTo>
                      <a:pt x="399" y="377"/>
                    </a:lnTo>
                    <a:lnTo>
                      <a:pt x="390" y="412"/>
                    </a:lnTo>
                    <a:lnTo>
                      <a:pt x="380" y="446"/>
                    </a:lnTo>
                    <a:lnTo>
                      <a:pt x="374" y="463"/>
                    </a:lnTo>
                    <a:lnTo>
                      <a:pt x="366" y="478"/>
                    </a:lnTo>
                    <a:lnTo>
                      <a:pt x="383" y="553"/>
                    </a:lnTo>
                    <a:lnTo>
                      <a:pt x="399" y="575"/>
                    </a:lnTo>
                    <a:lnTo>
                      <a:pt x="418" y="597"/>
                    </a:lnTo>
                    <a:lnTo>
                      <a:pt x="437" y="623"/>
                    </a:lnTo>
                    <a:lnTo>
                      <a:pt x="455" y="653"/>
                    </a:lnTo>
                    <a:lnTo>
                      <a:pt x="463" y="668"/>
                    </a:lnTo>
                    <a:lnTo>
                      <a:pt x="469" y="683"/>
                    </a:lnTo>
                    <a:lnTo>
                      <a:pt x="473" y="697"/>
                    </a:lnTo>
                    <a:lnTo>
                      <a:pt x="475" y="710"/>
                    </a:lnTo>
                    <a:lnTo>
                      <a:pt x="475" y="722"/>
                    </a:lnTo>
                    <a:lnTo>
                      <a:pt x="472" y="733"/>
                    </a:lnTo>
                    <a:lnTo>
                      <a:pt x="470" y="734"/>
                    </a:lnTo>
                    <a:lnTo>
                      <a:pt x="466" y="734"/>
                    </a:lnTo>
                    <a:lnTo>
                      <a:pt x="461" y="734"/>
                    </a:lnTo>
                    <a:lnTo>
                      <a:pt x="455" y="731"/>
                    </a:lnTo>
                    <a:lnTo>
                      <a:pt x="448" y="725"/>
                    </a:lnTo>
                    <a:lnTo>
                      <a:pt x="439" y="715"/>
                    </a:lnTo>
                    <a:lnTo>
                      <a:pt x="430" y="701"/>
                    </a:lnTo>
                    <a:lnTo>
                      <a:pt x="431" y="707"/>
                    </a:lnTo>
                    <a:lnTo>
                      <a:pt x="433" y="713"/>
                    </a:lnTo>
                    <a:lnTo>
                      <a:pt x="434" y="722"/>
                    </a:lnTo>
                    <a:lnTo>
                      <a:pt x="434" y="730"/>
                    </a:lnTo>
                    <a:lnTo>
                      <a:pt x="433" y="737"/>
                    </a:lnTo>
                    <a:lnTo>
                      <a:pt x="428" y="745"/>
                    </a:lnTo>
                    <a:lnTo>
                      <a:pt x="424" y="747"/>
                    </a:lnTo>
                    <a:lnTo>
                      <a:pt x="419" y="750"/>
                    </a:lnTo>
                    <a:lnTo>
                      <a:pt x="409" y="751"/>
                    </a:lnTo>
                    <a:lnTo>
                      <a:pt x="396" y="750"/>
                    </a:lnTo>
                    <a:lnTo>
                      <a:pt x="383" y="747"/>
                    </a:lnTo>
                    <a:lnTo>
                      <a:pt x="368" y="740"/>
                    </a:lnTo>
                    <a:lnTo>
                      <a:pt x="354" y="733"/>
                    </a:lnTo>
                    <a:lnTo>
                      <a:pt x="342" y="724"/>
                    </a:lnTo>
                    <a:lnTo>
                      <a:pt x="332" y="713"/>
                    </a:lnTo>
                    <a:lnTo>
                      <a:pt x="324" y="701"/>
                    </a:lnTo>
                    <a:lnTo>
                      <a:pt x="324" y="706"/>
                    </a:lnTo>
                    <a:lnTo>
                      <a:pt x="324" y="716"/>
                    </a:lnTo>
                    <a:lnTo>
                      <a:pt x="323" y="721"/>
                    </a:lnTo>
                    <a:lnTo>
                      <a:pt x="320" y="727"/>
                    </a:lnTo>
                    <a:lnTo>
                      <a:pt x="315" y="730"/>
                    </a:lnTo>
                    <a:lnTo>
                      <a:pt x="310" y="733"/>
                    </a:lnTo>
                    <a:lnTo>
                      <a:pt x="306" y="733"/>
                    </a:lnTo>
                    <a:lnTo>
                      <a:pt x="301" y="733"/>
                    </a:lnTo>
                    <a:lnTo>
                      <a:pt x="286" y="728"/>
                    </a:lnTo>
                    <a:lnTo>
                      <a:pt x="268" y="721"/>
                    </a:lnTo>
                    <a:lnTo>
                      <a:pt x="246" y="709"/>
                    </a:lnTo>
                    <a:lnTo>
                      <a:pt x="223" y="694"/>
                    </a:lnTo>
                    <a:lnTo>
                      <a:pt x="200" y="676"/>
                    </a:lnTo>
                    <a:lnTo>
                      <a:pt x="178" y="654"/>
                    </a:lnTo>
                    <a:lnTo>
                      <a:pt x="167" y="642"/>
                    </a:lnTo>
                    <a:lnTo>
                      <a:pt x="157" y="629"/>
                    </a:lnTo>
                    <a:lnTo>
                      <a:pt x="140" y="605"/>
                    </a:lnTo>
                    <a:lnTo>
                      <a:pt x="126" y="582"/>
                    </a:lnTo>
                    <a:lnTo>
                      <a:pt x="116" y="564"/>
                    </a:lnTo>
                    <a:lnTo>
                      <a:pt x="108" y="549"/>
                    </a:lnTo>
                    <a:lnTo>
                      <a:pt x="99" y="528"/>
                    </a:lnTo>
                    <a:lnTo>
                      <a:pt x="96" y="522"/>
                    </a:lnTo>
                    <a:lnTo>
                      <a:pt x="86" y="529"/>
                    </a:lnTo>
                    <a:lnTo>
                      <a:pt x="75" y="535"/>
                    </a:lnTo>
                    <a:lnTo>
                      <a:pt x="62" y="541"/>
                    </a:lnTo>
                    <a:lnTo>
                      <a:pt x="46" y="546"/>
                    </a:lnTo>
                    <a:lnTo>
                      <a:pt x="39" y="547"/>
                    </a:lnTo>
                    <a:lnTo>
                      <a:pt x="31" y="547"/>
                    </a:lnTo>
                    <a:lnTo>
                      <a:pt x="25" y="546"/>
                    </a:lnTo>
                    <a:lnTo>
                      <a:pt x="19" y="543"/>
                    </a:lnTo>
                    <a:lnTo>
                      <a:pt x="13" y="537"/>
                    </a:lnTo>
                    <a:lnTo>
                      <a:pt x="9" y="531"/>
                    </a:lnTo>
                    <a:lnTo>
                      <a:pt x="6" y="523"/>
                    </a:lnTo>
                    <a:lnTo>
                      <a:pt x="4" y="517"/>
                    </a:lnTo>
                    <a:lnTo>
                      <a:pt x="6" y="511"/>
                    </a:lnTo>
                    <a:lnTo>
                      <a:pt x="7" y="507"/>
                    </a:lnTo>
                    <a:lnTo>
                      <a:pt x="9" y="504"/>
                    </a:lnTo>
                    <a:lnTo>
                      <a:pt x="12" y="501"/>
                    </a:lnTo>
                    <a:lnTo>
                      <a:pt x="21" y="496"/>
                    </a:lnTo>
                    <a:lnTo>
                      <a:pt x="30" y="495"/>
                    </a:lnTo>
                    <a:lnTo>
                      <a:pt x="39" y="495"/>
                    </a:lnTo>
                    <a:lnTo>
                      <a:pt x="48" y="495"/>
                    </a:lnTo>
                    <a:lnTo>
                      <a:pt x="39" y="489"/>
                    </a:lnTo>
                    <a:lnTo>
                      <a:pt x="30" y="481"/>
                    </a:lnTo>
                    <a:lnTo>
                      <a:pt x="21" y="472"/>
                    </a:lnTo>
                    <a:lnTo>
                      <a:pt x="12" y="460"/>
                    </a:lnTo>
                    <a:lnTo>
                      <a:pt x="4" y="448"/>
                    </a:lnTo>
                    <a:lnTo>
                      <a:pt x="1" y="440"/>
                    </a:lnTo>
                    <a:lnTo>
                      <a:pt x="0" y="433"/>
                    </a:lnTo>
                    <a:lnTo>
                      <a:pt x="0" y="427"/>
                    </a:lnTo>
                    <a:lnTo>
                      <a:pt x="1" y="419"/>
                    </a:lnTo>
                    <a:lnTo>
                      <a:pt x="3" y="413"/>
                    </a:lnTo>
                    <a:lnTo>
                      <a:pt x="6" y="407"/>
                    </a:lnTo>
                    <a:lnTo>
                      <a:pt x="9" y="404"/>
                    </a:lnTo>
                    <a:lnTo>
                      <a:pt x="12" y="403"/>
                    </a:lnTo>
                    <a:lnTo>
                      <a:pt x="15" y="401"/>
                    </a:lnTo>
                    <a:lnTo>
                      <a:pt x="19" y="401"/>
                    </a:lnTo>
                    <a:lnTo>
                      <a:pt x="27" y="403"/>
                    </a:lnTo>
                    <a:lnTo>
                      <a:pt x="34" y="407"/>
                    </a:lnTo>
                    <a:lnTo>
                      <a:pt x="40" y="412"/>
                    </a:lnTo>
                    <a:lnTo>
                      <a:pt x="46" y="418"/>
                    </a:lnTo>
                    <a:lnTo>
                      <a:pt x="48" y="409"/>
                    </a:lnTo>
                    <a:lnTo>
                      <a:pt x="54" y="384"/>
                    </a:lnTo>
                    <a:lnTo>
                      <a:pt x="65" y="350"/>
                    </a:lnTo>
                    <a:lnTo>
                      <a:pt x="72" y="330"/>
                    </a:lnTo>
                    <a:lnTo>
                      <a:pt x="81" y="309"/>
                    </a:lnTo>
                    <a:lnTo>
                      <a:pt x="92" y="288"/>
                    </a:lnTo>
                    <a:lnTo>
                      <a:pt x="104" y="265"/>
                    </a:lnTo>
                    <a:lnTo>
                      <a:pt x="117" y="243"/>
                    </a:lnTo>
                    <a:lnTo>
                      <a:pt x="134" y="222"/>
                    </a:lnTo>
                    <a:lnTo>
                      <a:pt x="152" y="202"/>
                    </a:lnTo>
                    <a:lnTo>
                      <a:pt x="172" y="184"/>
                    </a:lnTo>
                    <a:lnTo>
                      <a:pt x="194" y="169"/>
                    </a:lnTo>
                    <a:lnTo>
                      <a:pt x="206" y="163"/>
                    </a:lnTo>
                    <a:lnTo>
                      <a:pt x="220" y="155"/>
                    </a:lnTo>
                    <a:lnTo>
                      <a:pt x="211" y="158"/>
                    </a:lnTo>
                    <a:lnTo>
                      <a:pt x="190" y="160"/>
                    </a:lnTo>
                    <a:lnTo>
                      <a:pt x="179" y="158"/>
                    </a:lnTo>
                    <a:lnTo>
                      <a:pt x="169" y="157"/>
                    </a:lnTo>
                    <a:lnTo>
                      <a:pt x="164" y="154"/>
                    </a:lnTo>
                    <a:lnTo>
                      <a:pt x="161" y="152"/>
                    </a:lnTo>
                    <a:lnTo>
                      <a:pt x="158" y="148"/>
                    </a:lnTo>
                    <a:lnTo>
                      <a:pt x="157" y="143"/>
                    </a:lnTo>
                    <a:lnTo>
                      <a:pt x="157" y="139"/>
                    </a:lnTo>
                    <a:lnTo>
                      <a:pt x="161" y="133"/>
                    </a:lnTo>
                    <a:lnTo>
                      <a:pt x="167" y="127"/>
                    </a:lnTo>
                    <a:lnTo>
                      <a:pt x="176" y="121"/>
                    </a:lnTo>
                    <a:lnTo>
                      <a:pt x="200" y="107"/>
                    </a:lnTo>
                    <a:lnTo>
                      <a:pt x="229" y="95"/>
                    </a:lnTo>
                    <a:lnTo>
                      <a:pt x="261" y="84"/>
                    </a:lnTo>
                    <a:lnTo>
                      <a:pt x="289" y="77"/>
                    </a:lnTo>
                    <a:lnTo>
                      <a:pt x="303" y="75"/>
                    </a:lnTo>
                    <a:lnTo>
                      <a:pt x="315" y="74"/>
                    </a:lnTo>
                    <a:lnTo>
                      <a:pt x="326" y="74"/>
                    </a:lnTo>
                    <a:lnTo>
                      <a:pt x="335" y="75"/>
                    </a:lnTo>
                    <a:lnTo>
                      <a:pt x="332" y="71"/>
                    </a:lnTo>
                    <a:lnTo>
                      <a:pt x="323" y="57"/>
                    </a:lnTo>
                    <a:lnTo>
                      <a:pt x="320" y="48"/>
                    </a:lnTo>
                    <a:lnTo>
                      <a:pt x="318" y="38"/>
                    </a:lnTo>
                    <a:lnTo>
                      <a:pt x="317" y="25"/>
                    </a:lnTo>
                    <a:lnTo>
                      <a:pt x="320" y="13"/>
                    </a:lnTo>
                    <a:lnTo>
                      <a:pt x="320" y="10"/>
                    </a:lnTo>
                    <a:lnTo>
                      <a:pt x="323" y="7"/>
                    </a:lnTo>
                    <a:lnTo>
                      <a:pt x="329" y="3"/>
                    </a:lnTo>
                    <a:lnTo>
                      <a:pt x="338" y="1"/>
                    </a:lnTo>
                    <a:lnTo>
                      <a:pt x="348" y="0"/>
                    </a:lnTo>
                    <a:lnTo>
                      <a:pt x="362" y="1"/>
                    </a:lnTo>
                    <a:lnTo>
                      <a:pt x="377" y="3"/>
                    </a:lnTo>
                    <a:lnTo>
                      <a:pt x="392" y="6"/>
                    </a:lnTo>
                    <a:lnTo>
                      <a:pt x="409" y="10"/>
                    </a:lnTo>
                    <a:lnTo>
                      <a:pt x="425" y="16"/>
                    </a:lnTo>
                    <a:lnTo>
                      <a:pt x="442" y="22"/>
                    </a:lnTo>
                    <a:lnTo>
                      <a:pt x="458" y="29"/>
                    </a:lnTo>
                    <a:lnTo>
                      <a:pt x="475" y="38"/>
                    </a:lnTo>
                    <a:lnTo>
                      <a:pt x="488" y="47"/>
                    </a:lnTo>
                    <a:lnTo>
                      <a:pt x="502" y="56"/>
                    </a:lnTo>
                    <a:lnTo>
                      <a:pt x="513" y="65"/>
                    </a:lnTo>
                    <a:lnTo>
                      <a:pt x="522" y="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238d613911f_0_92"/>
              <p:cNvSpPr/>
              <p:nvPr/>
            </p:nvSpPr>
            <p:spPr>
              <a:xfrm>
                <a:off x="2974444" y="2826929"/>
                <a:ext cx="40814" cy="143553"/>
              </a:xfrm>
              <a:custGeom>
                <a:rect b="b" l="l" r="r" t="t"/>
                <a:pathLst>
                  <a:path extrusionOk="0" h="102" w="29">
                    <a:moveTo>
                      <a:pt x="29" y="0"/>
                    </a:moveTo>
                    <a:lnTo>
                      <a:pt x="29" y="0"/>
                    </a:lnTo>
                    <a:lnTo>
                      <a:pt x="23" y="9"/>
                    </a:lnTo>
                    <a:lnTo>
                      <a:pt x="17" y="19"/>
                    </a:lnTo>
                    <a:lnTo>
                      <a:pt x="12" y="33"/>
                    </a:lnTo>
                    <a:lnTo>
                      <a:pt x="8" y="48"/>
                    </a:lnTo>
                    <a:lnTo>
                      <a:pt x="6" y="65"/>
                    </a:lnTo>
                    <a:lnTo>
                      <a:pt x="8" y="74"/>
                    </a:lnTo>
                    <a:lnTo>
                      <a:pt x="9" y="83"/>
                    </a:lnTo>
                    <a:lnTo>
                      <a:pt x="12" y="93"/>
                    </a:lnTo>
                    <a:lnTo>
                      <a:pt x="17" y="102"/>
                    </a:lnTo>
                    <a:lnTo>
                      <a:pt x="11" y="90"/>
                    </a:lnTo>
                    <a:lnTo>
                      <a:pt x="5" y="78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1" y="13"/>
                    </a:lnTo>
                    <a:lnTo>
                      <a:pt x="18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3231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238d613911f_0_92"/>
              <p:cNvSpPr/>
              <p:nvPr/>
            </p:nvSpPr>
            <p:spPr>
              <a:xfrm>
                <a:off x="2949718" y="2801071"/>
                <a:ext cx="40814" cy="143553"/>
              </a:xfrm>
              <a:custGeom>
                <a:rect b="b" l="l" r="r" t="t"/>
                <a:pathLst>
                  <a:path extrusionOk="0" h="102" w="29">
                    <a:moveTo>
                      <a:pt x="29" y="0"/>
                    </a:moveTo>
                    <a:lnTo>
                      <a:pt x="29" y="0"/>
                    </a:lnTo>
                    <a:lnTo>
                      <a:pt x="23" y="9"/>
                    </a:lnTo>
                    <a:lnTo>
                      <a:pt x="17" y="19"/>
                    </a:lnTo>
                    <a:lnTo>
                      <a:pt x="12" y="33"/>
                    </a:lnTo>
                    <a:lnTo>
                      <a:pt x="8" y="48"/>
                    </a:lnTo>
                    <a:lnTo>
                      <a:pt x="6" y="65"/>
                    </a:lnTo>
                    <a:lnTo>
                      <a:pt x="8" y="74"/>
                    </a:lnTo>
                    <a:lnTo>
                      <a:pt x="9" y="83"/>
                    </a:lnTo>
                    <a:lnTo>
                      <a:pt x="12" y="93"/>
                    </a:lnTo>
                    <a:lnTo>
                      <a:pt x="17" y="102"/>
                    </a:lnTo>
                    <a:lnTo>
                      <a:pt x="11" y="90"/>
                    </a:lnTo>
                    <a:lnTo>
                      <a:pt x="5" y="78"/>
                    </a:lnTo>
                    <a:lnTo>
                      <a:pt x="2" y="63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1" y="13"/>
                    </a:lnTo>
                    <a:lnTo>
                      <a:pt x="18" y="6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238d613911f_0_92"/>
              <p:cNvSpPr/>
              <p:nvPr/>
            </p:nvSpPr>
            <p:spPr>
              <a:xfrm>
                <a:off x="2962384" y="3724312"/>
                <a:ext cx="384215" cy="575619"/>
              </a:xfrm>
              <a:custGeom>
                <a:rect b="b" l="l" r="r" t="t"/>
                <a:pathLst>
                  <a:path extrusionOk="0" h="409" w="273">
                    <a:moveTo>
                      <a:pt x="2" y="0"/>
                    </a:moveTo>
                    <a:lnTo>
                      <a:pt x="2" y="0"/>
                    </a:lnTo>
                    <a:lnTo>
                      <a:pt x="12" y="15"/>
                    </a:lnTo>
                    <a:lnTo>
                      <a:pt x="23" y="32"/>
                    </a:lnTo>
                    <a:lnTo>
                      <a:pt x="38" y="51"/>
                    </a:lnTo>
                    <a:lnTo>
                      <a:pt x="58" y="72"/>
                    </a:lnTo>
                    <a:lnTo>
                      <a:pt x="79" y="92"/>
                    </a:lnTo>
                    <a:lnTo>
                      <a:pt x="101" y="112"/>
                    </a:lnTo>
                    <a:lnTo>
                      <a:pt x="114" y="121"/>
                    </a:lnTo>
                    <a:lnTo>
                      <a:pt x="127" y="128"/>
                    </a:lnTo>
                    <a:lnTo>
                      <a:pt x="141" y="136"/>
                    </a:lnTo>
                    <a:lnTo>
                      <a:pt x="153" y="148"/>
                    </a:lnTo>
                    <a:lnTo>
                      <a:pt x="166" y="160"/>
                    </a:lnTo>
                    <a:lnTo>
                      <a:pt x="180" y="177"/>
                    </a:lnTo>
                    <a:lnTo>
                      <a:pt x="192" y="193"/>
                    </a:lnTo>
                    <a:lnTo>
                      <a:pt x="204" y="210"/>
                    </a:lnTo>
                    <a:lnTo>
                      <a:pt x="227" y="246"/>
                    </a:lnTo>
                    <a:lnTo>
                      <a:pt x="246" y="281"/>
                    </a:lnTo>
                    <a:lnTo>
                      <a:pt x="260" y="311"/>
                    </a:lnTo>
                    <a:lnTo>
                      <a:pt x="273" y="338"/>
                    </a:lnTo>
                    <a:lnTo>
                      <a:pt x="245" y="409"/>
                    </a:lnTo>
                    <a:lnTo>
                      <a:pt x="183" y="356"/>
                    </a:lnTo>
                    <a:lnTo>
                      <a:pt x="183" y="342"/>
                    </a:lnTo>
                    <a:lnTo>
                      <a:pt x="180" y="329"/>
                    </a:lnTo>
                    <a:lnTo>
                      <a:pt x="175" y="312"/>
                    </a:lnTo>
                    <a:lnTo>
                      <a:pt x="168" y="294"/>
                    </a:lnTo>
                    <a:lnTo>
                      <a:pt x="163" y="284"/>
                    </a:lnTo>
                    <a:lnTo>
                      <a:pt x="157" y="275"/>
                    </a:lnTo>
                    <a:lnTo>
                      <a:pt x="150" y="266"/>
                    </a:lnTo>
                    <a:lnTo>
                      <a:pt x="142" y="258"/>
                    </a:lnTo>
                    <a:lnTo>
                      <a:pt x="132" y="249"/>
                    </a:lnTo>
                    <a:lnTo>
                      <a:pt x="121" y="243"/>
                    </a:lnTo>
                    <a:lnTo>
                      <a:pt x="111" y="234"/>
                    </a:lnTo>
                    <a:lnTo>
                      <a:pt x="98" y="225"/>
                    </a:lnTo>
                    <a:lnTo>
                      <a:pt x="86" y="211"/>
                    </a:lnTo>
                    <a:lnTo>
                      <a:pt x="76" y="198"/>
                    </a:lnTo>
                    <a:lnTo>
                      <a:pt x="64" y="183"/>
                    </a:lnTo>
                    <a:lnTo>
                      <a:pt x="53" y="164"/>
                    </a:lnTo>
                    <a:lnTo>
                      <a:pt x="44" y="148"/>
                    </a:lnTo>
                    <a:lnTo>
                      <a:pt x="34" y="130"/>
                    </a:lnTo>
                    <a:lnTo>
                      <a:pt x="26" y="112"/>
                    </a:lnTo>
                    <a:lnTo>
                      <a:pt x="18" y="92"/>
                    </a:lnTo>
                    <a:lnTo>
                      <a:pt x="12" y="74"/>
                    </a:lnTo>
                    <a:lnTo>
                      <a:pt x="6" y="57"/>
                    </a:lnTo>
                    <a:lnTo>
                      <a:pt x="3" y="41"/>
                    </a:lnTo>
                    <a:lnTo>
                      <a:pt x="2" y="26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9120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238d613911f_0_92"/>
              <p:cNvSpPr/>
              <p:nvPr/>
            </p:nvSpPr>
            <p:spPr>
              <a:xfrm>
                <a:off x="2962384" y="3724312"/>
                <a:ext cx="384215" cy="575619"/>
              </a:xfrm>
              <a:custGeom>
                <a:rect b="b" l="l" r="r" t="t"/>
                <a:pathLst>
                  <a:path extrusionOk="0" h="409" w="273">
                    <a:moveTo>
                      <a:pt x="2" y="0"/>
                    </a:moveTo>
                    <a:lnTo>
                      <a:pt x="2" y="0"/>
                    </a:lnTo>
                    <a:lnTo>
                      <a:pt x="12" y="15"/>
                    </a:lnTo>
                    <a:lnTo>
                      <a:pt x="23" y="32"/>
                    </a:lnTo>
                    <a:lnTo>
                      <a:pt x="38" y="51"/>
                    </a:lnTo>
                    <a:lnTo>
                      <a:pt x="58" y="72"/>
                    </a:lnTo>
                    <a:lnTo>
                      <a:pt x="79" y="92"/>
                    </a:lnTo>
                    <a:lnTo>
                      <a:pt x="101" y="112"/>
                    </a:lnTo>
                    <a:lnTo>
                      <a:pt x="114" y="121"/>
                    </a:lnTo>
                    <a:lnTo>
                      <a:pt x="127" y="128"/>
                    </a:lnTo>
                    <a:lnTo>
                      <a:pt x="141" y="136"/>
                    </a:lnTo>
                    <a:lnTo>
                      <a:pt x="153" y="148"/>
                    </a:lnTo>
                    <a:lnTo>
                      <a:pt x="166" y="160"/>
                    </a:lnTo>
                    <a:lnTo>
                      <a:pt x="180" y="177"/>
                    </a:lnTo>
                    <a:lnTo>
                      <a:pt x="192" y="193"/>
                    </a:lnTo>
                    <a:lnTo>
                      <a:pt x="204" y="210"/>
                    </a:lnTo>
                    <a:lnTo>
                      <a:pt x="227" y="246"/>
                    </a:lnTo>
                    <a:lnTo>
                      <a:pt x="246" y="281"/>
                    </a:lnTo>
                    <a:lnTo>
                      <a:pt x="260" y="311"/>
                    </a:lnTo>
                    <a:lnTo>
                      <a:pt x="273" y="338"/>
                    </a:lnTo>
                    <a:lnTo>
                      <a:pt x="245" y="409"/>
                    </a:lnTo>
                    <a:lnTo>
                      <a:pt x="183" y="356"/>
                    </a:lnTo>
                    <a:lnTo>
                      <a:pt x="183" y="342"/>
                    </a:lnTo>
                    <a:lnTo>
                      <a:pt x="180" y="329"/>
                    </a:lnTo>
                    <a:lnTo>
                      <a:pt x="175" y="312"/>
                    </a:lnTo>
                    <a:lnTo>
                      <a:pt x="168" y="294"/>
                    </a:lnTo>
                    <a:lnTo>
                      <a:pt x="163" y="284"/>
                    </a:lnTo>
                    <a:lnTo>
                      <a:pt x="157" y="275"/>
                    </a:lnTo>
                    <a:lnTo>
                      <a:pt x="150" y="266"/>
                    </a:lnTo>
                    <a:lnTo>
                      <a:pt x="142" y="258"/>
                    </a:lnTo>
                    <a:lnTo>
                      <a:pt x="132" y="249"/>
                    </a:lnTo>
                    <a:lnTo>
                      <a:pt x="121" y="243"/>
                    </a:lnTo>
                    <a:lnTo>
                      <a:pt x="111" y="234"/>
                    </a:lnTo>
                    <a:lnTo>
                      <a:pt x="98" y="225"/>
                    </a:lnTo>
                    <a:lnTo>
                      <a:pt x="86" y="211"/>
                    </a:lnTo>
                    <a:lnTo>
                      <a:pt x="76" y="198"/>
                    </a:lnTo>
                    <a:lnTo>
                      <a:pt x="64" y="183"/>
                    </a:lnTo>
                    <a:lnTo>
                      <a:pt x="53" y="164"/>
                    </a:lnTo>
                    <a:lnTo>
                      <a:pt x="44" y="148"/>
                    </a:lnTo>
                    <a:lnTo>
                      <a:pt x="34" y="130"/>
                    </a:lnTo>
                    <a:lnTo>
                      <a:pt x="26" y="112"/>
                    </a:lnTo>
                    <a:lnTo>
                      <a:pt x="18" y="92"/>
                    </a:lnTo>
                    <a:lnTo>
                      <a:pt x="12" y="74"/>
                    </a:lnTo>
                    <a:lnTo>
                      <a:pt x="6" y="57"/>
                    </a:lnTo>
                    <a:lnTo>
                      <a:pt x="3" y="41"/>
                    </a:lnTo>
                    <a:lnTo>
                      <a:pt x="2" y="26"/>
                    </a:lnTo>
                    <a:lnTo>
                      <a:pt x="0" y="1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g238d613911f_0_92"/>
              <p:cNvSpPr/>
              <p:nvPr/>
            </p:nvSpPr>
            <p:spPr>
              <a:xfrm>
                <a:off x="2862461" y="3506168"/>
                <a:ext cx="249107" cy="71777"/>
              </a:xfrm>
              <a:custGeom>
                <a:rect b="b" l="l" r="r" t="t"/>
                <a:pathLst>
                  <a:path extrusionOk="0" h="51" w="177">
                    <a:moveTo>
                      <a:pt x="0" y="51"/>
                    </a:moveTo>
                    <a:lnTo>
                      <a:pt x="13" y="15"/>
                    </a:lnTo>
                    <a:lnTo>
                      <a:pt x="28" y="12"/>
                    </a:lnTo>
                    <a:lnTo>
                      <a:pt x="44" y="7"/>
                    </a:lnTo>
                    <a:lnTo>
                      <a:pt x="65" y="4"/>
                    </a:lnTo>
                    <a:lnTo>
                      <a:pt x="89" y="1"/>
                    </a:lnTo>
                    <a:lnTo>
                      <a:pt x="114" y="0"/>
                    </a:lnTo>
                    <a:lnTo>
                      <a:pt x="126" y="1"/>
                    </a:lnTo>
                    <a:lnTo>
                      <a:pt x="138" y="3"/>
                    </a:lnTo>
                    <a:lnTo>
                      <a:pt x="148" y="6"/>
                    </a:lnTo>
                    <a:lnTo>
                      <a:pt x="159" y="9"/>
                    </a:lnTo>
                    <a:lnTo>
                      <a:pt x="177" y="42"/>
                    </a:lnTo>
                    <a:lnTo>
                      <a:pt x="159" y="40"/>
                    </a:lnTo>
                    <a:lnTo>
                      <a:pt x="139" y="39"/>
                    </a:lnTo>
                    <a:lnTo>
                      <a:pt x="114" y="37"/>
                    </a:lnTo>
                    <a:lnTo>
                      <a:pt x="86" y="37"/>
                    </a:lnTo>
                    <a:lnTo>
                      <a:pt x="56" y="39"/>
                    </a:lnTo>
                    <a:lnTo>
                      <a:pt x="28" y="43"/>
                    </a:lnTo>
                    <a:lnTo>
                      <a:pt x="14" y="4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E6F5F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g238d613911f_0_92"/>
              <p:cNvSpPr/>
              <p:nvPr/>
            </p:nvSpPr>
            <p:spPr>
              <a:xfrm>
                <a:off x="2862461" y="3506168"/>
                <a:ext cx="249107" cy="71777"/>
              </a:xfrm>
              <a:custGeom>
                <a:rect b="b" l="l" r="r" t="t"/>
                <a:pathLst>
                  <a:path extrusionOk="0" h="51" w="177">
                    <a:moveTo>
                      <a:pt x="0" y="51"/>
                    </a:moveTo>
                    <a:lnTo>
                      <a:pt x="13" y="15"/>
                    </a:lnTo>
                    <a:lnTo>
                      <a:pt x="28" y="12"/>
                    </a:lnTo>
                    <a:lnTo>
                      <a:pt x="44" y="7"/>
                    </a:lnTo>
                    <a:lnTo>
                      <a:pt x="65" y="4"/>
                    </a:lnTo>
                    <a:lnTo>
                      <a:pt x="89" y="1"/>
                    </a:lnTo>
                    <a:lnTo>
                      <a:pt x="114" y="0"/>
                    </a:lnTo>
                    <a:lnTo>
                      <a:pt x="126" y="1"/>
                    </a:lnTo>
                    <a:lnTo>
                      <a:pt x="138" y="3"/>
                    </a:lnTo>
                    <a:lnTo>
                      <a:pt x="148" y="6"/>
                    </a:lnTo>
                    <a:lnTo>
                      <a:pt x="159" y="9"/>
                    </a:lnTo>
                    <a:lnTo>
                      <a:pt x="177" y="42"/>
                    </a:lnTo>
                    <a:lnTo>
                      <a:pt x="159" y="40"/>
                    </a:lnTo>
                    <a:lnTo>
                      <a:pt x="139" y="39"/>
                    </a:lnTo>
                    <a:lnTo>
                      <a:pt x="114" y="37"/>
                    </a:lnTo>
                    <a:lnTo>
                      <a:pt x="86" y="37"/>
                    </a:lnTo>
                    <a:lnTo>
                      <a:pt x="56" y="39"/>
                    </a:lnTo>
                    <a:lnTo>
                      <a:pt x="28" y="43"/>
                    </a:lnTo>
                    <a:lnTo>
                      <a:pt x="14" y="46"/>
                    </a:lnTo>
                    <a:lnTo>
                      <a:pt x="0" y="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238d613911f_0_92"/>
              <p:cNvSpPr/>
              <p:nvPr/>
            </p:nvSpPr>
            <p:spPr>
              <a:xfrm>
                <a:off x="2416657" y="3505069"/>
                <a:ext cx="797984" cy="1069609"/>
              </a:xfrm>
              <a:custGeom>
                <a:rect b="b" l="l" r="r" t="t"/>
                <a:pathLst>
                  <a:path extrusionOk="0" h="760" w="567">
                    <a:moveTo>
                      <a:pt x="252" y="54"/>
                    </a:moveTo>
                    <a:lnTo>
                      <a:pt x="252" y="54"/>
                    </a:lnTo>
                    <a:lnTo>
                      <a:pt x="283" y="51"/>
                    </a:lnTo>
                    <a:lnTo>
                      <a:pt x="318" y="46"/>
                    </a:lnTo>
                    <a:lnTo>
                      <a:pt x="360" y="40"/>
                    </a:lnTo>
                    <a:lnTo>
                      <a:pt x="407" y="34"/>
                    </a:lnTo>
                    <a:lnTo>
                      <a:pt x="455" y="24"/>
                    </a:lnTo>
                    <a:lnTo>
                      <a:pt x="499" y="13"/>
                    </a:lnTo>
                    <a:lnTo>
                      <a:pt x="520" y="7"/>
                    </a:lnTo>
                    <a:lnTo>
                      <a:pt x="538" y="0"/>
                    </a:lnTo>
                    <a:lnTo>
                      <a:pt x="541" y="21"/>
                    </a:lnTo>
                    <a:lnTo>
                      <a:pt x="547" y="78"/>
                    </a:lnTo>
                    <a:lnTo>
                      <a:pt x="556" y="164"/>
                    </a:lnTo>
                    <a:lnTo>
                      <a:pt x="564" y="273"/>
                    </a:lnTo>
                    <a:lnTo>
                      <a:pt x="565" y="332"/>
                    </a:lnTo>
                    <a:lnTo>
                      <a:pt x="567" y="393"/>
                    </a:lnTo>
                    <a:lnTo>
                      <a:pt x="567" y="457"/>
                    </a:lnTo>
                    <a:lnTo>
                      <a:pt x="565" y="520"/>
                    </a:lnTo>
                    <a:lnTo>
                      <a:pt x="562" y="583"/>
                    </a:lnTo>
                    <a:lnTo>
                      <a:pt x="556" y="645"/>
                    </a:lnTo>
                    <a:lnTo>
                      <a:pt x="547" y="704"/>
                    </a:lnTo>
                    <a:lnTo>
                      <a:pt x="543" y="733"/>
                    </a:lnTo>
                    <a:lnTo>
                      <a:pt x="537" y="760"/>
                    </a:lnTo>
                    <a:lnTo>
                      <a:pt x="519" y="757"/>
                    </a:lnTo>
                    <a:lnTo>
                      <a:pt x="470" y="746"/>
                    </a:lnTo>
                    <a:lnTo>
                      <a:pt x="399" y="730"/>
                    </a:lnTo>
                    <a:lnTo>
                      <a:pt x="359" y="719"/>
                    </a:lnTo>
                    <a:lnTo>
                      <a:pt x="315" y="706"/>
                    </a:lnTo>
                    <a:lnTo>
                      <a:pt x="270" y="691"/>
                    </a:lnTo>
                    <a:lnTo>
                      <a:pt x="224" y="674"/>
                    </a:lnTo>
                    <a:lnTo>
                      <a:pt x="179" y="654"/>
                    </a:lnTo>
                    <a:lnTo>
                      <a:pt x="137" y="632"/>
                    </a:lnTo>
                    <a:lnTo>
                      <a:pt x="116" y="621"/>
                    </a:lnTo>
                    <a:lnTo>
                      <a:pt x="96" y="609"/>
                    </a:lnTo>
                    <a:lnTo>
                      <a:pt x="77" y="595"/>
                    </a:lnTo>
                    <a:lnTo>
                      <a:pt x="58" y="582"/>
                    </a:lnTo>
                    <a:lnTo>
                      <a:pt x="42" y="568"/>
                    </a:lnTo>
                    <a:lnTo>
                      <a:pt x="27" y="553"/>
                    </a:lnTo>
                    <a:lnTo>
                      <a:pt x="12" y="538"/>
                    </a:lnTo>
                    <a:lnTo>
                      <a:pt x="0" y="523"/>
                    </a:lnTo>
                    <a:lnTo>
                      <a:pt x="12" y="517"/>
                    </a:lnTo>
                    <a:lnTo>
                      <a:pt x="24" y="510"/>
                    </a:lnTo>
                    <a:lnTo>
                      <a:pt x="40" y="499"/>
                    </a:lnTo>
                    <a:lnTo>
                      <a:pt x="60" y="485"/>
                    </a:lnTo>
                    <a:lnTo>
                      <a:pt x="83" y="467"/>
                    </a:lnTo>
                    <a:lnTo>
                      <a:pt x="107" y="446"/>
                    </a:lnTo>
                    <a:lnTo>
                      <a:pt x="131" y="421"/>
                    </a:lnTo>
                    <a:lnTo>
                      <a:pt x="153" y="390"/>
                    </a:lnTo>
                    <a:lnTo>
                      <a:pt x="166" y="374"/>
                    </a:lnTo>
                    <a:lnTo>
                      <a:pt x="178" y="357"/>
                    </a:lnTo>
                    <a:lnTo>
                      <a:pt x="188" y="338"/>
                    </a:lnTo>
                    <a:lnTo>
                      <a:pt x="199" y="318"/>
                    </a:lnTo>
                    <a:lnTo>
                      <a:pt x="208" y="297"/>
                    </a:lnTo>
                    <a:lnTo>
                      <a:pt x="217" y="276"/>
                    </a:lnTo>
                    <a:lnTo>
                      <a:pt x="226" y="252"/>
                    </a:lnTo>
                    <a:lnTo>
                      <a:pt x="232" y="227"/>
                    </a:lnTo>
                    <a:lnTo>
                      <a:pt x="239" y="202"/>
                    </a:lnTo>
                    <a:lnTo>
                      <a:pt x="244" y="175"/>
                    </a:lnTo>
                    <a:lnTo>
                      <a:pt x="249" y="146"/>
                    </a:lnTo>
                    <a:lnTo>
                      <a:pt x="250" y="117"/>
                    </a:lnTo>
                    <a:lnTo>
                      <a:pt x="252" y="86"/>
                    </a:lnTo>
                    <a:lnTo>
                      <a:pt x="252" y="54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238d613911f_0_92"/>
              <p:cNvSpPr/>
              <p:nvPr/>
            </p:nvSpPr>
            <p:spPr>
              <a:xfrm>
                <a:off x="2400840" y="3506168"/>
                <a:ext cx="797984" cy="1069609"/>
              </a:xfrm>
              <a:custGeom>
                <a:rect b="b" l="l" r="r" t="t"/>
                <a:pathLst>
                  <a:path extrusionOk="0" h="760" w="567">
                    <a:moveTo>
                      <a:pt x="252" y="54"/>
                    </a:moveTo>
                    <a:lnTo>
                      <a:pt x="252" y="54"/>
                    </a:lnTo>
                    <a:lnTo>
                      <a:pt x="283" y="51"/>
                    </a:lnTo>
                    <a:lnTo>
                      <a:pt x="318" y="46"/>
                    </a:lnTo>
                    <a:lnTo>
                      <a:pt x="360" y="40"/>
                    </a:lnTo>
                    <a:lnTo>
                      <a:pt x="407" y="34"/>
                    </a:lnTo>
                    <a:lnTo>
                      <a:pt x="455" y="24"/>
                    </a:lnTo>
                    <a:lnTo>
                      <a:pt x="499" y="13"/>
                    </a:lnTo>
                    <a:lnTo>
                      <a:pt x="520" y="7"/>
                    </a:lnTo>
                    <a:lnTo>
                      <a:pt x="538" y="0"/>
                    </a:lnTo>
                    <a:lnTo>
                      <a:pt x="541" y="21"/>
                    </a:lnTo>
                    <a:lnTo>
                      <a:pt x="547" y="78"/>
                    </a:lnTo>
                    <a:lnTo>
                      <a:pt x="556" y="164"/>
                    </a:lnTo>
                    <a:lnTo>
                      <a:pt x="564" y="273"/>
                    </a:lnTo>
                    <a:lnTo>
                      <a:pt x="565" y="332"/>
                    </a:lnTo>
                    <a:lnTo>
                      <a:pt x="567" y="393"/>
                    </a:lnTo>
                    <a:lnTo>
                      <a:pt x="567" y="457"/>
                    </a:lnTo>
                    <a:lnTo>
                      <a:pt x="565" y="520"/>
                    </a:lnTo>
                    <a:lnTo>
                      <a:pt x="562" y="583"/>
                    </a:lnTo>
                    <a:lnTo>
                      <a:pt x="556" y="645"/>
                    </a:lnTo>
                    <a:lnTo>
                      <a:pt x="547" y="704"/>
                    </a:lnTo>
                    <a:lnTo>
                      <a:pt x="543" y="733"/>
                    </a:lnTo>
                    <a:lnTo>
                      <a:pt x="537" y="760"/>
                    </a:lnTo>
                    <a:lnTo>
                      <a:pt x="519" y="757"/>
                    </a:lnTo>
                    <a:lnTo>
                      <a:pt x="470" y="746"/>
                    </a:lnTo>
                    <a:lnTo>
                      <a:pt x="399" y="730"/>
                    </a:lnTo>
                    <a:lnTo>
                      <a:pt x="359" y="719"/>
                    </a:lnTo>
                    <a:lnTo>
                      <a:pt x="315" y="706"/>
                    </a:lnTo>
                    <a:lnTo>
                      <a:pt x="270" y="691"/>
                    </a:lnTo>
                    <a:lnTo>
                      <a:pt x="224" y="674"/>
                    </a:lnTo>
                    <a:lnTo>
                      <a:pt x="179" y="654"/>
                    </a:lnTo>
                    <a:lnTo>
                      <a:pt x="137" y="632"/>
                    </a:lnTo>
                    <a:lnTo>
                      <a:pt x="116" y="621"/>
                    </a:lnTo>
                    <a:lnTo>
                      <a:pt x="96" y="609"/>
                    </a:lnTo>
                    <a:lnTo>
                      <a:pt x="77" y="595"/>
                    </a:lnTo>
                    <a:lnTo>
                      <a:pt x="58" y="582"/>
                    </a:lnTo>
                    <a:lnTo>
                      <a:pt x="42" y="568"/>
                    </a:lnTo>
                    <a:lnTo>
                      <a:pt x="27" y="553"/>
                    </a:lnTo>
                    <a:lnTo>
                      <a:pt x="12" y="538"/>
                    </a:lnTo>
                    <a:lnTo>
                      <a:pt x="0" y="523"/>
                    </a:lnTo>
                    <a:lnTo>
                      <a:pt x="12" y="517"/>
                    </a:lnTo>
                    <a:lnTo>
                      <a:pt x="24" y="510"/>
                    </a:lnTo>
                    <a:lnTo>
                      <a:pt x="40" y="499"/>
                    </a:lnTo>
                    <a:lnTo>
                      <a:pt x="60" y="485"/>
                    </a:lnTo>
                    <a:lnTo>
                      <a:pt x="83" y="467"/>
                    </a:lnTo>
                    <a:lnTo>
                      <a:pt x="107" y="446"/>
                    </a:lnTo>
                    <a:lnTo>
                      <a:pt x="131" y="421"/>
                    </a:lnTo>
                    <a:lnTo>
                      <a:pt x="153" y="390"/>
                    </a:lnTo>
                    <a:lnTo>
                      <a:pt x="166" y="374"/>
                    </a:lnTo>
                    <a:lnTo>
                      <a:pt x="178" y="357"/>
                    </a:lnTo>
                    <a:lnTo>
                      <a:pt x="188" y="338"/>
                    </a:lnTo>
                    <a:lnTo>
                      <a:pt x="199" y="318"/>
                    </a:lnTo>
                    <a:lnTo>
                      <a:pt x="208" y="297"/>
                    </a:lnTo>
                    <a:lnTo>
                      <a:pt x="217" y="276"/>
                    </a:lnTo>
                    <a:lnTo>
                      <a:pt x="226" y="252"/>
                    </a:lnTo>
                    <a:lnTo>
                      <a:pt x="232" y="227"/>
                    </a:lnTo>
                    <a:lnTo>
                      <a:pt x="239" y="202"/>
                    </a:lnTo>
                    <a:lnTo>
                      <a:pt x="244" y="175"/>
                    </a:lnTo>
                    <a:lnTo>
                      <a:pt x="249" y="146"/>
                    </a:lnTo>
                    <a:lnTo>
                      <a:pt x="250" y="117"/>
                    </a:lnTo>
                    <a:lnTo>
                      <a:pt x="252" y="86"/>
                    </a:lnTo>
                    <a:lnTo>
                      <a:pt x="252" y="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238d613911f_0_92"/>
              <p:cNvSpPr/>
              <p:nvPr/>
            </p:nvSpPr>
            <p:spPr>
              <a:xfrm>
                <a:off x="2827774" y="3521123"/>
                <a:ext cx="288513" cy="60518"/>
              </a:xfrm>
              <a:custGeom>
                <a:rect b="b" l="l" r="r" t="t"/>
                <a:pathLst>
                  <a:path extrusionOk="0" h="43" w="205">
                    <a:moveTo>
                      <a:pt x="0" y="43"/>
                    </a:moveTo>
                    <a:lnTo>
                      <a:pt x="0" y="43"/>
                    </a:lnTo>
                    <a:lnTo>
                      <a:pt x="23" y="34"/>
                    </a:lnTo>
                    <a:lnTo>
                      <a:pt x="47" y="25"/>
                    </a:lnTo>
                    <a:lnTo>
                      <a:pt x="79" y="15"/>
                    </a:lnTo>
                    <a:lnTo>
                      <a:pt x="112" y="7"/>
                    </a:lnTo>
                    <a:lnTo>
                      <a:pt x="129" y="4"/>
                    </a:lnTo>
                    <a:lnTo>
                      <a:pt x="147" y="1"/>
                    </a:lnTo>
                    <a:lnTo>
                      <a:pt x="163" y="0"/>
                    </a:lnTo>
                    <a:lnTo>
                      <a:pt x="178" y="1"/>
                    </a:lnTo>
                    <a:lnTo>
                      <a:pt x="193" y="3"/>
                    </a:lnTo>
                    <a:lnTo>
                      <a:pt x="205" y="7"/>
                    </a:lnTo>
                    <a:lnTo>
                      <a:pt x="184" y="13"/>
                    </a:lnTo>
                    <a:lnTo>
                      <a:pt x="133" y="27"/>
                    </a:lnTo>
                    <a:lnTo>
                      <a:pt x="100" y="34"/>
                    </a:lnTo>
                    <a:lnTo>
                      <a:pt x="65" y="40"/>
                    </a:lnTo>
                    <a:lnTo>
                      <a:pt x="32" y="43"/>
                    </a:lnTo>
                    <a:lnTo>
                      <a:pt x="15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6E6D6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238d613911f_0_92"/>
              <p:cNvSpPr/>
              <p:nvPr/>
            </p:nvSpPr>
            <p:spPr>
              <a:xfrm>
                <a:off x="2816017" y="3514613"/>
                <a:ext cx="288513" cy="60518"/>
              </a:xfrm>
              <a:custGeom>
                <a:rect b="b" l="l" r="r" t="t"/>
                <a:pathLst>
                  <a:path extrusionOk="0" h="43" w="205">
                    <a:moveTo>
                      <a:pt x="0" y="43"/>
                    </a:moveTo>
                    <a:lnTo>
                      <a:pt x="0" y="43"/>
                    </a:lnTo>
                    <a:lnTo>
                      <a:pt x="23" y="34"/>
                    </a:lnTo>
                    <a:lnTo>
                      <a:pt x="47" y="25"/>
                    </a:lnTo>
                    <a:lnTo>
                      <a:pt x="79" y="15"/>
                    </a:lnTo>
                    <a:lnTo>
                      <a:pt x="112" y="7"/>
                    </a:lnTo>
                    <a:lnTo>
                      <a:pt x="129" y="4"/>
                    </a:lnTo>
                    <a:lnTo>
                      <a:pt x="147" y="1"/>
                    </a:lnTo>
                    <a:lnTo>
                      <a:pt x="163" y="0"/>
                    </a:lnTo>
                    <a:lnTo>
                      <a:pt x="178" y="1"/>
                    </a:lnTo>
                    <a:lnTo>
                      <a:pt x="193" y="3"/>
                    </a:lnTo>
                    <a:lnTo>
                      <a:pt x="205" y="7"/>
                    </a:lnTo>
                    <a:lnTo>
                      <a:pt x="184" y="13"/>
                    </a:lnTo>
                    <a:lnTo>
                      <a:pt x="133" y="27"/>
                    </a:lnTo>
                    <a:lnTo>
                      <a:pt x="100" y="34"/>
                    </a:lnTo>
                    <a:lnTo>
                      <a:pt x="65" y="40"/>
                    </a:lnTo>
                    <a:lnTo>
                      <a:pt x="32" y="43"/>
                    </a:lnTo>
                    <a:lnTo>
                      <a:pt x="15" y="43"/>
                    </a:lnTo>
                    <a:lnTo>
                      <a:pt x="0" y="4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238d613911f_0_92"/>
              <p:cNvSpPr/>
              <p:nvPr/>
            </p:nvSpPr>
            <p:spPr>
              <a:xfrm>
                <a:off x="2509208" y="4343559"/>
                <a:ext cx="427843" cy="182959"/>
              </a:xfrm>
              <a:custGeom>
                <a:rect b="b" l="l" r="r" t="t"/>
                <a:pathLst>
                  <a:path extrusionOk="0" h="130" w="304">
                    <a:moveTo>
                      <a:pt x="0" y="0"/>
                    </a:moveTo>
                    <a:lnTo>
                      <a:pt x="0" y="0"/>
                    </a:lnTo>
                    <a:lnTo>
                      <a:pt x="52" y="26"/>
                    </a:lnTo>
                    <a:lnTo>
                      <a:pt x="96" y="46"/>
                    </a:lnTo>
                    <a:lnTo>
                      <a:pt x="128" y="61"/>
                    </a:lnTo>
                    <a:lnTo>
                      <a:pt x="152" y="31"/>
                    </a:lnTo>
                    <a:lnTo>
                      <a:pt x="167" y="76"/>
                    </a:lnTo>
                    <a:lnTo>
                      <a:pt x="181" y="82"/>
                    </a:lnTo>
                    <a:lnTo>
                      <a:pt x="215" y="97"/>
                    </a:lnTo>
                    <a:lnTo>
                      <a:pt x="259" y="115"/>
                    </a:lnTo>
                    <a:lnTo>
                      <a:pt x="283" y="124"/>
                    </a:lnTo>
                    <a:lnTo>
                      <a:pt x="304" y="130"/>
                    </a:lnTo>
                    <a:lnTo>
                      <a:pt x="232" y="111"/>
                    </a:lnTo>
                    <a:lnTo>
                      <a:pt x="181" y="96"/>
                    </a:lnTo>
                    <a:lnTo>
                      <a:pt x="161" y="89"/>
                    </a:lnTo>
                    <a:lnTo>
                      <a:pt x="149" y="85"/>
                    </a:lnTo>
                    <a:lnTo>
                      <a:pt x="147" y="62"/>
                    </a:lnTo>
                    <a:lnTo>
                      <a:pt x="131" y="79"/>
                    </a:lnTo>
                    <a:lnTo>
                      <a:pt x="72" y="44"/>
                    </a:lnTo>
                    <a:lnTo>
                      <a:pt x="27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238d613911f_0_92"/>
              <p:cNvSpPr/>
              <p:nvPr/>
            </p:nvSpPr>
            <p:spPr>
              <a:xfrm>
                <a:off x="2509208" y="4343559"/>
                <a:ext cx="427843" cy="182959"/>
              </a:xfrm>
              <a:custGeom>
                <a:rect b="b" l="l" r="r" t="t"/>
                <a:pathLst>
                  <a:path extrusionOk="0" h="130" w="304">
                    <a:moveTo>
                      <a:pt x="0" y="0"/>
                    </a:moveTo>
                    <a:lnTo>
                      <a:pt x="0" y="0"/>
                    </a:lnTo>
                    <a:lnTo>
                      <a:pt x="52" y="26"/>
                    </a:lnTo>
                    <a:lnTo>
                      <a:pt x="96" y="46"/>
                    </a:lnTo>
                    <a:lnTo>
                      <a:pt x="128" y="61"/>
                    </a:lnTo>
                    <a:lnTo>
                      <a:pt x="152" y="31"/>
                    </a:lnTo>
                    <a:lnTo>
                      <a:pt x="167" y="76"/>
                    </a:lnTo>
                    <a:lnTo>
                      <a:pt x="181" y="82"/>
                    </a:lnTo>
                    <a:lnTo>
                      <a:pt x="215" y="97"/>
                    </a:lnTo>
                    <a:lnTo>
                      <a:pt x="259" y="115"/>
                    </a:lnTo>
                    <a:lnTo>
                      <a:pt x="283" y="124"/>
                    </a:lnTo>
                    <a:lnTo>
                      <a:pt x="304" y="130"/>
                    </a:lnTo>
                    <a:lnTo>
                      <a:pt x="232" y="111"/>
                    </a:lnTo>
                    <a:lnTo>
                      <a:pt x="181" y="96"/>
                    </a:lnTo>
                    <a:lnTo>
                      <a:pt x="161" y="89"/>
                    </a:lnTo>
                    <a:lnTo>
                      <a:pt x="149" y="85"/>
                    </a:lnTo>
                    <a:lnTo>
                      <a:pt x="147" y="62"/>
                    </a:lnTo>
                    <a:lnTo>
                      <a:pt x="131" y="79"/>
                    </a:lnTo>
                    <a:lnTo>
                      <a:pt x="72" y="44"/>
                    </a:lnTo>
                    <a:lnTo>
                      <a:pt x="27" y="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238d613911f_0_92"/>
              <p:cNvSpPr/>
              <p:nvPr/>
            </p:nvSpPr>
            <p:spPr>
              <a:xfrm>
                <a:off x="2953940" y="2003087"/>
                <a:ext cx="391252" cy="381400"/>
              </a:xfrm>
              <a:custGeom>
                <a:rect b="b" l="l" r="r" t="t"/>
                <a:pathLst>
                  <a:path extrusionOk="0" h="271" w="278">
                    <a:moveTo>
                      <a:pt x="147" y="271"/>
                    </a:moveTo>
                    <a:lnTo>
                      <a:pt x="147" y="271"/>
                    </a:lnTo>
                    <a:lnTo>
                      <a:pt x="127" y="270"/>
                    </a:lnTo>
                    <a:lnTo>
                      <a:pt x="106" y="270"/>
                    </a:lnTo>
                    <a:lnTo>
                      <a:pt x="80" y="267"/>
                    </a:lnTo>
                    <a:lnTo>
                      <a:pt x="56" y="264"/>
                    </a:lnTo>
                    <a:lnTo>
                      <a:pt x="32" y="258"/>
                    </a:lnTo>
                    <a:lnTo>
                      <a:pt x="21" y="253"/>
                    </a:lnTo>
                    <a:lnTo>
                      <a:pt x="14" y="249"/>
                    </a:lnTo>
                    <a:lnTo>
                      <a:pt x="6" y="244"/>
                    </a:lnTo>
                    <a:lnTo>
                      <a:pt x="2" y="238"/>
                    </a:lnTo>
                    <a:lnTo>
                      <a:pt x="0" y="231"/>
                    </a:lnTo>
                    <a:lnTo>
                      <a:pt x="0" y="226"/>
                    </a:lnTo>
                    <a:lnTo>
                      <a:pt x="2" y="223"/>
                    </a:lnTo>
                    <a:lnTo>
                      <a:pt x="6" y="218"/>
                    </a:lnTo>
                    <a:lnTo>
                      <a:pt x="12" y="215"/>
                    </a:lnTo>
                    <a:lnTo>
                      <a:pt x="23" y="214"/>
                    </a:lnTo>
                    <a:lnTo>
                      <a:pt x="34" y="212"/>
                    </a:lnTo>
                    <a:lnTo>
                      <a:pt x="47" y="214"/>
                    </a:lnTo>
                    <a:lnTo>
                      <a:pt x="61" y="217"/>
                    </a:lnTo>
                    <a:lnTo>
                      <a:pt x="68" y="217"/>
                    </a:lnTo>
                    <a:lnTo>
                      <a:pt x="74" y="217"/>
                    </a:lnTo>
                    <a:lnTo>
                      <a:pt x="79" y="217"/>
                    </a:lnTo>
                    <a:lnTo>
                      <a:pt x="83" y="215"/>
                    </a:lnTo>
                    <a:lnTo>
                      <a:pt x="86" y="212"/>
                    </a:lnTo>
                    <a:lnTo>
                      <a:pt x="89" y="209"/>
                    </a:lnTo>
                    <a:lnTo>
                      <a:pt x="94" y="202"/>
                    </a:lnTo>
                    <a:lnTo>
                      <a:pt x="97" y="191"/>
                    </a:lnTo>
                    <a:lnTo>
                      <a:pt x="98" y="179"/>
                    </a:lnTo>
                    <a:lnTo>
                      <a:pt x="100" y="155"/>
                    </a:lnTo>
                    <a:lnTo>
                      <a:pt x="97" y="131"/>
                    </a:lnTo>
                    <a:lnTo>
                      <a:pt x="95" y="120"/>
                    </a:lnTo>
                    <a:lnTo>
                      <a:pt x="92" y="110"/>
                    </a:lnTo>
                    <a:lnTo>
                      <a:pt x="89" y="99"/>
                    </a:lnTo>
                    <a:lnTo>
                      <a:pt x="85" y="90"/>
                    </a:lnTo>
                    <a:lnTo>
                      <a:pt x="79" y="81"/>
                    </a:lnTo>
                    <a:lnTo>
                      <a:pt x="70" y="72"/>
                    </a:lnTo>
                    <a:lnTo>
                      <a:pt x="65" y="66"/>
                    </a:lnTo>
                    <a:lnTo>
                      <a:pt x="62" y="60"/>
                    </a:lnTo>
                    <a:lnTo>
                      <a:pt x="59" y="54"/>
                    </a:lnTo>
                    <a:lnTo>
                      <a:pt x="58" y="48"/>
                    </a:lnTo>
                    <a:lnTo>
                      <a:pt x="58" y="43"/>
                    </a:lnTo>
                    <a:lnTo>
                      <a:pt x="59" y="37"/>
                    </a:lnTo>
                    <a:lnTo>
                      <a:pt x="61" y="33"/>
                    </a:lnTo>
                    <a:lnTo>
                      <a:pt x="64" y="28"/>
                    </a:lnTo>
                    <a:lnTo>
                      <a:pt x="67" y="25"/>
                    </a:lnTo>
                    <a:lnTo>
                      <a:pt x="71" y="22"/>
                    </a:lnTo>
                    <a:lnTo>
                      <a:pt x="76" y="19"/>
                    </a:lnTo>
                    <a:lnTo>
                      <a:pt x="80" y="19"/>
                    </a:lnTo>
                    <a:lnTo>
                      <a:pt x="85" y="19"/>
                    </a:lnTo>
                    <a:lnTo>
                      <a:pt x="91" y="21"/>
                    </a:lnTo>
                    <a:lnTo>
                      <a:pt x="95" y="24"/>
                    </a:lnTo>
                    <a:lnTo>
                      <a:pt x="101" y="27"/>
                    </a:lnTo>
                    <a:lnTo>
                      <a:pt x="110" y="37"/>
                    </a:lnTo>
                    <a:lnTo>
                      <a:pt x="120" y="48"/>
                    </a:lnTo>
                    <a:lnTo>
                      <a:pt x="129" y="60"/>
                    </a:lnTo>
                    <a:lnTo>
                      <a:pt x="135" y="72"/>
                    </a:lnTo>
                    <a:lnTo>
                      <a:pt x="141" y="84"/>
                    </a:lnTo>
                    <a:lnTo>
                      <a:pt x="145" y="98"/>
                    </a:lnTo>
                    <a:lnTo>
                      <a:pt x="148" y="111"/>
                    </a:lnTo>
                    <a:lnTo>
                      <a:pt x="150" y="125"/>
                    </a:lnTo>
                    <a:lnTo>
                      <a:pt x="153" y="125"/>
                    </a:lnTo>
                    <a:lnTo>
                      <a:pt x="154" y="122"/>
                    </a:lnTo>
                    <a:lnTo>
                      <a:pt x="156" y="116"/>
                    </a:lnTo>
                    <a:lnTo>
                      <a:pt x="160" y="92"/>
                    </a:lnTo>
                    <a:lnTo>
                      <a:pt x="160" y="78"/>
                    </a:lnTo>
                    <a:lnTo>
                      <a:pt x="157" y="65"/>
                    </a:lnTo>
                    <a:lnTo>
                      <a:pt x="153" y="51"/>
                    </a:lnTo>
                    <a:lnTo>
                      <a:pt x="145" y="31"/>
                    </a:lnTo>
                    <a:lnTo>
                      <a:pt x="144" y="27"/>
                    </a:lnTo>
                    <a:lnTo>
                      <a:pt x="144" y="21"/>
                    </a:lnTo>
                    <a:lnTo>
                      <a:pt x="144" y="16"/>
                    </a:lnTo>
                    <a:lnTo>
                      <a:pt x="145" y="13"/>
                    </a:lnTo>
                    <a:lnTo>
                      <a:pt x="150" y="6"/>
                    </a:lnTo>
                    <a:lnTo>
                      <a:pt x="157" y="1"/>
                    </a:lnTo>
                    <a:lnTo>
                      <a:pt x="166" y="0"/>
                    </a:lnTo>
                    <a:lnTo>
                      <a:pt x="175" y="0"/>
                    </a:lnTo>
                    <a:lnTo>
                      <a:pt x="180" y="3"/>
                    </a:lnTo>
                    <a:lnTo>
                      <a:pt x="184" y="4"/>
                    </a:lnTo>
                    <a:lnTo>
                      <a:pt x="189" y="9"/>
                    </a:lnTo>
                    <a:lnTo>
                      <a:pt x="192" y="13"/>
                    </a:lnTo>
                    <a:lnTo>
                      <a:pt x="198" y="25"/>
                    </a:lnTo>
                    <a:lnTo>
                      <a:pt x="203" y="37"/>
                    </a:lnTo>
                    <a:lnTo>
                      <a:pt x="206" y="53"/>
                    </a:lnTo>
                    <a:lnTo>
                      <a:pt x="209" y="66"/>
                    </a:lnTo>
                    <a:lnTo>
                      <a:pt x="210" y="95"/>
                    </a:lnTo>
                    <a:lnTo>
                      <a:pt x="209" y="117"/>
                    </a:lnTo>
                    <a:lnTo>
                      <a:pt x="210" y="117"/>
                    </a:lnTo>
                    <a:lnTo>
                      <a:pt x="212" y="116"/>
                    </a:lnTo>
                    <a:lnTo>
                      <a:pt x="216" y="110"/>
                    </a:lnTo>
                    <a:lnTo>
                      <a:pt x="224" y="87"/>
                    </a:lnTo>
                    <a:lnTo>
                      <a:pt x="231" y="62"/>
                    </a:lnTo>
                    <a:lnTo>
                      <a:pt x="237" y="37"/>
                    </a:lnTo>
                    <a:lnTo>
                      <a:pt x="242" y="30"/>
                    </a:lnTo>
                    <a:lnTo>
                      <a:pt x="248" y="24"/>
                    </a:lnTo>
                    <a:lnTo>
                      <a:pt x="254" y="21"/>
                    </a:lnTo>
                    <a:lnTo>
                      <a:pt x="258" y="21"/>
                    </a:lnTo>
                    <a:lnTo>
                      <a:pt x="261" y="21"/>
                    </a:lnTo>
                    <a:lnTo>
                      <a:pt x="266" y="22"/>
                    </a:lnTo>
                    <a:lnTo>
                      <a:pt x="269" y="25"/>
                    </a:lnTo>
                    <a:lnTo>
                      <a:pt x="272" y="30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8" y="48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6" y="87"/>
                    </a:lnTo>
                    <a:lnTo>
                      <a:pt x="272" y="107"/>
                    </a:lnTo>
                    <a:lnTo>
                      <a:pt x="269" y="123"/>
                    </a:lnTo>
                    <a:lnTo>
                      <a:pt x="264" y="137"/>
                    </a:lnTo>
                    <a:lnTo>
                      <a:pt x="255" y="163"/>
                    </a:lnTo>
                    <a:lnTo>
                      <a:pt x="252" y="173"/>
                    </a:lnTo>
                    <a:lnTo>
                      <a:pt x="251" y="184"/>
                    </a:lnTo>
                    <a:lnTo>
                      <a:pt x="249" y="194"/>
                    </a:lnTo>
                    <a:lnTo>
                      <a:pt x="243" y="206"/>
                    </a:lnTo>
                    <a:lnTo>
                      <a:pt x="233" y="220"/>
                    </a:lnTo>
                    <a:lnTo>
                      <a:pt x="221" y="232"/>
                    </a:lnTo>
                    <a:lnTo>
                      <a:pt x="206" y="246"/>
                    </a:lnTo>
                    <a:lnTo>
                      <a:pt x="189" y="256"/>
                    </a:lnTo>
                    <a:lnTo>
                      <a:pt x="178" y="261"/>
                    </a:lnTo>
                    <a:lnTo>
                      <a:pt x="168" y="265"/>
                    </a:lnTo>
                    <a:lnTo>
                      <a:pt x="157" y="268"/>
                    </a:lnTo>
                    <a:lnTo>
                      <a:pt x="147" y="271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238d613911f_0_92"/>
              <p:cNvSpPr/>
              <p:nvPr/>
            </p:nvSpPr>
            <p:spPr>
              <a:xfrm>
                <a:off x="2953940" y="2003087"/>
                <a:ext cx="391252" cy="381400"/>
              </a:xfrm>
              <a:custGeom>
                <a:rect b="b" l="l" r="r" t="t"/>
                <a:pathLst>
                  <a:path extrusionOk="0" h="271" w="278">
                    <a:moveTo>
                      <a:pt x="147" y="271"/>
                    </a:moveTo>
                    <a:lnTo>
                      <a:pt x="147" y="271"/>
                    </a:lnTo>
                    <a:lnTo>
                      <a:pt x="127" y="270"/>
                    </a:lnTo>
                    <a:lnTo>
                      <a:pt x="106" y="270"/>
                    </a:lnTo>
                    <a:lnTo>
                      <a:pt x="80" y="267"/>
                    </a:lnTo>
                    <a:lnTo>
                      <a:pt x="56" y="264"/>
                    </a:lnTo>
                    <a:lnTo>
                      <a:pt x="32" y="258"/>
                    </a:lnTo>
                    <a:lnTo>
                      <a:pt x="21" y="253"/>
                    </a:lnTo>
                    <a:lnTo>
                      <a:pt x="14" y="249"/>
                    </a:lnTo>
                    <a:lnTo>
                      <a:pt x="6" y="244"/>
                    </a:lnTo>
                    <a:lnTo>
                      <a:pt x="2" y="238"/>
                    </a:lnTo>
                    <a:lnTo>
                      <a:pt x="0" y="231"/>
                    </a:lnTo>
                    <a:lnTo>
                      <a:pt x="0" y="226"/>
                    </a:lnTo>
                    <a:lnTo>
                      <a:pt x="2" y="223"/>
                    </a:lnTo>
                    <a:lnTo>
                      <a:pt x="6" y="218"/>
                    </a:lnTo>
                    <a:lnTo>
                      <a:pt x="12" y="215"/>
                    </a:lnTo>
                    <a:lnTo>
                      <a:pt x="23" y="214"/>
                    </a:lnTo>
                    <a:lnTo>
                      <a:pt x="34" y="212"/>
                    </a:lnTo>
                    <a:lnTo>
                      <a:pt x="47" y="214"/>
                    </a:lnTo>
                    <a:lnTo>
                      <a:pt x="61" y="217"/>
                    </a:lnTo>
                    <a:lnTo>
                      <a:pt x="68" y="217"/>
                    </a:lnTo>
                    <a:lnTo>
                      <a:pt x="74" y="217"/>
                    </a:lnTo>
                    <a:lnTo>
                      <a:pt x="79" y="217"/>
                    </a:lnTo>
                    <a:lnTo>
                      <a:pt x="83" y="215"/>
                    </a:lnTo>
                    <a:lnTo>
                      <a:pt x="86" y="212"/>
                    </a:lnTo>
                    <a:lnTo>
                      <a:pt x="89" y="209"/>
                    </a:lnTo>
                    <a:lnTo>
                      <a:pt x="94" y="202"/>
                    </a:lnTo>
                    <a:lnTo>
                      <a:pt x="97" y="191"/>
                    </a:lnTo>
                    <a:lnTo>
                      <a:pt x="98" y="179"/>
                    </a:lnTo>
                    <a:lnTo>
                      <a:pt x="100" y="155"/>
                    </a:lnTo>
                    <a:lnTo>
                      <a:pt x="97" y="131"/>
                    </a:lnTo>
                    <a:lnTo>
                      <a:pt x="95" y="120"/>
                    </a:lnTo>
                    <a:lnTo>
                      <a:pt x="92" y="110"/>
                    </a:lnTo>
                    <a:lnTo>
                      <a:pt x="89" y="99"/>
                    </a:lnTo>
                    <a:lnTo>
                      <a:pt x="85" y="90"/>
                    </a:lnTo>
                    <a:lnTo>
                      <a:pt x="79" y="81"/>
                    </a:lnTo>
                    <a:lnTo>
                      <a:pt x="70" y="72"/>
                    </a:lnTo>
                    <a:lnTo>
                      <a:pt x="65" y="66"/>
                    </a:lnTo>
                    <a:lnTo>
                      <a:pt x="62" y="60"/>
                    </a:lnTo>
                    <a:lnTo>
                      <a:pt x="59" y="54"/>
                    </a:lnTo>
                    <a:lnTo>
                      <a:pt x="58" y="48"/>
                    </a:lnTo>
                    <a:lnTo>
                      <a:pt x="58" y="43"/>
                    </a:lnTo>
                    <a:lnTo>
                      <a:pt x="59" y="37"/>
                    </a:lnTo>
                    <a:lnTo>
                      <a:pt x="61" y="33"/>
                    </a:lnTo>
                    <a:lnTo>
                      <a:pt x="64" y="28"/>
                    </a:lnTo>
                    <a:lnTo>
                      <a:pt x="67" y="25"/>
                    </a:lnTo>
                    <a:lnTo>
                      <a:pt x="71" y="22"/>
                    </a:lnTo>
                    <a:lnTo>
                      <a:pt x="76" y="19"/>
                    </a:lnTo>
                    <a:lnTo>
                      <a:pt x="80" y="19"/>
                    </a:lnTo>
                    <a:lnTo>
                      <a:pt x="85" y="19"/>
                    </a:lnTo>
                    <a:lnTo>
                      <a:pt x="91" y="21"/>
                    </a:lnTo>
                    <a:lnTo>
                      <a:pt x="95" y="24"/>
                    </a:lnTo>
                    <a:lnTo>
                      <a:pt x="101" y="27"/>
                    </a:lnTo>
                    <a:lnTo>
                      <a:pt x="110" y="37"/>
                    </a:lnTo>
                    <a:lnTo>
                      <a:pt x="120" y="48"/>
                    </a:lnTo>
                    <a:lnTo>
                      <a:pt x="129" y="60"/>
                    </a:lnTo>
                    <a:lnTo>
                      <a:pt x="135" y="72"/>
                    </a:lnTo>
                    <a:lnTo>
                      <a:pt x="141" y="84"/>
                    </a:lnTo>
                    <a:lnTo>
                      <a:pt x="145" y="98"/>
                    </a:lnTo>
                    <a:lnTo>
                      <a:pt x="148" y="111"/>
                    </a:lnTo>
                    <a:lnTo>
                      <a:pt x="150" y="125"/>
                    </a:lnTo>
                    <a:lnTo>
                      <a:pt x="153" y="125"/>
                    </a:lnTo>
                    <a:lnTo>
                      <a:pt x="154" y="122"/>
                    </a:lnTo>
                    <a:lnTo>
                      <a:pt x="156" y="116"/>
                    </a:lnTo>
                    <a:lnTo>
                      <a:pt x="160" y="92"/>
                    </a:lnTo>
                    <a:lnTo>
                      <a:pt x="160" y="78"/>
                    </a:lnTo>
                    <a:lnTo>
                      <a:pt x="157" y="65"/>
                    </a:lnTo>
                    <a:lnTo>
                      <a:pt x="153" y="51"/>
                    </a:lnTo>
                    <a:lnTo>
                      <a:pt x="145" y="31"/>
                    </a:lnTo>
                    <a:lnTo>
                      <a:pt x="144" y="27"/>
                    </a:lnTo>
                    <a:lnTo>
                      <a:pt x="144" y="21"/>
                    </a:lnTo>
                    <a:lnTo>
                      <a:pt x="144" y="16"/>
                    </a:lnTo>
                    <a:lnTo>
                      <a:pt x="145" y="13"/>
                    </a:lnTo>
                    <a:lnTo>
                      <a:pt x="150" y="6"/>
                    </a:lnTo>
                    <a:lnTo>
                      <a:pt x="157" y="1"/>
                    </a:lnTo>
                    <a:lnTo>
                      <a:pt x="166" y="0"/>
                    </a:lnTo>
                    <a:lnTo>
                      <a:pt x="175" y="0"/>
                    </a:lnTo>
                    <a:lnTo>
                      <a:pt x="180" y="3"/>
                    </a:lnTo>
                    <a:lnTo>
                      <a:pt x="184" y="4"/>
                    </a:lnTo>
                    <a:lnTo>
                      <a:pt x="189" y="9"/>
                    </a:lnTo>
                    <a:lnTo>
                      <a:pt x="192" y="13"/>
                    </a:lnTo>
                    <a:lnTo>
                      <a:pt x="198" y="25"/>
                    </a:lnTo>
                    <a:lnTo>
                      <a:pt x="203" y="37"/>
                    </a:lnTo>
                    <a:lnTo>
                      <a:pt x="206" y="53"/>
                    </a:lnTo>
                    <a:lnTo>
                      <a:pt x="209" y="66"/>
                    </a:lnTo>
                    <a:lnTo>
                      <a:pt x="210" y="95"/>
                    </a:lnTo>
                    <a:lnTo>
                      <a:pt x="209" y="117"/>
                    </a:lnTo>
                    <a:lnTo>
                      <a:pt x="210" y="117"/>
                    </a:lnTo>
                    <a:lnTo>
                      <a:pt x="212" y="116"/>
                    </a:lnTo>
                    <a:lnTo>
                      <a:pt x="216" y="110"/>
                    </a:lnTo>
                    <a:lnTo>
                      <a:pt x="224" y="87"/>
                    </a:lnTo>
                    <a:lnTo>
                      <a:pt x="231" y="62"/>
                    </a:lnTo>
                    <a:lnTo>
                      <a:pt x="237" y="37"/>
                    </a:lnTo>
                    <a:lnTo>
                      <a:pt x="242" y="30"/>
                    </a:lnTo>
                    <a:lnTo>
                      <a:pt x="248" y="24"/>
                    </a:lnTo>
                    <a:lnTo>
                      <a:pt x="254" y="21"/>
                    </a:lnTo>
                    <a:lnTo>
                      <a:pt x="258" y="21"/>
                    </a:lnTo>
                    <a:lnTo>
                      <a:pt x="261" y="21"/>
                    </a:lnTo>
                    <a:lnTo>
                      <a:pt x="266" y="22"/>
                    </a:lnTo>
                    <a:lnTo>
                      <a:pt x="269" y="25"/>
                    </a:lnTo>
                    <a:lnTo>
                      <a:pt x="272" y="30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8" y="48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6" y="87"/>
                    </a:lnTo>
                    <a:lnTo>
                      <a:pt x="272" y="107"/>
                    </a:lnTo>
                    <a:lnTo>
                      <a:pt x="269" y="123"/>
                    </a:lnTo>
                    <a:lnTo>
                      <a:pt x="264" y="137"/>
                    </a:lnTo>
                    <a:lnTo>
                      <a:pt x="255" y="163"/>
                    </a:lnTo>
                    <a:lnTo>
                      <a:pt x="252" y="173"/>
                    </a:lnTo>
                    <a:lnTo>
                      <a:pt x="251" y="184"/>
                    </a:lnTo>
                    <a:lnTo>
                      <a:pt x="249" y="194"/>
                    </a:lnTo>
                    <a:lnTo>
                      <a:pt x="243" y="206"/>
                    </a:lnTo>
                    <a:lnTo>
                      <a:pt x="233" y="220"/>
                    </a:lnTo>
                    <a:lnTo>
                      <a:pt x="221" y="232"/>
                    </a:lnTo>
                    <a:lnTo>
                      <a:pt x="206" y="246"/>
                    </a:lnTo>
                    <a:lnTo>
                      <a:pt x="189" y="256"/>
                    </a:lnTo>
                    <a:lnTo>
                      <a:pt x="178" y="261"/>
                    </a:lnTo>
                    <a:lnTo>
                      <a:pt x="168" y="265"/>
                    </a:lnTo>
                    <a:lnTo>
                      <a:pt x="157" y="268"/>
                    </a:lnTo>
                    <a:lnTo>
                      <a:pt x="147" y="2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g238d613911f_0_92"/>
              <p:cNvSpPr/>
              <p:nvPr/>
            </p:nvSpPr>
            <p:spPr>
              <a:xfrm>
                <a:off x="3086234" y="2270489"/>
                <a:ext cx="501027" cy="1369381"/>
              </a:xfrm>
              <a:custGeom>
                <a:rect b="b" l="l" r="r" t="t"/>
                <a:pathLst>
                  <a:path extrusionOk="0" h="973" w="356">
                    <a:moveTo>
                      <a:pt x="0" y="903"/>
                    </a:moveTo>
                    <a:lnTo>
                      <a:pt x="0" y="903"/>
                    </a:lnTo>
                    <a:lnTo>
                      <a:pt x="7" y="900"/>
                    </a:lnTo>
                    <a:lnTo>
                      <a:pt x="29" y="891"/>
                    </a:lnTo>
                    <a:lnTo>
                      <a:pt x="42" y="884"/>
                    </a:lnTo>
                    <a:lnTo>
                      <a:pt x="57" y="873"/>
                    </a:lnTo>
                    <a:lnTo>
                      <a:pt x="75" y="861"/>
                    </a:lnTo>
                    <a:lnTo>
                      <a:pt x="93" y="846"/>
                    </a:lnTo>
                    <a:lnTo>
                      <a:pt x="113" y="828"/>
                    </a:lnTo>
                    <a:lnTo>
                      <a:pt x="133" y="808"/>
                    </a:lnTo>
                    <a:lnTo>
                      <a:pt x="154" y="784"/>
                    </a:lnTo>
                    <a:lnTo>
                      <a:pt x="173" y="755"/>
                    </a:lnTo>
                    <a:lnTo>
                      <a:pt x="191" y="725"/>
                    </a:lnTo>
                    <a:lnTo>
                      <a:pt x="210" y="691"/>
                    </a:lnTo>
                    <a:lnTo>
                      <a:pt x="225" y="651"/>
                    </a:lnTo>
                    <a:lnTo>
                      <a:pt x="240" y="608"/>
                    </a:lnTo>
                    <a:lnTo>
                      <a:pt x="244" y="585"/>
                    </a:lnTo>
                    <a:lnTo>
                      <a:pt x="249" y="562"/>
                    </a:lnTo>
                    <a:lnTo>
                      <a:pt x="250" y="540"/>
                    </a:lnTo>
                    <a:lnTo>
                      <a:pt x="250" y="517"/>
                    </a:lnTo>
                    <a:lnTo>
                      <a:pt x="249" y="493"/>
                    </a:lnTo>
                    <a:lnTo>
                      <a:pt x="246" y="470"/>
                    </a:lnTo>
                    <a:lnTo>
                      <a:pt x="243" y="448"/>
                    </a:lnTo>
                    <a:lnTo>
                      <a:pt x="237" y="425"/>
                    </a:lnTo>
                    <a:lnTo>
                      <a:pt x="231" y="403"/>
                    </a:lnTo>
                    <a:lnTo>
                      <a:pt x="223" y="381"/>
                    </a:lnTo>
                    <a:lnTo>
                      <a:pt x="207" y="338"/>
                    </a:lnTo>
                    <a:lnTo>
                      <a:pt x="185" y="297"/>
                    </a:lnTo>
                    <a:lnTo>
                      <a:pt x="164" y="259"/>
                    </a:lnTo>
                    <a:lnTo>
                      <a:pt x="142" y="223"/>
                    </a:lnTo>
                    <a:lnTo>
                      <a:pt x="119" y="190"/>
                    </a:lnTo>
                    <a:lnTo>
                      <a:pt x="98" y="161"/>
                    </a:lnTo>
                    <a:lnTo>
                      <a:pt x="78" y="137"/>
                    </a:lnTo>
                    <a:lnTo>
                      <a:pt x="48" y="102"/>
                    </a:lnTo>
                    <a:lnTo>
                      <a:pt x="38" y="90"/>
                    </a:lnTo>
                    <a:lnTo>
                      <a:pt x="51" y="74"/>
                    </a:lnTo>
                    <a:lnTo>
                      <a:pt x="66" y="56"/>
                    </a:lnTo>
                    <a:lnTo>
                      <a:pt x="86" y="38"/>
                    </a:lnTo>
                    <a:lnTo>
                      <a:pt x="96" y="28"/>
                    </a:lnTo>
                    <a:lnTo>
                      <a:pt x="107" y="19"/>
                    </a:lnTo>
                    <a:lnTo>
                      <a:pt x="119" y="12"/>
                    </a:lnTo>
                    <a:lnTo>
                      <a:pt x="131" y="6"/>
                    </a:lnTo>
                    <a:lnTo>
                      <a:pt x="145" y="3"/>
                    </a:lnTo>
                    <a:lnTo>
                      <a:pt x="157" y="0"/>
                    </a:lnTo>
                    <a:lnTo>
                      <a:pt x="169" y="0"/>
                    </a:lnTo>
                    <a:lnTo>
                      <a:pt x="181" y="4"/>
                    </a:lnTo>
                    <a:lnTo>
                      <a:pt x="201" y="31"/>
                    </a:lnTo>
                    <a:lnTo>
                      <a:pt x="220" y="65"/>
                    </a:lnTo>
                    <a:lnTo>
                      <a:pt x="244" y="108"/>
                    </a:lnTo>
                    <a:lnTo>
                      <a:pt x="271" y="161"/>
                    </a:lnTo>
                    <a:lnTo>
                      <a:pt x="285" y="191"/>
                    </a:lnTo>
                    <a:lnTo>
                      <a:pt x="297" y="223"/>
                    </a:lnTo>
                    <a:lnTo>
                      <a:pt x="309" y="255"/>
                    </a:lnTo>
                    <a:lnTo>
                      <a:pt x="321" y="289"/>
                    </a:lnTo>
                    <a:lnTo>
                      <a:pt x="332" y="326"/>
                    </a:lnTo>
                    <a:lnTo>
                      <a:pt x="341" y="363"/>
                    </a:lnTo>
                    <a:lnTo>
                      <a:pt x="348" y="401"/>
                    </a:lnTo>
                    <a:lnTo>
                      <a:pt x="353" y="440"/>
                    </a:lnTo>
                    <a:lnTo>
                      <a:pt x="356" y="479"/>
                    </a:lnTo>
                    <a:lnTo>
                      <a:pt x="356" y="520"/>
                    </a:lnTo>
                    <a:lnTo>
                      <a:pt x="354" y="559"/>
                    </a:lnTo>
                    <a:lnTo>
                      <a:pt x="348" y="600"/>
                    </a:lnTo>
                    <a:lnTo>
                      <a:pt x="339" y="641"/>
                    </a:lnTo>
                    <a:lnTo>
                      <a:pt x="333" y="660"/>
                    </a:lnTo>
                    <a:lnTo>
                      <a:pt x="327" y="680"/>
                    </a:lnTo>
                    <a:lnTo>
                      <a:pt x="320" y="701"/>
                    </a:lnTo>
                    <a:lnTo>
                      <a:pt x="311" y="721"/>
                    </a:lnTo>
                    <a:lnTo>
                      <a:pt x="300" y="740"/>
                    </a:lnTo>
                    <a:lnTo>
                      <a:pt x="290" y="760"/>
                    </a:lnTo>
                    <a:lnTo>
                      <a:pt x="277" y="780"/>
                    </a:lnTo>
                    <a:lnTo>
                      <a:pt x="265" y="798"/>
                    </a:lnTo>
                    <a:lnTo>
                      <a:pt x="250" y="817"/>
                    </a:lnTo>
                    <a:lnTo>
                      <a:pt x="235" y="835"/>
                    </a:lnTo>
                    <a:lnTo>
                      <a:pt x="219" y="854"/>
                    </a:lnTo>
                    <a:lnTo>
                      <a:pt x="201" y="872"/>
                    </a:lnTo>
                    <a:lnTo>
                      <a:pt x="181" y="890"/>
                    </a:lnTo>
                    <a:lnTo>
                      <a:pt x="160" y="908"/>
                    </a:lnTo>
                    <a:lnTo>
                      <a:pt x="137" y="924"/>
                    </a:lnTo>
                    <a:lnTo>
                      <a:pt x="115" y="941"/>
                    </a:lnTo>
                    <a:lnTo>
                      <a:pt x="89" y="958"/>
                    </a:lnTo>
                    <a:lnTo>
                      <a:pt x="62" y="973"/>
                    </a:lnTo>
                    <a:lnTo>
                      <a:pt x="51" y="973"/>
                    </a:lnTo>
                    <a:lnTo>
                      <a:pt x="41" y="971"/>
                    </a:lnTo>
                    <a:lnTo>
                      <a:pt x="30" y="968"/>
                    </a:lnTo>
                    <a:lnTo>
                      <a:pt x="24" y="965"/>
                    </a:lnTo>
                    <a:lnTo>
                      <a:pt x="18" y="961"/>
                    </a:lnTo>
                    <a:lnTo>
                      <a:pt x="12" y="955"/>
                    </a:lnTo>
                    <a:lnTo>
                      <a:pt x="7" y="947"/>
                    </a:lnTo>
                    <a:lnTo>
                      <a:pt x="4" y="940"/>
                    </a:lnTo>
                    <a:lnTo>
                      <a:pt x="1" y="929"/>
                    </a:lnTo>
                    <a:lnTo>
                      <a:pt x="0" y="917"/>
                    </a:lnTo>
                    <a:lnTo>
                      <a:pt x="0" y="903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g238d613911f_0_92"/>
              <p:cNvSpPr/>
              <p:nvPr/>
            </p:nvSpPr>
            <p:spPr>
              <a:xfrm>
                <a:off x="3086234" y="2270489"/>
                <a:ext cx="501027" cy="1369381"/>
              </a:xfrm>
              <a:custGeom>
                <a:rect b="b" l="l" r="r" t="t"/>
                <a:pathLst>
                  <a:path extrusionOk="0" h="973" w="356">
                    <a:moveTo>
                      <a:pt x="0" y="903"/>
                    </a:moveTo>
                    <a:lnTo>
                      <a:pt x="0" y="903"/>
                    </a:lnTo>
                    <a:lnTo>
                      <a:pt x="7" y="900"/>
                    </a:lnTo>
                    <a:lnTo>
                      <a:pt x="29" y="891"/>
                    </a:lnTo>
                    <a:lnTo>
                      <a:pt x="42" y="884"/>
                    </a:lnTo>
                    <a:lnTo>
                      <a:pt x="57" y="873"/>
                    </a:lnTo>
                    <a:lnTo>
                      <a:pt x="75" y="861"/>
                    </a:lnTo>
                    <a:lnTo>
                      <a:pt x="93" y="846"/>
                    </a:lnTo>
                    <a:lnTo>
                      <a:pt x="113" y="828"/>
                    </a:lnTo>
                    <a:lnTo>
                      <a:pt x="133" y="808"/>
                    </a:lnTo>
                    <a:lnTo>
                      <a:pt x="154" y="784"/>
                    </a:lnTo>
                    <a:lnTo>
                      <a:pt x="173" y="755"/>
                    </a:lnTo>
                    <a:lnTo>
                      <a:pt x="191" y="725"/>
                    </a:lnTo>
                    <a:lnTo>
                      <a:pt x="210" y="691"/>
                    </a:lnTo>
                    <a:lnTo>
                      <a:pt x="225" y="651"/>
                    </a:lnTo>
                    <a:lnTo>
                      <a:pt x="240" y="608"/>
                    </a:lnTo>
                    <a:lnTo>
                      <a:pt x="244" y="585"/>
                    </a:lnTo>
                    <a:lnTo>
                      <a:pt x="249" y="562"/>
                    </a:lnTo>
                    <a:lnTo>
                      <a:pt x="250" y="540"/>
                    </a:lnTo>
                    <a:lnTo>
                      <a:pt x="250" y="517"/>
                    </a:lnTo>
                    <a:lnTo>
                      <a:pt x="249" y="493"/>
                    </a:lnTo>
                    <a:lnTo>
                      <a:pt x="246" y="470"/>
                    </a:lnTo>
                    <a:lnTo>
                      <a:pt x="243" y="448"/>
                    </a:lnTo>
                    <a:lnTo>
                      <a:pt x="237" y="425"/>
                    </a:lnTo>
                    <a:lnTo>
                      <a:pt x="231" y="403"/>
                    </a:lnTo>
                    <a:lnTo>
                      <a:pt x="223" y="381"/>
                    </a:lnTo>
                    <a:lnTo>
                      <a:pt x="207" y="338"/>
                    </a:lnTo>
                    <a:lnTo>
                      <a:pt x="185" y="297"/>
                    </a:lnTo>
                    <a:lnTo>
                      <a:pt x="164" y="259"/>
                    </a:lnTo>
                    <a:lnTo>
                      <a:pt x="142" y="223"/>
                    </a:lnTo>
                    <a:lnTo>
                      <a:pt x="119" y="190"/>
                    </a:lnTo>
                    <a:lnTo>
                      <a:pt x="98" y="161"/>
                    </a:lnTo>
                    <a:lnTo>
                      <a:pt x="78" y="137"/>
                    </a:lnTo>
                    <a:lnTo>
                      <a:pt x="48" y="102"/>
                    </a:lnTo>
                    <a:lnTo>
                      <a:pt x="38" y="90"/>
                    </a:lnTo>
                    <a:lnTo>
                      <a:pt x="51" y="74"/>
                    </a:lnTo>
                    <a:lnTo>
                      <a:pt x="66" y="56"/>
                    </a:lnTo>
                    <a:lnTo>
                      <a:pt x="86" y="38"/>
                    </a:lnTo>
                    <a:lnTo>
                      <a:pt x="96" y="28"/>
                    </a:lnTo>
                    <a:lnTo>
                      <a:pt x="107" y="19"/>
                    </a:lnTo>
                    <a:lnTo>
                      <a:pt x="119" y="12"/>
                    </a:lnTo>
                    <a:lnTo>
                      <a:pt x="131" y="6"/>
                    </a:lnTo>
                    <a:lnTo>
                      <a:pt x="145" y="3"/>
                    </a:lnTo>
                    <a:lnTo>
                      <a:pt x="157" y="0"/>
                    </a:lnTo>
                    <a:lnTo>
                      <a:pt x="169" y="0"/>
                    </a:lnTo>
                    <a:lnTo>
                      <a:pt x="181" y="4"/>
                    </a:lnTo>
                    <a:lnTo>
                      <a:pt x="201" y="31"/>
                    </a:lnTo>
                    <a:lnTo>
                      <a:pt x="220" y="65"/>
                    </a:lnTo>
                    <a:lnTo>
                      <a:pt x="244" y="108"/>
                    </a:lnTo>
                    <a:lnTo>
                      <a:pt x="271" y="161"/>
                    </a:lnTo>
                    <a:lnTo>
                      <a:pt x="285" y="191"/>
                    </a:lnTo>
                    <a:lnTo>
                      <a:pt x="297" y="223"/>
                    </a:lnTo>
                    <a:lnTo>
                      <a:pt x="309" y="255"/>
                    </a:lnTo>
                    <a:lnTo>
                      <a:pt x="321" y="289"/>
                    </a:lnTo>
                    <a:lnTo>
                      <a:pt x="332" y="326"/>
                    </a:lnTo>
                    <a:lnTo>
                      <a:pt x="341" y="363"/>
                    </a:lnTo>
                    <a:lnTo>
                      <a:pt x="348" y="401"/>
                    </a:lnTo>
                    <a:lnTo>
                      <a:pt x="353" y="440"/>
                    </a:lnTo>
                    <a:lnTo>
                      <a:pt x="356" y="479"/>
                    </a:lnTo>
                    <a:lnTo>
                      <a:pt x="356" y="520"/>
                    </a:lnTo>
                    <a:lnTo>
                      <a:pt x="354" y="559"/>
                    </a:lnTo>
                    <a:lnTo>
                      <a:pt x="348" y="600"/>
                    </a:lnTo>
                    <a:lnTo>
                      <a:pt x="339" y="641"/>
                    </a:lnTo>
                    <a:lnTo>
                      <a:pt x="333" y="660"/>
                    </a:lnTo>
                    <a:lnTo>
                      <a:pt x="327" y="680"/>
                    </a:lnTo>
                    <a:lnTo>
                      <a:pt x="320" y="701"/>
                    </a:lnTo>
                    <a:lnTo>
                      <a:pt x="311" y="721"/>
                    </a:lnTo>
                    <a:lnTo>
                      <a:pt x="300" y="740"/>
                    </a:lnTo>
                    <a:lnTo>
                      <a:pt x="290" y="760"/>
                    </a:lnTo>
                    <a:lnTo>
                      <a:pt x="277" y="780"/>
                    </a:lnTo>
                    <a:lnTo>
                      <a:pt x="265" y="798"/>
                    </a:lnTo>
                    <a:lnTo>
                      <a:pt x="250" y="817"/>
                    </a:lnTo>
                    <a:lnTo>
                      <a:pt x="235" y="835"/>
                    </a:lnTo>
                    <a:lnTo>
                      <a:pt x="219" y="854"/>
                    </a:lnTo>
                    <a:lnTo>
                      <a:pt x="201" y="872"/>
                    </a:lnTo>
                    <a:lnTo>
                      <a:pt x="181" y="890"/>
                    </a:lnTo>
                    <a:lnTo>
                      <a:pt x="160" y="908"/>
                    </a:lnTo>
                    <a:lnTo>
                      <a:pt x="137" y="924"/>
                    </a:lnTo>
                    <a:lnTo>
                      <a:pt x="115" y="941"/>
                    </a:lnTo>
                    <a:lnTo>
                      <a:pt x="89" y="958"/>
                    </a:lnTo>
                    <a:lnTo>
                      <a:pt x="62" y="973"/>
                    </a:lnTo>
                    <a:lnTo>
                      <a:pt x="51" y="973"/>
                    </a:lnTo>
                    <a:lnTo>
                      <a:pt x="41" y="971"/>
                    </a:lnTo>
                    <a:lnTo>
                      <a:pt x="30" y="968"/>
                    </a:lnTo>
                    <a:lnTo>
                      <a:pt x="24" y="965"/>
                    </a:lnTo>
                    <a:lnTo>
                      <a:pt x="18" y="961"/>
                    </a:lnTo>
                    <a:lnTo>
                      <a:pt x="12" y="955"/>
                    </a:lnTo>
                    <a:lnTo>
                      <a:pt x="7" y="947"/>
                    </a:lnTo>
                    <a:lnTo>
                      <a:pt x="4" y="940"/>
                    </a:lnTo>
                    <a:lnTo>
                      <a:pt x="1" y="929"/>
                    </a:lnTo>
                    <a:lnTo>
                      <a:pt x="0" y="917"/>
                    </a:lnTo>
                    <a:lnTo>
                      <a:pt x="0" y="90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5" name="Google Shape;695;g238d613911f_0_92"/>
              <p:cNvGrpSpPr/>
              <p:nvPr/>
            </p:nvGrpSpPr>
            <p:grpSpPr>
              <a:xfrm flipH="1">
                <a:off x="3022746" y="2891618"/>
                <a:ext cx="80205" cy="78970"/>
                <a:chOff x="5772205" y="2343722"/>
                <a:chExt cx="123202" cy="121306"/>
              </a:xfrm>
            </p:grpSpPr>
            <p:sp>
              <p:nvSpPr>
                <p:cNvPr id="696" name="Google Shape;696;g238d613911f_0_92"/>
                <p:cNvSpPr/>
                <p:nvPr/>
              </p:nvSpPr>
              <p:spPr>
                <a:xfrm>
                  <a:off x="5772205" y="2343722"/>
                  <a:ext cx="123202" cy="121306"/>
                </a:xfrm>
                <a:custGeom>
                  <a:rect b="b" l="l" r="r" t="t"/>
                  <a:pathLst>
                    <a:path extrusionOk="0" h="27" w="27">
                      <a:moveTo>
                        <a:pt x="27" y="13"/>
                      </a:move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0" y="27"/>
                        <a:pt x="26" y="21"/>
                        <a:pt x="27" y="1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g238d613911f_0_92"/>
                <p:cNvSpPr/>
                <p:nvPr/>
              </p:nvSpPr>
              <p:spPr>
                <a:xfrm>
                  <a:off x="5791159" y="2362676"/>
                  <a:ext cx="45490" cy="43595"/>
                </a:xfrm>
                <a:custGeom>
                  <a:rect b="b" l="l" r="r" t="t"/>
                  <a:pathLst>
                    <a:path extrusionOk="0" h="10" w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98" name="Google Shape;698;g238d613911f_0_92"/>
              <p:cNvSpPr/>
              <p:nvPr/>
            </p:nvSpPr>
            <p:spPr>
              <a:xfrm flipH="1" rot="-3994630">
                <a:off x="2613201" y="2977527"/>
                <a:ext cx="230122" cy="521568"/>
              </a:xfrm>
              <a:custGeom>
                <a:rect b="b" l="l" r="r" t="t"/>
                <a:pathLst>
                  <a:path extrusionOk="0" h="410" w="152">
                    <a:moveTo>
                      <a:pt x="80" y="2"/>
                    </a:moveTo>
                    <a:lnTo>
                      <a:pt x="80" y="2"/>
                    </a:lnTo>
                    <a:lnTo>
                      <a:pt x="84" y="10"/>
                    </a:lnTo>
                    <a:lnTo>
                      <a:pt x="100" y="32"/>
                    </a:lnTo>
                    <a:lnTo>
                      <a:pt x="118" y="66"/>
                    </a:lnTo>
                    <a:lnTo>
                      <a:pt x="128" y="88"/>
                    </a:lnTo>
                    <a:lnTo>
                      <a:pt x="136" y="112"/>
                    </a:lnTo>
                    <a:lnTo>
                      <a:pt x="144" y="138"/>
                    </a:lnTo>
                    <a:lnTo>
                      <a:pt x="150" y="168"/>
                    </a:lnTo>
                    <a:lnTo>
                      <a:pt x="152" y="198"/>
                    </a:lnTo>
                    <a:lnTo>
                      <a:pt x="152" y="230"/>
                    </a:lnTo>
                    <a:lnTo>
                      <a:pt x="148" y="264"/>
                    </a:lnTo>
                    <a:lnTo>
                      <a:pt x="138" y="298"/>
                    </a:lnTo>
                    <a:lnTo>
                      <a:pt x="124" y="334"/>
                    </a:lnTo>
                    <a:lnTo>
                      <a:pt x="116" y="352"/>
                    </a:lnTo>
                    <a:lnTo>
                      <a:pt x="106" y="370"/>
                    </a:lnTo>
                    <a:lnTo>
                      <a:pt x="96" y="386"/>
                    </a:lnTo>
                    <a:lnTo>
                      <a:pt x="84" y="398"/>
                    </a:lnTo>
                    <a:lnTo>
                      <a:pt x="74" y="406"/>
                    </a:lnTo>
                    <a:lnTo>
                      <a:pt x="66" y="408"/>
                    </a:lnTo>
                    <a:lnTo>
                      <a:pt x="56" y="410"/>
                    </a:lnTo>
                    <a:lnTo>
                      <a:pt x="48" y="406"/>
                    </a:lnTo>
                    <a:lnTo>
                      <a:pt x="42" y="400"/>
                    </a:lnTo>
                    <a:lnTo>
                      <a:pt x="34" y="390"/>
                    </a:lnTo>
                    <a:lnTo>
                      <a:pt x="28" y="380"/>
                    </a:lnTo>
                    <a:lnTo>
                      <a:pt x="22" y="366"/>
                    </a:lnTo>
                    <a:lnTo>
                      <a:pt x="12" y="332"/>
                    </a:lnTo>
                    <a:lnTo>
                      <a:pt x="6" y="292"/>
                    </a:lnTo>
                    <a:lnTo>
                      <a:pt x="0" y="250"/>
                    </a:lnTo>
                    <a:lnTo>
                      <a:pt x="0" y="204"/>
                    </a:lnTo>
                    <a:lnTo>
                      <a:pt x="0" y="158"/>
                    </a:lnTo>
                    <a:lnTo>
                      <a:pt x="6" y="114"/>
                    </a:lnTo>
                    <a:lnTo>
                      <a:pt x="14" y="76"/>
                    </a:lnTo>
                    <a:lnTo>
                      <a:pt x="18" y="58"/>
                    </a:lnTo>
                    <a:lnTo>
                      <a:pt x="24" y="42"/>
                    </a:lnTo>
                    <a:lnTo>
                      <a:pt x="32" y="30"/>
                    </a:lnTo>
                    <a:lnTo>
                      <a:pt x="38" y="18"/>
                    </a:lnTo>
                    <a:lnTo>
                      <a:pt x="48" y="10"/>
                    </a:lnTo>
                    <a:lnTo>
                      <a:pt x="58" y="4"/>
                    </a:lnTo>
                    <a:lnTo>
                      <a:pt x="68" y="0"/>
                    </a:lnTo>
                    <a:lnTo>
                      <a:pt x="80" y="2"/>
                    </a:ln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238d613911f_0_92"/>
              <p:cNvSpPr/>
              <p:nvPr/>
            </p:nvSpPr>
            <p:spPr>
              <a:xfrm>
                <a:off x="2782240" y="3031881"/>
                <a:ext cx="166071" cy="236440"/>
              </a:xfrm>
              <a:custGeom>
                <a:rect b="b" l="l" r="r" t="t"/>
                <a:pathLst>
                  <a:path extrusionOk="0" h="168" w="118">
                    <a:moveTo>
                      <a:pt x="6" y="115"/>
                    </a:moveTo>
                    <a:lnTo>
                      <a:pt x="6" y="115"/>
                    </a:lnTo>
                    <a:lnTo>
                      <a:pt x="2" y="103"/>
                    </a:lnTo>
                    <a:lnTo>
                      <a:pt x="0" y="88"/>
                    </a:lnTo>
                    <a:lnTo>
                      <a:pt x="0" y="73"/>
                    </a:lnTo>
                    <a:lnTo>
                      <a:pt x="2" y="58"/>
                    </a:lnTo>
                    <a:lnTo>
                      <a:pt x="6" y="43"/>
                    </a:lnTo>
                    <a:lnTo>
                      <a:pt x="14" y="29"/>
                    </a:lnTo>
                    <a:lnTo>
                      <a:pt x="24" y="17"/>
                    </a:lnTo>
                    <a:lnTo>
                      <a:pt x="30" y="11"/>
                    </a:lnTo>
                    <a:lnTo>
                      <a:pt x="38" y="6"/>
                    </a:lnTo>
                    <a:lnTo>
                      <a:pt x="44" y="3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9" y="2"/>
                    </a:lnTo>
                    <a:lnTo>
                      <a:pt x="62" y="5"/>
                    </a:lnTo>
                    <a:lnTo>
                      <a:pt x="64" y="9"/>
                    </a:lnTo>
                    <a:lnTo>
                      <a:pt x="67" y="20"/>
                    </a:lnTo>
                    <a:lnTo>
                      <a:pt x="67" y="33"/>
                    </a:lnTo>
                    <a:lnTo>
                      <a:pt x="67" y="49"/>
                    </a:lnTo>
                    <a:lnTo>
                      <a:pt x="65" y="80"/>
                    </a:lnTo>
                    <a:lnTo>
                      <a:pt x="67" y="88"/>
                    </a:lnTo>
                    <a:lnTo>
                      <a:pt x="70" y="94"/>
                    </a:lnTo>
                    <a:lnTo>
                      <a:pt x="73" y="100"/>
                    </a:lnTo>
                    <a:lnTo>
                      <a:pt x="77" y="104"/>
                    </a:lnTo>
                    <a:lnTo>
                      <a:pt x="88" y="113"/>
                    </a:lnTo>
                    <a:lnTo>
                      <a:pt x="100" y="121"/>
                    </a:lnTo>
                    <a:lnTo>
                      <a:pt x="109" y="129"/>
                    </a:lnTo>
                    <a:lnTo>
                      <a:pt x="113" y="132"/>
                    </a:lnTo>
                    <a:lnTo>
                      <a:pt x="116" y="136"/>
                    </a:lnTo>
                    <a:lnTo>
                      <a:pt x="118" y="141"/>
                    </a:lnTo>
                    <a:lnTo>
                      <a:pt x="118" y="145"/>
                    </a:lnTo>
                    <a:lnTo>
                      <a:pt x="115" y="150"/>
                    </a:lnTo>
                    <a:lnTo>
                      <a:pt x="110" y="156"/>
                    </a:lnTo>
                    <a:lnTo>
                      <a:pt x="106" y="160"/>
                    </a:lnTo>
                    <a:lnTo>
                      <a:pt x="98" y="165"/>
                    </a:lnTo>
                    <a:lnTo>
                      <a:pt x="92" y="166"/>
                    </a:lnTo>
                    <a:lnTo>
                      <a:pt x="85" y="168"/>
                    </a:lnTo>
                    <a:lnTo>
                      <a:pt x="77" y="168"/>
                    </a:lnTo>
                    <a:lnTo>
                      <a:pt x="70" y="166"/>
                    </a:lnTo>
                    <a:lnTo>
                      <a:pt x="54" y="162"/>
                    </a:lnTo>
                    <a:lnTo>
                      <a:pt x="39" y="153"/>
                    </a:lnTo>
                    <a:lnTo>
                      <a:pt x="26" y="142"/>
                    </a:lnTo>
                    <a:lnTo>
                      <a:pt x="14" y="130"/>
                    </a:lnTo>
                    <a:lnTo>
                      <a:pt x="6" y="1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238d613911f_0_92"/>
              <p:cNvSpPr/>
              <p:nvPr/>
            </p:nvSpPr>
            <p:spPr>
              <a:xfrm>
                <a:off x="2790684" y="3047363"/>
                <a:ext cx="146367" cy="205477"/>
              </a:xfrm>
              <a:custGeom>
                <a:rect b="b" l="l" r="r" t="t"/>
                <a:pathLst>
                  <a:path extrusionOk="0" h="146" w="104">
                    <a:moveTo>
                      <a:pt x="6" y="101"/>
                    </a:moveTo>
                    <a:lnTo>
                      <a:pt x="6" y="101"/>
                    </a:lnTo>
                    <a:lnTo>
                      <a:pt x="3" y="89"/>
                    </a:lnTo>
                    <a:lnTo>
                      <a:pt x="0" y="77"/>
                    </a:lnTo>
                    <a:lnTo>
                      <a:pt x="0" y="63"/>
                    </a:lnTo>
                    <a:lnTo>
                      <a:pt x="3" y="50"/>
                    </a:lnTo>
                    <a:lnTo>
                      <a:pt x="8" y="38"/>
                    </a:lnTo>
                    <a:lnTo>
                      <a:pt x="14" y="24"/>
                    </a:lnTo>
                    <a:lnTo>
                      <a:pt x="23" y="13"/>
                    </a:lnTo>
                    <a:lnTo>
                      <a:pt x="33" y="4"/>
                    </a:lnTo>
                    <a:lnTo>
                      <a:pt x="39" y="1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3" y="1"/>
                    </a:lnTo>
                    <a:lnTo>
                      <a:pt x="54" y="4"/>
                    </a:lnTo>
                    <a:lnTo>
                      <a:pt x="58" y="7"/>
                    </a:lnTo>
                    <a:lnTo>
                      <a:pt x="59" y="16"/>
                    </a:lnTo>
                    <a:lnTo>
                      <a:pt x="61" y="29"/>
                    </a:lnTo>
                    <a:lnTo>
                      <a:pt x="59" y="42"/>
                    </a:lnTo>
                    <a:lnTo>
                      <a:pt x="59" y="71"/>
                    </a:lnTo>
                    <a:lnTo>
                      <a:pt x="59" y="77"/>
                    </a:lnTo>
                    <a:lnTo>
                      <a:pt x="62" y="81"/>
                    </a:lnTo>
                    <a:lnTo>
                      <a:pt x="65" y="87"/>
                    </a:lnTo>
                    <a:lnTo>
                      <a:pt x="68" y="92"/>
                    </a:lnTo>
                    <a:lnTo>
                      <a:pt x="79" y="99"/>
                    </a:lnTo>
                    <a:lnTo>
                      <a:pt x="88" y="105"/>
                    </a:lnTo>
                    <a:lnTo>
                      <a:pt x="97" y="111"/>
                    </a:lnTo>
                    <a:lnTo>
                      <a:pt x="100" y="114"/>
                    </a:lnTo>
                    <a:lnTo>
                      <a:pt x="103" y="119"/>
                    </a:lnTo>
                    <a:lnTo>
                      <a:pt x="104" y="122"/>
                    </a:lnTo>
                    <a:lnTo>
                      <a:pt x="104" y="127"/>
                    </a:lnTo>
                    <a:lnTo>
                      <a:pt x="103" y="131"/>
                    </a:lnTo>
                    <a:lnTo>
                      <a:pt x="98" y="136"/>
                    </a:lnTo>
                    <a:lnTo>
                      <a:pt x="94" y="140"/>
                    </a:lnTo>
                    <a:lnTo>
                      <a:pt x="88" y="143"/>
                    </a:lnTo>
                    <a:lnTo>
                      <a:pt x="82" y="145"/>
                    </a:lnTo>
                    <a:lnTo>
                      <a:pt x="76" y="146"/>
                    </a:lnTo>
                    <a:lnTo>
                      <a:pt x="68" y="146"/>
                    </a:lnTo>
                    <a:lnTo>
                      <a:pt x="62" y="145"/>
                    </a:lnTo>
                    <a:lnTo>
                      <a:pt x="48" y="140"/>
                    </a:lnTo>
                    <a:lnTo>
                      <a:pt x="35" y="134"/>
                    </a:lnTo>
                    <a:lnTo>
                      <a:pt x="23" y="124"/>
                    </a:lnTo>
                    <a:lnTo>
                      <a:pt x="14" y="113"/>
                    </a:lnTo>
                    <a:lnTo>
                      <a:pt x="6" y="1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238d613911f_0_92"/>
              <p:cNvSpPr/>
              <p:nvPr/>
            </p:nvSpPr>
            <p:spPr>
              <a:xfrm>
                <a:off x="2782240" y="3031881"/>
                <a:ext cx="166071" cy="236440"/>
              </a:xfrm>
              <a:custGeom>
                <a:rect b="b" l="l" r="r" t="t"/>
                <a:pathLst>
                  <a:path extrusionOk="0" h="168" w="118">
                    <a:moveTo>
                      <a:pt x="6" y="115"/>
                    </a:moveTo>
                    <a:lnTo>
                      <a:pt x="6" y="115"/>
                    </a:lnTo>
                    <a:lnTo>
                      <a:pt x="2" y="103"/>
                    </a:lnTo>
                    <a:lnTo>
                      <a:pt x="0" y="88"/>
                    </a:lnTo>
                    <a:lnTo>
                      <a:pt x="0" y="73"/>
                    </a:lnTo>
                    <a:lnTo>
                      <a:pt x="2" y="58"/>
                    </a:lnTo>
                    <a:lnTo>
                      <a:pt x="6" y="43"/>
                    </a:lnTo>
                    <a:lnTo>
                      <a:pt x="14" y="29"/>
                    </a:lnTo>
                    <a:lnTo>
                      <a:pt x="24" y="17"/>
                    </a:lnTo>
                    <a:lnTo>
                      <a:pt x="30" y="11"/>
                    </a:lnTo>
                    <a:lnTo>
                      <a:pt x="38" y="6"/>
                    </a:lnTo>
                    <a:lnTo>
                      <a:pt x="44" y="3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9" y="2"/>
                    </a:lnTo>
                    <a:lnTo>
                      <a:pt x="62" y="5"/>
                    </a:lnTo>
                    <a:lnTo>
                      <a:pt x="64" y="9"/>
                    </a:lnTo>
                    <a:lnTo>
                      <a:pt x="67" y="20"/>
                    </a:lnTo>
                    <a:lnTo>
                      <a:pt x="67" y="33"/>
                    </a:lnTo>
                    <a:lnTo>
                      <a:pt x="67" y="49"/>
                    </a:lnTo>
                    <a:lnTo>
                      <a:pt x="65" y="80"/>
                    </a:lnTo>
                    <a:lnTo>
                      <a:pt x="67" y="88"/>
                    </a:lnTo>
                    <a:lnTo>
                      <a:pt x="70" y="94"/>
                    </a:lnTo>
                    <a:lnTo>
                      <a:pt x="73" y="100"/>
                    </a:lnTo>
                    <a:lnTo>
                      <a:pt x="77" y="104"/>
                    </a:lnTo>
                    <a:lnTo>
                      <a:pt x="88" y="113"/>
                    </a:lnTo>
                    <a:lnTo>
                      <a:pt x="100" y="121"/>
                    </a:lnTo>
                    <a:lnTo>
                      <a:pt x="109" y="129"/>
                    </a:lnTo>
                    <a:lnTo>
                      <a:pt x="113" y="132"/>
                    </a:lnTo>
                    <a:lnTo>
                      <a:pt x="116" y="136"/>
                    </a:lnTo>
                    <a:lnTo>
                      <a:pt x="118" y="141"/>
                    </a:lnTo>
                    <a:lnTo>
                      <a:pt x="118" y="145"/>
                    </a:lnTo>
                    <a:lnTo>
                      <a:pt x="115" y="150"/>
                    </a:lnTo>
                    <a:lnTo>
                      <a:pt x="110" y="156"/>
                    </a:lnTo>
                    <a:lnTo>
                      <a:pt x="106" y="160"/>
                    </a:lnTo>
                    <a:lnTo>
                      <a:pt x="98" y="165"/>
                    </a:lnTo>
                    <a:lnTo>
                      <a:pt x="92" y="166"/>
                    </a:lnTo>
                    <a:lnTo>
                      <a:pt x="85" y="168"/>
                    </a:lnTo>
                    <a:lnTo>
                      <a:pt x="77" y="168"/>
                    </a:lnTo>
                    <a:lnTo>
                      <a:pt x="70" y="166"/>
                    </a:lnTo>
                    <a:lnTo>
                      <a:pt x="54" y="162"/>
                    </a:lnTo>
                    <a:lnTo>
                      <a:pt x="39" y="153"/>
                    </a:lnTo>
                    <a:lnTo>
                      <a:pt x="26" y="142"/>
                    </a:lnTo>
                    <a:lnTo>
                      <a:pt x="14" y="130"/>
                    </a:lnTo>
                    <a:lnTo>
                      <a:pt x="6" y="115"/>
                    </a:lnTo>
                    <a:close/>
                  </a:path>
                </a:pathLst>
              </a:custGeom>
              <a:solidFill>
                <a:srgbClr val="DDB6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238d613911f_0_92"/>
              <p:cNvSpPr/>
              <p:nvPr/>
            </p:nvSpPr>
            <p:spPr>
              <a:xfrm>
                <a:off x="2790684" y="3047363"/>
                <a:ext cx="146367" cy="205477"/>
              </a:xfrm>
              <a:custGeom>
                <a:rect b="b" l="l" r="r" t="t"/>
                <a:pathLst>
                  <a:path extrusionOk="0" h="146" w="104">
                    <a:moveTo>
                      <a:pt x="6" y="101"/>
                    </a:moveTo>
                    <a:lnTo>
                      <a:pt x="6" y="101"/>
                    </a:lnTo>
                    <a:lnTo>
                      <a:pt x="3" y="89"/>
                    </a:lnTo>
                    <a:lnTo>
                      <a:pt x="0" y="77"/>
                    </a:lnTo>
                    <a:lnTo>
                      <a:pt x="0" y="63"/>
                    </a:lnTo>
                    <a:lnTo>
                      <a:pt x="3" y="50"/>
                    </a:lnTo>
                    <a:lnTo>
                      <a:pt x="8" y="38"/>
                    </a:lnTo>
                    <a:lnTo>
                      <a:pt x="14" y="24"/>
                    </a:lnTo>
                    <a:lnTo>
                      <a:pt x="23" y="13"/>
                    </a:lnTo>
                    <a:lnTo>
                      <a:pt x="33" y="4"/>
                    </a:lnTo>
                    <a:lnTo>
                      <a:pt x="39" y="1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3" y="1"/>
                    </a:lnTo>
                    <a:lnTo>
                      <a:pt x="54" y="4"/>
                    </a:lnTo>
                    <a:lnTo>
                      <a:pt x="58" y="7"/>
                    </a:lnTo>
                    <a:lnTo>
                      <a:pt x="59" y="16"/>
                    </a:lnTo>
                    <a:lnTo>
                      <a:pt x="61" y="29"/>
                    </a:lnTo>
                    <a:lnTo>
                      <a:pt x="59" y="42"/>
                    </a:lnTo>
                    <a:lnTo>
                      <a:pt x="59" y="71"/>
                    </a:lnTo>
                    <a:lnTo>
                      <a:pt x="59" y="77"/>
                    </a:lnTo>
                    <a:lnTo>
                      <a:pt x="62" y="81"/>
                    </a:lnTo>
                    <a:lnTo>
                      <a:pt x="65" y="87"/>
                    </a:lnTo>
                    <a:lnTo>
                      <a:pt x="68" y="92"/>
                    </a:lnTo>
                    <a:lnTo>
                      <a:pt x="79" y="99"/>
                    </a:lnTo>
                    <a:lnTo>
                      <a:pt x="88" y="105"/>
                    </a:lnTo>
                    <a:lnTo>
                      <a:pt x="97" y="111"/>
                    </a:lnTo>
                    <a:lnTo>
                      <a:pt x="100" y="114"/>
                    </a:lnTo>
                    <a:lnTo>
                      <a:pt x="103" y="119"/>
                    </a:lnTo>
                    <a:lnTo>
                      <a:pt x="104" y="122"/>
                    </a:lnTo>
                    <a:lnTo>
                      <a:pt x="104" y="127"/>
                    </a:lnTo>
                    <a:lnTo>
                      <a:pt x="103" y="131"/>
                    </a:lnTo>
                    <a:lnTo>
                      <a:pt x="98" y="136"/>
                    </a:lnTo>
                    <a:lnTo>
                      <a:pt x="94" y="140"/>
                    </a:lnTo>
                    <a:lnTo>
                      <a:pt x="88" y="143"/>
                    </a:lnTo>
                    <a:lnTo>
                      <a:pt x="82" y="145"/>
                    </a:lnTo>
                    <a:lnTo>
                      <a:pt x="76" y="146"/>
                    </a:lnTo>
                    <a:lnTo>
                      <a:pt x="68" y="146"/>
                    </a:lnTo>
                    <a:lnTo>
                      <a:pt x="62" y="145"/>
                    </a:lnTo>
                    <a:lnTo>
                      <a:pt x="48" y="140"/>
                    </a:lnTo>
                    <a:lnTo>
                      <a:pt x="35" y="134"/>
                    </a:lnTo>
                    <a:lnTo>
                      <a:pt x="23" y="124"/>
                    </a:lnTo>
                    <a:lnTo>
                      <a:pt x="14" y="113"/>
                    </a:lnTo>
                    <a:lnTo>
                      <a:pt x="6" y="101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g238d613911f_0_92"/>
              <p:cNvSpPr/>
              <p:nvPr/>
            </p:nvSpPr>
            <p:spPr>
              <a:xfrm rot="-2138257">
                <a:off x="2387535" y="2680119"/>
                <a:ext cx="711186" cy="492888"/>
              </a:xfrm>
              <a:custGeom>
                <a:rect b="b" l="l" r="r" t="t"/>
                <a:pathLst>
                  <a:path extrusionOk="0" h="633779" w="711377">
                    <a:moveTo>
                      <a:pt x="575000" y="75866"/>
                    </a:moveTo>
                    <a:lnTo>
                      <a:pt x="632171" y="119935"/>
                    </a:lnTo>
                    <a:lnTo>
                      <a:pt x="679732" y="178462"/>
                    </a:lnTo>
                    <a:lnTo>
                      <a:pt x="705862" y="249353"/>
                    </a:lnTo>
                    <a:cubicBezTo>
                      <a:pt x="707721" y="258862"/>
                      <a:pt x="709517" y="268360"/>
                      <a:pt x="711377" y="277869"/>
                    </a:cubicBezTo>
                    <a:lnTo>
                      <a:pt x="701362" y="319828"/>
                    </a:lnTo>
                    <a:lnTo>
                      <a:pt x="660841" y="299499"/>
                    </a:lnTo>
                    <a:lnTo>
                      <a:pt x="661276" y="335722"/>
                    </a:lnTo>
                    <a:cubicBezTo>
                      <a:pt x="659747" y="360610"/>
                      <a:pt x="657612" y="380398"/>
                      <a:pt x="658666" y="390061"/>
                    </a:cubicBezTo>
                    <a:cubicBezTo>
                      <a:pt x="657838" y="387926"/>
                      <a:pt x="645492" y="370289"/>
                      <a:pt x="628873" y="346773"/>
                    </a:cubicBezTo>
                    <a:lnTo>
                      <a:pt x="611715" y="322527"/>
                    </a:lnTo>
                    <a:lnTo>
                      <a:pt x="590561" y="337128"/>
                    </a:lnTo>
                    <a:cubicBezTo>
                      <a:pt x="568410" y="350478"/>
                      <a:pt x="548211" y="360053"/>
                      <a:pt x="532600" y="362575"/>
                    </a:cubicBezTo>
                    <a:cubicBezTo>
                      <a:pt x="470130" y="372669"/>
                      <a:pt x="542100" y="348944"/>
                      <a:pt x="556001" y="326472"/>
                    </a:cubicBezTo>
                    <a:cubicBezTo>
                      <a:pt x="569929" y="303998"/>
                      <a:pt x="443526" y="388497"/>
                      <a:pt x="411492" y="394680"/>
                    </a:cubicBezTo>
                    <a:cubicBezTo>
                      <a:pt x="379461" y="400863"/>
                      <a:pt x="410852" y="390625"/>
                      <a:pt x="422546" y="366353"/>
                    </a:cubicBezTo>
                    <a:cubicBezTo>
                      <a:pt x="434242" y="342097"/>
                      <a:pt x="369301" y="385604"/>
                      <a:pt x="390303" y="444964"/>
                    </a:cubicBezTo>
                    <a:cubicBezTo>
                      <a:pt x="406079" y="489492"/>
                      <a:pt x="375087" y="492036"/>
                      <a:pt x="353220" y="466788"/>
                    </a:cubicBezTo>
                    <a:lnTo>
                      <a:pt x="344421" y="448942"/>
                    </a:lnTo>
                    <a:lnTo>
                      <a:pt x="329616" y="510979"/>
                    </a:lnTo>
                    <a:lnTo>
                      <a:pt x="320847" y="547717"/>
                    </a:lnTo>
                    <a:lnTo>
                      <a:pt x="304074" y="566381"/>
                    </a:lnTo>
                    <a:lnTo>
                      <a:pt x="289793" y="574602"/>
                    </a:lnTo>
                    <a:lnTo>
                      <a:pt x="278019" y="572318"/>
                    </a:lnTo>
                    <a:lnTo>
                      <a:pt x="241873" y="543387"/>
                    </a:lnTo>
                    <a:lnTo>
                      <a:pt x="223353" y="517744"/>
                    </a:lnTo>
                    <a:lnTo>
                      <a:pt x="171089" y="633779"/>
                    </a:lnTo>
                    <a:lnTo>
                      <a:pt x="27938" y="408545"/>
                    </a:lnTo>
                    <a:lnTo>
                      <a:pt x="27958" y="399036"/>
                    </a:lnTo>
                    <a:lnTo>
                      <a:pt x="0" y="409400"/>
                    </a:lnTo>
                    <a:cubicBezTo>
                      <a:pt x="1674" y="387295"/>
                      <a:pt x="4301" y="366095"/>
                      <a:pt x="7795" y="345794"/>
                    </a:cubicBezTo>
                    <a:lnTo>
                      <a:pt x="17591" y="301924"/>
                    </a:lnTo>
                    <a:lnTo>
                      <a:pt x="43513" y="241033"/>
                    </a:lnTo>
                    <a:cubicBezTo>
                      <a:pt x="79702" y="173658"/>
                      <a:pt x="135839" y="112597"/>
                      <a:pt x="208915" y="67256"/>
                    </a:cubicBezTo>
                    <a:cubicBezTo>
                      <a:pt x="257632" y="37029"/>
                      <a:pt x="309266" y="16650"/>
                      <a:pt x="360925" y="5680"/>
                    </a:cubicBezTo>
                    <a:lnTo>
                      <a:pt x="407275" y="0"/>
                    </a:lnTo>
                    <a:lnTo>
                      <a:pt x="462833" y="18428"/>
                    </a:lnTo>
                    <a:lnTo>
                      <a:pt x="493622" y="38158"/>
                    </a:lnTo>
                    <a:lnTo>
                      <a:pt x="503532" y="40082"/>
                    </a:lnTo>
                    <a:lnTo>
                      <a:pt x="575000" y="75866"/>
                    </a:ln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4" name="Google Shape;704;g238d613911f_0_92"/>
          <p:cNvGrpSpPr/>
          <p:nvPr/>
        </p:nvGrpSpPr>
        <p:grpSpPr>
          <a:xfrm>
            <a:off x="9277276" y="1138332"/>
            <a:ext cx="3262265" cy="6211976"/>
            <a:chOff x="8420433" y="528925"/>
            <a:chExt cx="4095750" cy="6858000"/>
          </a:xfrm>
        </p:grpSpPr>
        <p:sp>
          <p:nvSpPr>
            <p:cNvPr id="705" name="Google Shape;705;g238d613911f_0_92"/>
            <p:cNvSpPr/>
            <p:nvPr/>
          </p:nvSpPr>
          <p:spPr>
            <a:xfrm>
              <a:off x="8420433" y="1938625"/>
              <a:ext cx="4095750" cy="5448300"/>
            </a:xfrm>
            <a:custGeom>
              <a:rect b="b" l="l" r="r" t="t"/>
              <a:pathLst>
                <a:path extrusionOk="0" h="3432" w="2580">
                  <a:moveTo>
                    <a:pt x="0" y="3312"/>
                  </a:moveTo>
                  <a:lnTo>
                    <a:pt x="0" y="3312"/>
                  </a:lnTo>
                  <a:lnTo>
                    <a:pt x="62" y="3104"/>
                  </a:lnTo>
                  <a:lnTo>
                    <a:pt x="201" y="2642"/>
                  </a:lnTo>
                  <a:lnTo>
                    <a:pt x="278" y="2394"/>
                  </a:lnTo>
                  <a:lnTo>
                    <a:pt x="346" y="2173"/>
                  </a:lnTo>
                  <a:lnTo>
                    <a:pt x="376" y="2083"/>
                  </a:lnTo>
                  <a:lnTo>
                    <a:pt x="401" y="2010"/>
                  </a:lnTo>
                  <a:lnTo>
                    <a:pt x="418" y="1961"/>
                  </a:lnTo>
                  <a:lnTo>
                    <a:pt x="424" y="1945"/>
                  </a:lnTo>
                  <a:lnTo>
                    <a:pt x="428" y="1937"/>
                  </a:lnTo>
                  <a:lnTo>
                    <a:pt x="434" y="1932"/>
                  </a:lnTo>
                  <a:lnTo>
                    <a:pt x="442" y="1925"/>
                  </a:lnTo>
                  <a:lnTo>
                    <a:pt x="468" y="1907"/>
                  </a:lnTo>
                  <a:lnTo>
                    <a:pt x="505" y="1883"/>
                  </a:lnTo>
                  <a:lnTo>
                    <a:pt x="553" y="1855"/>
                  </a:lnTo>
                  <a:lnTo>
                    <a:pt x="665" y="1792"/>
                  </a:lnTo>
                  <a:lnTo>
                    <a:pt x="791" y="1722"/>
                  </a:lnTo>
                  <a:lnTo>
                    <a:pt x="916" y="1656"/>
                  </a:lnTo>
                  <a:lnTo>
                    <a:pt x="1024" y="1597"/>
                  </a:lnTo>
                  <a:lnTo>
                    <a:pt x="1129" y="1543"/>
                  </a:lnTo>
                  <a:lnTo>
                    <a:pt x="1160" y="1384"/>
                  </a:lnTo>
                  <a:lnTo>
                    <a:pt x="1193" y="1211"/>
                  </a:lnTo>
                  <a:lnTo>
                    <a:pt x="1232" y="996"/>
                  </a:lnTo>
                  <a:lnTo>
                    <a:pt x="1276" y="755"/>
                  </a:lnTo>
                  <a:lnTo>
                    <a:pt x="1321" y="505"/>
                  </a:lnTo>
                  <a:lnTo>
                    <a:pt x="1361" y="260"/>
                  </a:lnTo>
                  <a:lnTo>
                    <a:pt x="1378" y="146"/>
                  </a:lnTo>
                  <a:lnTo>
                    <a:pt x="1394" y="39"/>
                  </a:lnTo>
                  <a:lnTo>
                    <a:pt x="1464" y="30"/>
                  </a:lnTo>
                  <a:lnTo>
                    <a:pt x="1574" y="17"/>
                  </a:lnTo>
                  <a:lnTo>
                    <a:pt x="1716" y="0"/>
                  </a:lnTo>
                  <a:lnTo>
                    <a:pt x="1777" y="317"/>
                  </a:lnTo>
                  <a:lnTo>
                    <a:pt x="1911" y="1019"/>
                  </a:lnTo>
                  <a:lnTo>
                    <a:pt x="1984" y="1399"/>
                  </a:lnTo>
                  <a:lnTo>
                    <a:pt x="2050" y="1734"/>
                  </a:lnTo>
                  <a:lnTo>
                    <a:pt x="2099" y="1978"/>
                  </a:lnTo>
                  <a:lnTo>
                    <a:pt x="2115" y="2051"/>
                  </a:lnTo>
                  <a:lnTo>
                    <a:pt x="2120" y="2074"/>
                  </a:lnTo>
                  <a:lnTo>
                    <a:pt x="2124" y="2084"/>
                  </a:lnTo>
                  <a:lnTo>
                    <a:pt x="2142" y="2096"/>
                  </a:lnTo>
                  <a:lnTo>
                    <a:pt x="2161" y="2111"/>
                  </a:lnTo>
                  <a:lnTo>
                    <a:pt x="2182" y="2126"/>
                  </a:lnTo>
                  <a:lnTo>
                    <a:pt x="2203" y="2144"/>
                  </a:lnTo>
                  <a:lnTo>
                    <a:pt x="2248" y="2182"/>
                  </a:lnTo>
                  <a:lnTo>
                    <a:pt x="2290" y="2222"/>
                  </a:lnTo>
                  <a:lnTo>
                    <a:pt x="2327" y="2260"/>
                  </a:lnTo>
                  <a:lnTo>
                    <a:pt x="2359" y="2290"/>
                  </a:lnTo>
                  <a:lnTo>
                    <a:pt x="2387" y="2320"/>
                  </a:lnTo>
                  <a:lnTo>
                    <a:pt x="2417" y="2478"/>
                  </a:lnTo>
                  <a:lnTo>
                    <a:pt x="2483" y="2834"/>
                  </a:lnTo>
                  <a:lnTo>
                    <a:pt x="2519" y="3031"/>
                  </a:lnTo>
                  <a:lnTo>
                    <a:pt x="2550" y="3211"/>
                  </a:lnTo>
                  <a:lnTo>
                    <a:pt x="2563" y="3288"/>
                  </a:lnTo>
                  <a:lnTo>
                    <a:pt x="2572" y="3353"/>
                  </a:lnTo>
                  <a:lnTo>
                    <a:pt x="2579" y="3400"/>
                  </a:lnTo>
                  <a:lnTo>
                    <a:pt x="2580" y="3432"/>
                  </a:lnTo>
                  <a:lnTo>
                    <a:pt x="2478" y="3432"/>
                  </a:lnTo>
                  <a:lnTo>
                    <a:pt x="2208" y="3431"/>
                  </a:lnTo>
                  <a:lnTo>
                    <a:pt x="1822" y="3427"/>
                  </a:lnTo>
                  <a:lnTo>
                    <a:pt x="1603" y="3423"/>
                  </a:lnTo>
                  <a:lnTo>
                    <a:pt x="1373" y="3417"/>
                  </a:lnTo>
                  <a:lnTo>
                    <a:pt x="1141" y="3412"/>
                  </a:lnTo>
                  <a:lnTo>
                    <a:pt x="914" y="3404"/>
                  </a:lnTo>
                  <a:lnTo>
                    <a:pt x="697" y="3394"/>
                  </a:lnTo>
                  <a:lnTo>
                    <a:pt x="594" y="3388"/>
                  </a:lnTo>
                  <a:lnTo>
                    <a:pt x="496" y="3383"/>
                  </a:lnTo>
                  <a:lnTo>
                    <a:pt x="405" y="3376"/>
                  </a:lnTo>
                  <a:lnTo>
                    <a:pt x="320" y="3369"/>
                  </a:lnTo>
                  <a:lnTo>
                    <a:pt x="243" y="3361"/>
                  </a:lnTo>
                  <a:lnTo>
                    <a:pt x="175" y="3353"/>
                  </a:lnTo>
                  <a:lnTo>
                    <a:pt x="115" y="3343"/>
                  </a:lnTo>
                  <a:lnTo>
                    <a:pt x="65" y="3334"/>
                  </a:lnTo>
                  <a:lnTo>
                    <a:pt x="44" y="3329"/>
                  </a:lnTo>
                  <a:lnTo>
                    <a:pt x="26" y="3324"/>
                  </a:lnTo>
                  <a:lnTo>
                    <a:pt x="12" y="3318"/>
                  </a:lnTo>
                  <a:lnTo>
                    <a:pt x="0" y="3312"/>
                  </a:lnTo>
                  <a:close/>
                </a:path>
              </a:pathLst>
            </a:custGeom>
            <a:solidFill>
              <a:srgbClr val="2F86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g238d613911f_0_92"/>
            <p:cNvSpPr/>
            <p:nvPr/>
          </p:nvSpPr>
          <p:spPr>
            <a:xfrm>
              <a:off x="8420433" y="1938625"/>
              <a:ext cx="4095750" cy="5448300"/>
            </a:xfrm>
            <a:custGeom>
              <a:rect b="b" l="l" r="r" t="t"/>
              <a:pathLst>
                <a:path extrusionOk="0" h="3432" w="2580">
                  <a:moveTo>
                    <a:pt x="0" y="3312"/>
                  </a:moveTo>
                  <a:lnTo>
                    <a:pt x="0" y="3312"/>
                  </a:lnTo>
                  <a:lnTo>
                    <a:pt x="62" y="3104"/>
                  </a:lnTo>
                  <a:lnTo>
                    <a:pt x="201" y="2642"/>
                  </a:lnTo>
                  <a:lnTo>
                    <a:pt x="278" y="2394"/>
                  </a:lnTo>
                  <a:lnTo>
                    <a:pt x="346" y="2173"/>
                  </a:lnTo>
                  <a:lnTo>
                    <a:pt x="376" y="2083"/>
                  </a:lnTo>
                  <a:lnTo>
                    <a:pt x="401" y="2010"/>
                  </a:lnTo>
                  <a:lnTo>
                    <a:pt x="418" y="1961"/>
                  </a:lnTo>
                  <a:lnTo>
                    <a:pt x="424" y="1945"/>
                  </a:lnTo>
                  <a:lnTo>
                    <a:pt x="428" y="1937"/>
                  </a:lnTo>
                  <a:lnTo>
                    <a:pt x="434" y="1932"/>
                  </a:lnTo>
                  <a:lnTo>
                    <a:pt x="442" y="1925"/>
                  </a:lnTo>
                  <a:lnTo>
                    <a:pt x="468" y="1907"/>
                  </a:lnTo>
                  <a:lnTo>
                    <a:pt x="505" y="1883"/>
                  </a:lnTo>
                  <a:lnTo>
                    <a:pt x="553" y="1855"/>
                  </a:lnTo>
                  <a:lnTo>
                    <a:pt x="665" y="1792"/>
                  </a:lnTo>
                  <a:lnTo>
                    <a:pt x="791" y="1722"/>
                  </a:lnTo>
                  <a:lnTo>
                    <a:pt x="916" y="1656"/>
                  </a:lnTo>
                  <a:lnTo>
                    <a:pt x="1024" y="1597"/>
                  </a:lnTo>
                  <a:lnTo>
                    <a:pt x="1129" y="1543"/>
                  </a:lnTo>
                  <a:lnTo>
                    <a:pt x="1160" y="1384"/>
                  </a:lnTo>
                  <a:lnTo>
                    <a:pt x="1193" y="1211"/>
                  </a:lnTo>
                  <a:lnTo>
                    <a:pt x="1232" y="996"/>
                  </a:lnTo>
                  <a:lnTo>
                    <a:pt x="1276" y="755"/>
                  </a:lnTo>
                  <a:lnTo>
                    <a:pt x="1321" y="505"/>
                  </a:lnTo>
                  <a:lnTo>
                    <a:pt x="1361" y="260"/>
                  </a:lnTo>
                  <a:lnTo>
                    <a:pt x="1378" y="146"/>
                  </a:lnTo>
                  <a:lnTo>
                    <a:pt x="1394" y="39"/>
                  </a:lnTo>
                  <a:lnTo>
                    <a:pt x="1464" y="30"/>
                  </a:lnTo>
                  <a:lnTo>
                    <a:pt x="1574" y="17"/>
                  </a:lnTo>
                  <a:lnTo>
                    <a:pt x="1716" y="0"/>
                  </a:lnTo>
                  <a:lnTo>
                    <a:pt x="1777" y="317"/>
                  </a:lnTo>
                  <a:lnTo>
                    <a:pt x="1911" y="1019"/>
                  </a:lnTo>
                  <a:lnTo>
                    <a:pt x="1984" y="1399"/>
                  </a:lnTo>
                  <a:lnTo>
                    <a:pt x="2050" y="1734"/>
                  </a:lnTo>
                  <a:lnTo>
                    <a:pt x="2099" y="1978"/>
                  </a:lnTo>
                  <a:lnTo>
                    <a:pt x="2115" y="2051"/>
                  </a:lnTo>
                  <a:lnTo>
                    <a:pt x="2120" y="2074"/>
                  </a:lnTo>
                  <a:lnTo>
                    <a:pt x="2124" y="2084"/>
                  </a:lnTo>
                  <a:lnTo>
                    <a:pt x="2142" y="2096"/>
                  </a:lnTo>
                  <a:lnTo>
                    <a:pt x="2161" y="2111"/>
                  </a:lnTo>
                  <a:lnTo>
                    <a:pt x="2182" y="2126"/>
                  </a:lnTo>
                  <a:lnTo>
                    <a:pt x="2203" y="2144"/>
                  </a:lnTo>
                  <a:lnTo>
                    <a:pt x="2248" y="2182"/>
                  </a:lnTo>
                  <a:lnTo>
                    <a:pt x="2290" y="2222"/>
                  </a:lnTo>
                  <a:lnTo>
                    <a:pt x="2327" y="2260"/>
                  </a:lnTo>
                  <a:lnTo>
                    <a:pt x="2359" y="2290"/>
                  </a:lnTo>
                  <a:lnTo>
                    <a:pt x="2387" y="2320"/>
                  </a:lnTo>
                  <a:lnTo>
                    <a:pt x="2417" y="2478"/>
                  </a:lnTo>
                  <a:lnTo>
                    <a:pt x="2483" y="2834"/>
                  </a:lnTo>
                  <a:lnTo>
                    <a:pt x="2519" y="3031"/>
                  </a:lnTo>
                  <a:lnTo>
                    <a:pt x="2550" y="3211"/>
                  </a:lnTo>
                  <a:lnTo>
                    <a:pt x="2563" y="3288"/>
                  </a:lnTo>
                  <a:lnTo>
                    <a:pt x="2572" y="3353"/>
                  </a:lnTo>
                  <a:lnTo>
                    <a:pt x="2579" y="3400"/>
                  </a:lnTo>
                  <a:lnTo>
                    <a:pt x="2580" y="3432"/>
                  </a:lnTo>
                  <a:lnTo>
                    <a:pt x="2478" y="3432"/>
                  </a:lnTo>
                  <a:lnTo>
                    <a:pt x="2208" y="3431"/>
                  </a:lnTo>
                  <a:lnTo>
                    <a:pt x="1822" y="3427"/>
                  </a:lnTo>
                  <a:lnTo>
                    <a:pt x="1603" y="3423"/>
                  </a:lnTo>
                  <a:lnTo>
                    <a:pt x="1373" y="3417"/>
                  </a:lnTo>
                  <a:lnTo>
                    <a:pt x="1141" y="3412"/>
                  </a:lnTo>
                  <a:lnTo>
                    <a:pt x="914" y="3404"/>
                  </a:lnTo>
                  <a:lnTo>
                    <a:pt x="697" y="3394"/>
                  </a:lnTo>
                  <a:lnTo>
                    <a:pt x="594" y="3388"/>
                  </a:lnTo>
                  <a:lnTo>
                    <a:pt x="496" y="3383"/>
                  </a:lnTo>
                  <a:lnTo>
                    <a:pt x="405" y="3376"/>
                  </a:lnTo>
                  <a:lnTo>
                    <a:pt x="320" y="3369"/>
                  </a:lnTo>
                  <a:lnTo>
                    <a:pt x="243" y="3361"/>
                  </a:lnTo>
                  <a:lnTo>
                    <a:pt x="175" y="3353"/>
                  </a:lnTo>
                  <a:lnTo>
                    <a:pt x="115" y="3343"/>
                  </a:lnTo>
                  <a:lnTo>
                    <a:pt x="65" y="3334"/>
                  </a:lnTo>
                  <a:lnTo>
                    <a:pt x="44" y="3329"/>
                  </a:lnTo>
                  <a:lnTo>
                    <a:pt x="26" y="3324"/>
                  </a:lnTo>
                  <a:lnTo>
                    <a:pt x="12" y="3318"/>
                  </a:lnTo>
                  <a:lnTo>
                    <a:pt x="0" y="33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g238d613911f_0_92"/>
            <p:cNvSpPr/>
            <p:nvPr/>
          </p:nvSpPr>
          <p:spPr>
            <a:xfrm>
              <a:off x="8502983" y="1968788"/>
              <a:ext cx="3883025" cy="5289550"/>
            </a:xfrm>
            <a:custGeom>
              <a:rect b="b" l="l" r="r" t="t"/>
              <a:pathLst>
                <a:path extrusionOk="0" h="3332" w="2446">
                  <a:moveTo>
                    <a:pt x="0" y="3219"/>
                  </a:moveTo>
                  <a:lnTo>
                    <a:pt x="0" y="3219"/>
                  </a:lnTo>
                  <a:lnTo>
                    <a:pt x="64" y="3028"/>
                  </a:lnTo>
                  <a:lnTo>
                    <a:pt x="209" y="2607"/>
                  </a:lnTo>
                  <a:lnTo>
                    <a:pt x="288" y="2379"/>
                  </a:lnTo>
                  <a:lnTo>
                    <a:pt x="359" y="2176"/>
                  </a:lnTo>
                  <a:lnTo>
                    <a:pt x="390" y="2094"/>
                  </a:lnTo>
                  <a:lnTo>
                    <a:pt x="415" y="2028"/>
                  </a:lnTo>
                  <a:lnTo>
                    <a:pt x="432" y="1983"/>
                  </a:lnTo>
                  <a:lnTo>
                    <a:pt x="439" y="1969"/>
                  </a:lnTo>
                  <a:lnTo>
                    <a:pt x="443" y="1961"/>
                  </a:lnTo>
                  <a:lnTo>
                    <a:pt x="448" y="1955"/>
                  </a:lnTo>
                  <a:lnTo>
                    <a:pt x="456" y="1949"/>
                  </a:lnTo>
                  <a:lnTo>
                    <a:pt x="482" y="1932"/>
                  </a:lnTo>
                  <a:lnTo>
                    <a:pt x="518" y="1910"/>
                  </a:lnTo>
                  <a:lnTo>
                    <a:pt x="564" y="1885"/>
                  </a:lnTo>
                  <a:lnTo>
                    <a:pt x="675" y="1826"/>
                  </a:lnTo>
                  <a:lnTo>
                    <a:pt x="801" y="1761"/>
                  </a:lnTo>
                  <a:lnTo>
                    <a:pt x="924" y="1700"/>
                  </a:lnTo>
                  <a:lnTo>
                    <a:pt x="1031" y="1647"/>
                  </a:lnTo>
                  <a:lnTo>
                    <a:pt x="1134" y="1597"/>
                  </a:lnTo>
                  <a:lnTo>
                    <a:pt x="1167" y="1381"/>
                  </a:lnTo>
                  <a:lnTo>
                    <a:pt x="1241" y="893"/>
                  </a:lnTo>
                  <a:lnTo>
                    <a:pt x="1282" y="618"/>
                  </a:lnTo>
                  <a:lnTo>
                    <a:pt x="1319" y="361"/>
                  </a:lnTo>
                  <a:lnTo>
                    <a:pt x="1348" y="154"/>
                  </a:lnTo>
                  <a:lnTo>
                    <a:pt x="1358" y="77"/>
                  </a:lnTo>
                  <a:lnTo>
                    <a:pt x="1364" y="23"/>
                  </a:lnTo>
                  <a:lnTo>
                    <a:pt x="1391" y="18"/>
                  </a:lnTo>
                  <a:lnTo>
                    <a:pt x="1428" y="14"/>
                  </a:lnTo>
                  <a:lnTo>
                    <a:pt x="1519" y="7"/>
                  </a:lnTo>
                  <a:lnTo>
                    <a:pt x="1601" y="2"/>
                  </a:lnTo>
                  <a:lnTo>
                    <a:pt x="1637" y="0"/>
                  </a:lnTo>
                  <a:lnTo>
                    <a:pt x="1690" y="317"/>
                  </a:lnTo>
                  <a:lnTo>
                    <a:pt x="1811" y="1015"/>
                  </a:lnTo>
                  <a:lnTo>
                    <a:pt x="1877" y="1391"/>
                  </a:lnTo>
                  <a:lnTo>
                    <a:pt x="1937" y="1724"/>
                  </a:lnTo>
                  <a:lnTo>
                    <a:pt x="1982" y="1966"/>
                  </a:lnTo>
                  <a:lnTo>
                    <a:pt x="1996" y="2039"/>
                  </a:lnTo>
                  <a:lnTo>
                    <a:pt x="2002" y="2060"/>
                  </a:lnTo>
                  <a:lnTo>
                    <a:pt x="2004" y="2070"/>
                  </a:lnTo>
                  <a:lnTo>
                    <a:pt x="2035" y="2097"/>
                  </a:lnTo>
                  <a:lnTo>
                    <a:pt x="2073" y="2133"/>
                  </a:lnTo>
                  <a:lnTo>
                    <a:pt x="2115" y="2174"/>
                  </a:lnTo>
                  <a:lnTo>
                    <a:pt x="2158" y="2216"/>
                  </a:lnTo>
                  <a:lnTo>
                    <a:pt x="2229" y="2289"/>
                  </a:lnTo>
                  <a:lnTo>
                    <a:pt x="2258" y="2320"/>
                  </a:lnTo>
                  <a:lnTo>
                    <a:pt x="2287" y="2463"/>
                  </a:lnTo>
                  <a:lnTo>
                    <a:pt x="2352" y="2786"/>
                  </a:lnTo>
                  <a:lnTo>
                    <a:pt x="2387" y="2966"/>
                  </a:lnTo>
                  <a:lnTo>
                    <a:pt x="2417" y="3130"/>
                  </a:lnTo>
                  <a:lnTo>
                    <a:pt x="2429" y="3200"/>
                  </a:lnTo>
                  <a:lnTo>
                    <a:pt x="2438" y="3258"/>
                  </a:lnTo>
                  <a:lnTo>
                    <a:pt x="2443" y="3303"/>
                  </a:lnTo>
                  <a:lnTo>
                    <a:pt x="2446" y="3332"/>
                  </a:lnTo>
                  <a:lnTo>
                    <a:pt x="2349" y="3332"/>
                  </a:lnTo>
                  <a:lnTo>
                    <a:pt x="2093" y="3331"/>
                  </a:lnTo>
                  <a:lnTo>
                    <a:pt x="1728" y="3327"/>
                  </a:lnTo>
                  <a:lnTo>
                    <a:pt x="1519" y="3324"/>
                  </a:lnTo>
                  <a:lnTo>
                    <a:pt x="1302" y="3319"/>
                  </a:lnTo>
                  <a:lnTo>
                    <a:pt x="1083" y="3314"/>
                  </a:lnTo>
                  <a:lnTo>
                    <a:pt x="867" y="3306"/>
                  </a:lnTo>
                  <a:lnTo>
                    <a:pt x="661" y="3297"/>
                  </a:lnTo>
                  <a:lnTo>
                    <a:pt x="563" y="3291"/>
                  </a:lnTo>
                  <a:lnTo>
                    <a:pt x="472" y="3286"/>
                  </a:lnTo>
                  <a:lnTo>
                    <a:pt x="384" y="3279"/>
                  </a:lnTo>
                  <a:lnTo>
                    <a:pt x="304" y="3273"/>
                  </a:lnTo>
                  <a:lnTo>
                    <a:pt x="231" y="3265"/>
                  </a:lnTo>
                  <a:lnTo>
                    <a:pt x="165" y="3257"/>
                  </a:lnTo>
                  <a:lnTo>
                    <a:pt x="109" y="3248"/>
                  </a:lnTo>
                  <a:lnTo>
                    <a:pt x="62" y="3238"/>
                  </a:lnTo>
                  <a:lnTo>
                    <a:pt x="42" y="3234"/>
                  </a:lnTo>
                  <a:lnTo>
                    <a:pt x="25" y="3229"/>
                  </a:lnTo>
                  <a:lnTo>
                    <a:pt x="11" y="3224"/>
                  </a:lnTo>
                  <a:lnTo>
                    <a:pt x="0" y="3219"/>
                  </a:lnTo>
                  <a:close/>
                </a:path>
              </a:pathLst>
            </a:custGeom>
            <a:solidFill>
              <a:srgbClr val="4AA0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g238d613911f_0_92"/>
            <p:cNvSpPr/>
            <p:nvPr/>
          </p:nvSpPr>
          <p:spPr>
            <a:xfrm>
              <a:off x="8502983" y="1968788"/>
              <a:ext cx="3883025" cy="5289550"/>
            </a:xfrm>
            <a:custGeom>
              <a:rect b="b" l="l" r="r" t="t"/>
              <a:pathLst>
                <a:path extrusionOk="0" h="3332" w="2446">
                  <a:moveTo>
                    <a:pt x="0" y="3219"/>
                  </a:moveTo>
                  <a:lnTo>
                    <a:pt x="0" y="3219"/>
                  </a:lnTo>
                  <a:lnTo>
                    <a:pt x="64" y="3028"/>
                  </a:lnTo>
                  <a:lnTo>
                    <a:pt x="209" y="2607"/>
                  </a:lnTo>
                  <a:lnTo>
                    <a:pt x="288" y="2379"/>
                  </a:lnTo>
                  <a:lnTo>
                    <a:pt x="359" y="2176"/>
                  </a:lnTo>
                  <a:lnTo>
                    <a:pt x="390" y="2094"/>
                  </a:lnTo>
                  <a:lnTo>
                    <a:pt x="415" y="2028"/>
                  </a:lnTo>
                  <a:lnTo>
                    <a:pt x="432" y="1983"/>
                  </a:lnTo>
                  <a:lnTo>
                    <a:pt x="439" y="1969"/>
                  </a:lnTo>
                  <a:lnTo>
                    <a:pt x="443" y="1961"/>
                  </a:lnTo>
                  <a:lnTo>
                    <a:pt x="448" y="1955"/>
                  </a:lnTo>
                  <a:lnTo>
                    <a:pt x="456" y="1949"/>
                  </a:lnTo>
                  <a:lnTo>
                    <a:pt x="482" y="1932"/>
                  </a:lnTo>
                  <a:lnTo>
                    <a:pt x="518" y="1910"/>
                  </a:lnTo>
                  <a:lnTo>
                    <a:pt x="564" y="1885"/>
                  </a:lnTo>
                  <a:lnTo>
                    <a:pt x="675" y="1826"/>
                  </a:lnTo>
                  <a:lnTo>
                    <a:pt x="801" y="1761"/>
                  </a:lnTo>
                  <a:lnTo>
                    <a:pt x="924" y="1700"/>
                  </a:lnTo>
                  <a:lnTo>
                    <a:pt x="1031" y="1647"/>
                  </a:lnTo>
                  <a:lnTo>
                    <a:pt x="1134" y="1597"/>
                  </a:lnTo>
                  <a:lnTo>
                    <a:pt x="1167" y="1381"/>
                  </a:lnTo>
                  <a:lnTo>
                    <a:pt x="1241" y="893"/>
                  </a:lnTo>
                  <a:lnTo>
                    <a:pt x="1282" y="618"/>
                  </a:lnTo>
                  <a:lnTo>
                    <a:pt x="1319" y="361"/>
                  </a:lnTo>
                  <a:lnTo>
                    <a:pt x="1348" y="154"/>
                  </a:lnTo>
                  <a:lnTo>
                    <a:pt x="1358" y="77"/>
                  </a:lnTo>
                  <a:lnTo>
                    <a:pt x="1364" y="23"/>
                  </a:lnTo>
                  <a:lnTo>
                    <a:pt x="1391" y="18"/>
                  </a:lnTo>
                  <a:lnTo>
                    <a:pt x="1428" y="14"/>
                  </a:lnTo>
                  <a:lnTo>
                    <a:pt x="1519" y="7"/>
                  </a:lnTo>
                  <a:lnTo>
                    <a:pt x="1601" y="2"/>
                  </a:lnTo>
                  <a:lnTo>
                    <a:pt x="1637" y="0"/>
                  </a:lnTo>
                  <a:lnTo>
                    <a:pt x="1690" y="317"/>
                  </a:lnTo>
                  <a:lnTo>
                    <a:pt x="1811" y="1015"/>
                  </a:lnTo>
                  <a:lnTo>
                    <a:pt x="1877" y="1391"/>
                  </a:lnTo>
                  <a:lnTo>
                    <a:pt x="1937" y="1724"/>
                  </a:lnTo>
                  <a:lnTo>
                    <a:pt x="1982" y="1966"/>
                  </a:lnTo>
                  <a:lnTo>
                    <a:pt x="1996" y="2039"/>
                  </a:lnTo>
                  <a:lnTo>
                    <a:pt x="2002" y="2060"/>
                  </a:lnTo>
                  <a:lnTo>
                    <a:pt x="2004" y="2070"/>
                  </a:lnTo>
                  <a:lnTo>
                    <a:pt x="2035" y="2097"/>
                  </a:lnTo>
                  <a:lnTo>
                    <a:pt x="2073" y="2133"/>
                  </a:lnTo>
                  <a:lnTo>
                    <a:pt x="2115" y="2174"/>
                  </a:lnTo>
                  <a:lnTo>
                    <a:pt x="2158" y="2216"/>
                  </a:lnTo>
                  <a:lnTo>
                    <a:pt x="2229" y="2289"/>
                  </a:lnTo>
                  <a:lnTo>
                    <a:pt x="2258" y="2320"/>
                  </a:lnTo>
                  <a:lnTo>
                    <a:pt x="2287" y="2463"/>
                  </a:lnTo>
                  <a:lnTo>
                    <a:pt x="2352" y="2786"/>
                  </a:lnTo>
                  <a:lnTo>
                    <a:pt x="2387" y="2966"/>
                  </a:lnTo>
                  <a:lnTo>
                    <a:pt x="2417" y="3130"/>
                  </a:lnTo>
                  <a:lnTo>
                    <a:pt x="2429" y="3200"/>
                  </a:lnTo>
                  <a:lnTo>
                    <a:pt x="2438" y="3258"/>
                  </a:lnTo>
                  <a:lnTo>
                    <a:pt x="2443" y="3303"/>
                  </a:lnTo>
                  <a:lnTo>
                    <a:pt x="2446" y="3332"/>
                  </a:lnTo>
                  <a:lnTo>
                    <a:pt x="2349" y="3332"/>
                  </a:lnTo>
                  <a:lnTo>
                    <a:pt x="2093" y="3331"/>
                  </a:lnTo>
                  <a:lnTo>
                    <a:pt x="1728" y="3327"/>
                  </a:lnTo>
                  <a:lnTo>
                    <a:pt x="1519" y="3324"/>
                  </a:lnTo>
                  <a:lnTo>
                    <a:pt x="1302" y="3319"/>
                  </a:lnTo>
                  <a:lnTo>
                    <a:pt x="1083" y="3314"/>
                  </a:lnTo>
                  <a:lnTo>
                    <a:pt x="867" y="3306"/>
                  </a:lnTo>
                  <a:lnTo>
                    <a:pt x="661" y="3297"/>
                  </a:lnTo>
                  <a:lnTo>
                    <a:pt x="563" y="3291"/>
                  </a:lnTo>
                  <a:lnTo>
                    <a:pt x="472" y="3286"/>
                  </a:lnTo>
                  <a:lnTo>
                    <a:pt x="384" y="3279"/>
                  </a:lnTo>
                  <a:lnTo>
                    <a:pt x="304" y="3273"/>
                  </a:lnTo>
                  <a:lnTo>
                    <a:pt x="231" y="3265"/>
                  </a:lnTo>
                  <a:lnTo>
                    <a:pt x="165" y="3257"/>
                  </a:lnTo>
                  <a:lnTo>
                    <a:pt x="109" y="3248"/>
                  </a:lnTo>
                  <a:lnTo>
                    <a:pt x="62" y="3238"/>
                  </a:lnTo>
                  <a:lnTo>
                    <a:pt x="42" y="3234"/>
                  </a:lnTo>
                  <a:lnTo>
                    <a:pt x="25" y="3229"/>
                  </a:lnTo>
                  <a:lnTo>
                    <a:pt x="11" y="3224"/>
                  </a:lnTo>
                  <a:lnTo>
                    <a:pt x="0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g238d613911f_0_92"/>
            <p:cNvSpPr/>
            <p:nvPr/>
          </p:nvSpPr>
          <p:spPr>
            <a:xfrm>
              <a:off x="10258758" y="4532600"/>
              <a:ext cx="976313" cy="1924050"/>
            </a:xfrm>
            <a:custGeom>
              <a:rect b="b" l="l" r="r" t="t"/>
              <a:pathLst>
                <a:path extrusionOk="0" h="1212" w="615">
                  <a:moveTo>
                    <a:pt x="0" y="1212"/>
                  </a:moveTo>
                  <a:lnTo>
                    <a:pt x="0" y="1212"/>
                  </a:lnTo>
                  <a:lnTo>
                    <a:pt x="0" y="1207"/>
                  </a:lnTo>
                  <a:lnTo>
                    <a:pt x="0" y="1197"/>
                  </a:lnTo>
                  <a:lnTo>
                    <a:pt x="6" y="1160"/>
                  </a:lnTo>
                  <a:lnTo>
                    <a:pt x="28" y="1032"/>
                  </a:lnTo>
                  <a:lnTo>
                    <a:pt x="60" y="855"/>
                  </a:lnTo>
                  <a:lnTo>
                    <a:pt x="98" y="651"/>
                  </a:lnTo>
                  <a:lnTo>
                    <a:pt x="138" y="446"/>
                  </a:lnTo>
                  <a:lnTo>
                    <a:pt x="174" y="264"/>
                  </a:lnTo>
                  <a:lnTo>
                    <a:pt x="203" y="131"/>
                  </a:lnTo>
                  <a:lnTo>
                    <a:pt x="212" y="90"/>
                  </a:lnTo>
                  <a:lnTo>
                    <a:pt x="219" y="71"/>
                  </a:lnTo>
                  <a:lnTo>
                    <a:pt x="221" y="68"/>
                  </a:lnTo>
                  <a:lnTo>
                    <a:pt x="225" y="64"/>
                  </a:lnTo>
                  <a:lnTo>
                    <a:pt x="236" y="56"/>
                  </a:lnTo>
                  <a:lnTo>
                    <a:pt x="252" y="48"/>
                  </a:lnTo>
                  <a:lnTo>
                    <a:pt x="270" y="41"/>
                  </a:lnTo>
                  <a:lnTo>
                    <a:pt x="291" y="35"/>
                  </a:lnTo>
                  <a:lnTo>
                    <a:pt x="315" y="28"/>
                  </a:lnTo>
                  <a:lnTo>
                    <a:pt x="367" y="16"/>
                  </a:lnTo>
                  <a:lnTo>
                    <a:pt x="417" y="7"/>
                  </a:lnTo>
                  <a:lnTo>
                    <a:pt x="463" y="2"/>
                  </a:lnTo>
                  <a:lnTo>
                    <a:pt x="483" y="0"/>
                  </a:lnTo>
                  <a:lnTo>
                    <a:pt x="499" y="0"/>
                  </a:lnTo>
                  <a:lnTo>
                    <a:pt x="511" y="2"/>
                  </a:lnTo>
                  <a:lnTo>
                    <a:pt x="519" y="3"/>
                  </a:lnTo>
                  <a:lnTo>
                    <a:pt x="521" y="7"/>
                  </a:lnTo>
                  <a:lnTo>
                    <a:pt x="524" y="15"/>
                  </a:lnTo>
                  <a:lnTo>
                    <a:pt x="531" y="39"/>
                  </a:lnTo>
                  <a:lnTo>
                    <a:pt x="537" y="76"/>
                  </a:lnTo>
                  <a:lnTo>
                    <a:pt x="545" y="123"/>
                  </a:lnTo>
                  <a:lnTo>
                    <a:pt x="561" y="240"/>
                  </a:lnTo>
                  <a:lnTo>
                    <a:pt x="577" y="371"/>
                  </a:lnTo>
                  <a:lnTo>
                    <a:pt x="592" y="502"/>
                  </a:lnTo>
                  <a:lnTo>
                    <a:pt x="603" y="615"/>
                  </a:lnTo>
                  <a:lnTo>
                    <a:pt x="615" y="725"/>
                  </a:lnTo>
                  <a:lnTo>
                    <a:pt x="598" y="626"/>
                  </a:lnTo>
                  <a:lnTo>
                    <a:pt x="581" y="524"/>
                  </a:lnTo>
                  <a:lnTo>
                    <a:pt x="558" y="405"/>
                  </a:lnTo>
                  <a:lnTo>
                    <a:pt x="536" y="283"/>
                  </a:lnTo>
                  <a:lnTo>
                    <a:pt x="512" y="175"/>
                  </a:lnTo>
                  <a:lnTo>
                    <a:pt x="502" y="129"/>
                  </a:lnTo>
                  <a:lnTo>
                    <a:pt x="492" y="92"/>
                  </a:lnTo>
                  <a:lnTo>
                    <a:pt x="483" y="65"/>
                  </a:lnTo>
                  <a:lnTo>
                    <a:pt x="479" y="56"/>
                  </a:lnTo>
                  <a:lnTo>
                    <a:pt x="475" y="51"/>
                  </a:lnTo>
                  <a:lnTo>
                    <a:pt x="453" y="51"/>
                  </a:lnTo>
                  <a:lnTo>
                    <a:pt x="425" y="53"/>
                  </a:lnTo>
                  <a:lnTo>
                    <a:pt x="393" y="57"/>
                  </a:lnTo>
                  <a:lnTo>
                    <a:pt x="361" y="63"/>
                  </a:lnTo>
                  <a:lnTo>
                    <a:pt x="331" y="69"/>
                  </a:lnTo>
                  <a:lnTo>
                    <a:pt x="302" y="77"/>
                  </a:lnTo>
                  <a:lnTo>
                    <a:pt x="279" y="85"/>
                  </a:lnTo>
                  <a:lnTo>
                    <a:pt x="270" y="90"/>
                  </a:lnTo>
                  <a:lnTo>
                    <a:pt x="262" y="94"/>
                  </a:lnTo>
                  <a:lnTo>
                    <a:pt x="257" y="114"/>
                  </a:lnTo>
                  <a:lnTo>
                    <a:pt x="246" y="154"/>
                  </a:lnTo>
                  <a:lnTo>
                    <a:pt x="215" y="285"/>
                  </a:lnTo>
                  <a:lnTo>
                    <a:pt x="125" y="667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2F86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g238d613911f_0_92"/>
            <p:cNvSpPr/>
            <p:nvPr/>
          </p:nvSpPr>
          <p:spPr>
            <a:xfrm>
              <a:off x="10258758" y="4532600"/>
              <a:ext cx="976313" cy="1924050"/>
            </a:xfrm>
            <a:custGeom>
              <a:rect b="b" l="l" r="r" t="t"/>
              <a:pathLst>
                <a:path extrusionOk="0" h="1212" w="615">
                  <a:moveTo>
                    <a:pt x="0" y="1212"/>
                  </a:moveTo>
                  <a:lnTo>
                    <a:pt x="0" y="1212"/>
                  </a:lnTo>
                  <a:lnTo>
                    <a:pt x="0" y="1207"/>
                  </a:lnTo>
                  <a:lnTo>
                    <a:pt x="0" y="1197"/>
                  </a:lnTo>
                  <a:lnTo>
                    <a:pt x="6" y="1160"/>
                  </a:lnTo>
                  <a:lnTo>
                    <a:pt x="28" y="1032"/>
                  </a:lnTo>
                  <a:lnTo>
                    <a:pt x="60" y="855"/>
                  </a:lnTo>
                  <a:lnTo>
                    <a:pt x="98" y="651"/>
                  </a:lnTo>
                  <a:lnTo>
                    <a:pt x="138" y="446"/>
                  </a:lnTo>
                  <a:lnTo>
                    <a:pt x="174" y="264"/>
                  </a:lnTo>
                  <a:lnTo>
                    <a:pt x="203" y="131"/>
                  </a:lnTo>
                  <a:lnTo>
                    <a:pt x="212" y="90"/>
                  </a:lnTo>
                  <a:lnTo>
                    <a:pt x="219" y="71"/>
                  </a:lnTo>
                  <a:lnTo>
                    <a:pt x="221" y="68"/>
                  </a:lnTo>
                  <a:lnTo>
                    <a:pt x="225" y="64"/>
                  </a:lnTo>
                  <a:lnTo>
                    <a:pt x="236" y="56"/>
                  </a:lnTo>
                  <a:lnTo>
                    <a:pt x="252" y="48"/>
                  </a:lnTo>
                  <a:lnTo>
                    <a:pt x="270" y="41"/>
                  </a:lnTo>
                  <a:lnTo>
                    <a:pt x="291" y="35"/>
                  </a:lnTo>
                  <a:lnTo>
                    <a:pt x="315" y="28"/>
                  </a:lnTo>
                  <a:lnTo>
                    <a:pt x="367" y="16"/>
                  </a:lnTo>
                  <a:lnTo>
                    <a:pt x="417" y="7"/>
                  </a:lnTo>
                  <a:lnTo>
                    <a:pt x="463" y="2"/>
                  </a:lnTo>
                  <a:lnTo>
                    <a:pt x="483" y="0"/>
                  </a:lnTo>
                  <a:lnTo>
                    <a:pt x="499" y="0"/>
                  </a:lnTo>
                  <a:lnTo>
                    <a:pt x="511" y="2"/>
                  </a:lnTo>
                  <a:lnTo>
                    <a:pt x="519" y="3"/>
                  </a:lnTo>
                  <a:lnTo>
                    <a:pt x="521" y="7"/>
                  </a:lnTo>
                  <a:lnTo>
                    <a:pt x="524" y="15"/>
                  </a:lnTo>
                  <a:lnTo>
                    <a:pt x="531" y="39"/>
                  </a:lnTo>
                  <a:lnTo>
                    <a:pt x="537" y="76"/>
                  </a:lnTo>
                  <a:lnTo>
                    <a:pt x="545" y="123"/>
                  </a:lnTo>
                  <a:lnTo>
                    <a:pt x="561" y="240"/>
                  </a:lnTo>
                  <a:lnTo>
                    <a:pt x="577" y="371"/>
                  </a:lnTo>
                  <a:lnTo>
                    <a:pt x="592" y="502"/>
                  </a:lnTo>
                  <a:lnTo>
                    <a:pt x="603" y="615"/>
                  </a:lnTo>
                  <a:lnTo>
                    <a:pt x="615" y="725"/>
                  </a:lnTo>
                  <a:lnTo>
                    <a:pt x="598" y="626"/>
                  </a:lnTo>
                  <a:lnTo>
                    <a:pt x="581" y="524"/>
                  </a:lnTo>
                  <a:lnTo>
                    <a:pt x="558" y="405"/>
                  </a:lnTo>
                  <a:lnTo>
                    <a:pt x="536" y="283"/>
                  </a:lnTo>
                  <a:lnTo>
                    <a:pt x="512" y="175"/>
                  </a:lnTo>
                  <a:lnTo>
                    <a:pt x="502" y="129"/>
                  </a:lnTo>
                  <a:lnTo>
                    <a:pt x="492" y="92"/>
                  </a:lnTo>
                  <a:lnTo>
                    <a:pt x="483" y="65"/>
                  </a:lnTo>
                  <a:lnTo>
                    <a:pt x="479" y="56"/>
                  </a:lnTo>
                  <a:lnTo>
                    <a:pt x="475" y="51"/>
                  </a:lnTo>
                  <a:lnTo>
                    <a:pt x="453" y="51"/>
                  </a:lnTo>
                  <a:lnTo>
                    <a:pt x="425" y="53"/>
                  </a:lnTo>
                  <a:lnTo>
                    <a:pt x="393" y="57"/>
                  </a:lnTo>
                  <a:lnTo>
                    <a:pt x="361" y="63"/>
                  </a:lnTo>
                  <a:lnTo>
                    <a:pt x="331" y="69"/>
                  </a:lnTo>
                  <a:lnTo>
                    <a:pt x="302" y="77"/>
                  </a:lnTo>
                  <a:lnTo>
                    <a:pt x="279" y="85"/>
                  </a:lnTo>
                  <a:lnTo>
                    <a:pt x="270" y="90"/>
                  </a:lnTo>
                  <a:lnTo>
                    <a:pt x="262" y="94"/>
                  </a:lnTo>
                  <a:lnTo>
                    <a:pt x="257" y="114"/>
                  </a:lnTo>
                  <a:lnTo>
                    <a:pt x="246" y="154"/>
                  </a:lnTo>
                  <a:lnTo>
                    <a:pt x="215" y="285"/>
                  </a:lnTo>
                  <a:lnTo>
                    <a:pt x="125" y="667"/>
                  </a:lnTo>
                  <a:lnTo>
                    <a:pt x="0" y="12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1" name="Google Shape;711;g238d613911f_0_92"/>
            <p:cNvGrpSpPr/>
            <p:nvPr/>
          </p:nvGrpSpPr>
          <p:grpSpPr>
            <a:xfrm>
              <a:off x="10054764" y="528925"/>
              <a:ext cx="1684338" cy="1497013"/>
              <a:chOff x="4735513" y="4460875"/>
              <a:chExt cx="1684338" cy="1497013"/>
            </a:xfrm>
          </p:grpSpPr>
          <p:sp>
            <p:nvSpPr>
              <p:cNvPr id="712" name="Google Shape;712;g238d613911f_0_92"/>
              <p:cNvSpPr/>
              <p:nvPr/>
            </p:nvSpPr>
            <p:spPr>
              <a:xfrm>
                <a:off x="5249863" y="4545013"/>
                <a:ext cx="701675" cy="911225"/>
              </a:xfrm>
              <a:custGeom>
                <a:rect b="b" l="l" r="r" t="t"/>
                <a:pathLst>
                  <a:path extrusionOk="0" h="574" w="442">
                    <a:moveTo>
                      <a:pt x="49" y="14"/>
                    </a:moveTo>
                    <a:lnTo>
                      <a:pt x="49" y="14"/>
                    </a:lnTo>
                    <a:lnTo>
                      <a:pt x="121" y="7"/>
                    </a:lnTo>
                    <a:lnTo>
                      <a:pt x="156" y="4"/>
                    </a:lnTo>
                    <a:lnTo>
                      <a:pt x="193" y="1"/>
                    </a:lnTo>
                    <a:lnTo>
                      <a:pt x="232" y="0"/>
                    </a:lnTo>
                    <a:lnTo>
                      <a:pt x="271" y="1"/>
                    </a:lnTo>
                    <a:lnTo>
                      <a:pt x="312" y="5"/>
                    </a:lnTo>
                    <a:lnTo>
                      <a:pt x="357" y="13"/>
                    </a:lnTo>
                    <a:lnTo>
                      <a:pt x="357" y="32"/>
                    </a:lnTo>
                    <a:lnTo>
                      <a:pt x="360" y="51"/>
                    </a:lnTo>
                    <a:lnTo>
                      <a:pt x="363" y="73"/>
                    </a:lnTo>
                    <a:lnTo>
                      <a:pt x="366" y="94"/>
                    </a:lnTo>
                    <a:lnTo>
                      <a:pt x="378" y="137"/>
                    </a:lnTo>
                    <a:lnTo>
                      <a:pt x="392" y="184"/>
                    </a:lnTo>
                    <a:lnTo>
                      <a:pt x="405" y="230"/>
                    </a:lnTo>
                    <a:lnTo>
                      <a:pt x="418" y="276"/>
                    </a:lnTo>
                    <a:lnTo>
                      <a:pt x="430" y="323"/>
                    </a:lnTo>
                    <a:lnTo>
                      <a:pt x="435" y="345"/>
                    </a:lnTo>
                    <a:lnTo>
                      <a:pt x="438" y="368"/>
                    </a:lnTo>
                    <a:lnTo>
                      <a:pt x="441" y="389"/>
                    </a:lnTo>
                    <a:lnTo>
                      <a:pt x="442" y="410"/>
                    </a:lnTo>
                    <a:lnTo>
                      <a:pt x="441" y="430"/>
                    </a:lnTo>
                    <a:lnTo>
                      <a:pt x="439" y="448"/>
                    </a:lnTo>
                    <a:lnTo>
                      <a:pt x="435" y="467"/>
                    </a:lnTo>
                    <a:lnTo>
                      <a:pt x="429" y="484"/>
                    </a:lnTo>
                    <a:lnTo>
                      <a:pt x="421" y="500"/>
                    </a:lnTo>
                    <a:lnTo>
                      <a:pt x="409" y="514"/>
                    </a:lnTo>
                    <a:lnTo>
                      <a:pt x="396" y="528"/>
                    </a:lnTo>
                    <a:lnTo>
                      <a:pt x="380" y="540"/>
                    </a:lnTo>
                    <a:lnTo>
                      <a:pt x="360" y="549"/>
                    </a:lnTo>
                    <a:lnTo>
                      <a:pt x="339" y="558"/>
                    </a:lnTo>
                    <a:lnTo>
                      <a:pt x="312" y="565"/>
                    </a:lnTo>
                    <a:lnTo>
                      <a:pt x="283" y="570"/>
                    </a:lnTo>
                    <a:lnTo>
                      <a:pt x="251" y="573"/>
                    </a:lnTo>
                    <a:lnTo>
                      <a:pt x="214" y="574"/>
                    </a:lnTo>
                    <a:lnTo>
                      <a:pt x="181" y="573"/>
                    </a:lnTo>
                    <a:lnTo>
                      <a:pt x="151" y="570"/>
                    </a:lnTo>
                    <a:lnTo>
                      <a:pt x="124" y="565"/>
                    </a:lnTo>
                    <a:lnTo>
                      <a:pt x="101" y="557"/>
                    </a:lnTo>
                    <a:lnTo>
                      <a:pt x="80" y="549"/>
                    </a:lnTo>
                    <a:lnTo>
                      <a:pt x="62" y="538"/>
                    </a:lnTo>
                    <a:lnTo>
                      <a:pt x="46" y="526"/>
                    </a:lnTo>
                    <a:lnTo>
                      <a:pt x="33" y="512"/>
                    </a:lnTo>
                    <a:lnTo>
                      <a:pt x="23" y="497"/>
                    </a:lnTo>
                    <a:lnTo>
                      <a:pt x="15" y="481"/>
                    </a:lnTo>
                    <a:lnTo>
                      <a:pt x="8" y="464"/>
                    </a:lnTo>
                    <a:lnTo>
                      <a:pt x="4" y="446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1" y="362"/>
                    </a:lnTo>
                    <a:lnTo>
                      <a:pt x="3" y="341"/>
                    </a:lnTo>
                    <a:lnTo>
                      <a:pt x="7" y="319"/>
                    </a:lnTo>
                    <a:lnTo>
                      <a:pt x="15" y="272"/>
                    </a:lnTo>
                    <a:lnTo>
                      <a:pt x="35" y="180"/>
                    </a:lnTo>
                    <a:lnTo>
                      <a:pt x="42" y="135"/>
                    </a:lnTo>
                    <a:lnTo>
                      <a:pt x="49" y="91"/>
                    </a:lnTo>
                    <a:lnTo>
                      <a:pt x="50" y="71"/>
                    </a:lnTo>
                    <a:lnTo>
                      <a:pt x="52" y="51"/>
                    </a:lnTo>
                    <a:lnTo>
                      <a:pt x="50" y="33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g238d613911f_0_92"/>
              <p:cNvSpPr/>
              <p:nvPr/>
            </p:nvSpPr>
            <p:spPr>
              <a:xfrm>
                <a:off x="5249863" y="4545013"/>
                <a:ext cx="701675" cy="911225"/>
              </a:xfrm>
              <a:custGeom>
                <a:rect b="b" l="l" r="r" t="t"/>
                <a:pathLst>
                  <a:path extrusionOk="0" h="574" w="442">
                    <a:moveTo>
                      <a:pt x="49" y="14"/>
                    </a:moveTo>
                    <a:lnTo>
                      <a:pt x="49" y="14"/>
                    </a:lnTo>
                    <a:lnTo>
                      <a:pt x="121" y="7"/>
                    </a:lnTo>
                    <a:lnTo>
                      <a:pt x="156" y="4"/>
                    </a:lnTo>
                    <a:lnTo>
                      <a:pt x="193" y="1"/>
                    </a:lnTo>
                    <a:lnTo>
                      <a:pt x="232" y="0"/>
                    </a:lnTo>
                    <a:lnTo>
                      <a:pt x="271" y="1"/>
                    </a:lnTo>
                    <a:lnTo>
                      <a:pt x="312" y="5"/>
                    </a:lnTo>
                    <a:lnTo>
                      <a:pt x="357" y="13"/>
                    </a:lnTo>
                    <a:lnTo>
                      <a:pt x="357" y="32"/>
                    </a:lnTo>
                    <a:lnTo>
                      <a:pt x="360" y="51"/>
                    </a:lnTo>
                    <a:lnTo>
                      <a:pt x="363" y="73"/>
                    </a:lnTo>
                    <a:lnTo>
                      <a:pt x="366" y="94"/>
                    </a:lnTo>
                    <a:lnTo>
                      <a:pt x="378" y="137"/>
                    </a:lnTo>
                    <a:lnTo>
                      <a:pt x="392" y="184"/>
                    </a:lnTo>
                    <a:lnTo>
                      <a:pt x="405" y="230"/>
                    </a:lnTo>
                    <a:lnTo>
                      <a:pt x="418" y="276"/>
                    </a:lnTo>
                    <a:lnTo>
                      <a:pt x="430" y="323"/>
                    </a:lnTo>
                    <a:lnTo>
                      <a:pt x="435" y="345"/>
                    </a:lnTo>
                    <a:lnTo>
                      <a:pt x="438" y="368"/>
                    </a:lnTo>
                    <a:lnTo>
                      <a:pt x="441" y="389"/>
                    </a:lnTo>
                    <a:lnTo>
                      <a:pt x="442" y="410"/>
                    </a:lnTo>
                    <a:lnTo>
                      <a:pt x="441" y="430"/>
                    </a:lnTo>
                    <a:lnTo>
                      <a:pt x="439" y="448"/>
                    </a:lnTo>
                    <a:lnTo>
                      <a:pt x="435" y="467"/>
                    </a:lnTo>
                    <a:lnTo>
                      <a:pt x="429" y="484"/>
                    </a:lnTo>
                    <a:lnTo>
                      <a:pt x="421" y="500"/>
                    </a:lnTo>
                    <a:lnTo>
                      <a:pt x="409" y="514"/>
                    </a:lnTo>
                    <a:lnTo>
                      <a:pt x="396" y="528"/>
                    </a:lnTo>
                    <a:lnTo>
                      <a:pt x="380" y="540"/>
                    </a:lnTo>
                    <a:lnTo>
                      <a:pt x="360" y="549"/>
                    </a:lnTo>
                    <a:lnTo>
                      <a:pt x="339" y="558"/>
                    </a:lnTo>
                    <a:lnTo>
                      <a:pt x="312" y="565"/>
                    </a:lnTo>
                    <a:lnTo>
                      <a:pt x="283" y="570"/>
                    </a:lnTo>
                    <a:lnTo>
                      <a:pt x="251" y="573"/>
                    </a:lnTo>
                    <a:lnTo>
                      <a:pt x="214" y="574"/>
                    </a:lnTo>
                    <a:lnTo>
                      <a:pt x="181" y="573"/>
                    </a:lnTo>
                    <a:lnTo>
                      <a:pt x="151" y="570"/>
                    </a:lnTo>
                    <a:lnTo>
                      <a:pt x="124" y="565"/>
                    </a:lnTo>
                    <a:lnTo>
                      <a:pt x="101" y="557"/>
                    </a:lnTo>
                    <a:lnTo>
                      <a:pt x="80" y="549"/>
                    </a:lnTo>
                    <a:lnTo>
                      <a:pt x="62" y="538"/>
                    </a:lnTo>
                    <a:lnTo>
                      <a:pt x="46" y="526"/>
                    </a:lnTo>
                    <a:lnTo>
                      <a:pt x="33" y="512"/>
                    </a:lnTo>
                    <a:lnTo>
                      <a:pt x="23" y="497"/>
                    </a:lnTo>
                    <a:lnTo>
                      <a:pt x="15" y="481"/>
                    </a:lnTo>
                    <a:lnTo>
                      <a:pt x="8" y="464"/>
                    </a:lnTo>
                    <a:lnTo>
                      <a:pt x="4" y="446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1" y="362"/>
                    </a:lnTo>
                    <a:lnTo>
                      <a:pt x="3" y="341"/>
                    </a:lnTo>
                    <a:lnTo>
                      <a:pt x="7" y="319"/>
                    </a:lnTo>
                    <a:lnTo>
                      <a:pt x="15" y="272"/>
                    </a:lnTo>
                    <a:lnTo>
                      <a:pt x="35" y="180"/>
                    </a:lnTo>
                    <a:lnTo>
                      <a:pt x="42" y="135"/>
                    </a:lnTo>
                    <a:lnTo>
                      <a:pt x="49" y="91"/>
                    </a:lnTo>
                    <a:lnTo>
                      <a:pt x="50" y="71"/>
                    </a:lnTo>
                    <a:lnTo>
                      <a:pt x="52" y="51"/>
                    </a:lnTo>
                    <a:lnTo>
                      <a:pt x="50" y="33"/>
                    </a:lnTo>
                    <a:lnTo>
                      <a:pt x="49" y="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g238d613911f_0_92"/>
              <p:cNvSpPr/>
              <p:nvPr/>
            </p:nvSpPr>
            <p:spPr>
              <a:xfrm>
                <a:off x="5300663" y="4592638"/>
                <a:ext cx="600075" cy="715963"/>
              </a:xfrm>
              <a:custGeom>
                <a:rect b="b" l="l" r="r" t="t"/>
                <a:pathLst>
                  <a:path extrusionOk="0" h="451" w="378">
                    <a:moveTo>
                      <a:pt x="41" y="11"/>
                    </a:moveTo>
                    <a:lnTo>
                      <a:pt x="41" y="11"/>
                    </a:lnTo>
                    <a:lnTo>
                      <a:pt x="103" y="6"/>
                    </a:lnTo>
                    <a:lnTo>
                      <a:pt x="133" y="3"/>
                    </a:lnTo>
                    <a:lnTo>
                      <a:pt x="165" y="0"/>
                    </a:lnTo>
                    <a:lnTo>
                      <a:pt x="198" y="0"/>
                    </a:lnTo>
                    <a:lnTo>
                      <a:pt x="231" y="2"/>
                    </a:lnTo>
                    <a:lnTo>
                      <a:pt x="267" y="4"/>
                    </a:lnTo>
                    <a:lnTo>
                      <a:pt x="305" y="10"/>
                    </a:lnTo>
                    <a:lnTo>
                      <a:pt x="307" y="24"/>
                    </a:lnTo>
                    <a:lnTo>
                      <a:pt x="308" y="40"/>
                    </a:lnTo>
                    <a:lnTo>
                      <a:pt x="311" y="57"/>
                    </a:lnTo>
                    <a:lnTo>
                      <a:pt x="315" y="73"/>
                    </a:lnTo>
                    <a:lnTo>
                      <a:pt x="324" y="109"/>
                    </a:lnTo>
                    <a:lnTo>
                      <a:pt x="334" y="145"/>
                    </a:lnTo>
                    <a:lnTo>
                      <a:pt x="346" y="182"/>
                    </a:lnTo>
                    <a:lnTo>
                      <a:pt x="358" y="217"/>
                    </a:lnTo>
                    <a:lnTo>
                      <a:pt x="369" y="254"/>
                    </a:lnTo>
                    <a:lnTo>
                      <a:pt x="373" y="271"/>
                    </a:lnTo>
                    <a:lnTo>
                      <a:pt x="375" y="289"/>
                    </a:lnTo>
                    <a:lnTo>
                      <a:pt x="378" y="306"/>
                    </a:lnTo>
                    <a:lnTo>
                      <a:pt x="378" y="322"/>
                    </a:lnTo>
                    <a:lnTo>
                      <a:pt x="378" y="338"/>
                    </a:lnTo>
                    <a:lnTo>
                      <a:pt x="375" y="352"/>
                    </a:lnTo>
                    <a:lnTo>
                      <a:pt x="373" y="367"/>
                    </a:lnTo>
                    <a:lnTo>
                      <a:pt x="368" y="380"/>
                    </a:lnTo>
                    <a:lnTo>
                      <a:pt x="360" y="393"/>
                    </a:lnTo>
                    <a:lnTo>
                      <a:pt x="350" y="404"/>
                    </a:lnTo>
                    <a:lnTo>
                      <a:pt x="338" y="414"/>
                    </a:lnTo>
                    <a:lnTo>
                      <a:pt x="325" y="424"/>
                    </a:lnTo>
                    <a:lnTo>
                      <a:pt x="308" y="432"/>
                    </a:lnTo>
                    <a:lnTo>
                      <a:pt x="290" y="439"/>
                    </a:lnTo>
                    <a:lnTo>
                      <a:pt x="267" y="445"/>
                    </a:lnTo>
                    <a:lnTo>
                      <a:pt x="243" y="449"/>
                    </a:lnTo>
                    <a:lnTo>
                      <a:pt x="215" y="451"/>
                    </a:lnTo>
                    <a:lnTo>
                      <a:pt x="184" y="451"/>
                    </a:lnTo>
                    <a:lnTo>
                      <a:pt x="155" y="450"/>
                    </a:lnTo>
                    <a:lnTo>
                      <a:pt x="130" y="449"/>
                    </a:lnTo>
                    <a:lnTo>
                      <a:pt x="106" y="445"/>
                    </a:lnTo>
                    <a:lnTo>
                      <a:pt x="86" y="438"/>
                    </a:lnTo>
                    <a:lnTo>
                      <a:pt x="67" y="432"/>
                    </a:lnTo>
                    <a:lnTo>
                      <a:pt x="53" y="424"/>
                    </a:lnTo>
                    <a:lnTo>
                      <a:pt x="40" y="414"/>
                    </a:lnTo>
                    <a:lnTo>
                      <a:pt x="28" y="402"/>
                    </a:lnTo>
                    <a:lnTo>
                      <a:pt x="20" y="392"/>
                    </a:lnTo>
                    <a:lnTo>
                      <a:pt x="12" y="379"/>
                    </a:lnTo>
                    <a:lnTo>
                      <a:pt x="7" y="365"/>
                    </a:lnTo>
                    <a:lnTo>
                      <a:pt x="3" y="351"/>
                    </a:lnTo>
                    <a:lnTo>
                      <a:pt x="0" y="335"/>
                    </a:lnTo>
                    <a:lnTo>
                      <a:pt x="0" y="319"/>
                    </a:lnTo>
                    <a:lnTo>
                      <a:pt x="0" y="302"/>
                    </a:lnTo>
                    <a:lnTo>
                      <a:pt x="0" y="286"/>
                    </a:lnTo>
                    <a:lnTo>
                      <a:pt x="5" y="250"/>
                    </a:lnTo>
                    <a:lnTo>
                      <a:pt x="12" y="215"/>
                    </a:lnTo>
                    <a:lnTo>
                      <a:pt x="29" y="141"/>
                    </a:lnTo>
                    <a:lnTo>
                      <a:pt x="36" y="106"/>
                    </a:lnTo>
                    <a:lnTo>
                      <a:pt x="41" y="72"/>
                    </a:lnTo>
                    <a:lnTo>
                      <a:pt x="42" y="56"/>
                    </a:lnTo>
                    <a:lnTo>
                      <a:pt x="44" y="40"/>
                    </a:lnTo>
                    <a:lnTo>
                      <a:pt x="44" y="25"/>
                    </a:lnTo>
                    <a:lnTo>
                      <a:pt x="41" y="11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238d613911f_0_92"/>
              <p:cNvSpPr/>
              <p:nvPr/>
            </p:nvSpPr>
            <p:spPr>
              <a:xfrm>
                <a:off x="5300663" y="4592638"/>
                <a:ext cx="600075" cy="715963"/>
              </a:xfrm>
              <a:custGeom>
                <a:rect b="b" l="l" r="r" t="t"/>
                <a:pathLst>
                  <a:path extrusionOk="0" h="451" w="378">
                    <a:moveTo>
                      <a:pt x="41" y="11"/>
                    </a:moveTo>
                    <a:lnTo>
                      <a:pt x="41" y="11"/>
                    </a:lnTo>
                    <a:lnTo>
                      <a:pt x="103" y="6"/>
                    </a:lnTo>
                    <a:lnTo>
                      <a:pt x="133" y="3"/>
                    </a:lnTo>
                    <a:lnTo>
                      <a:pt x="165" y="0"/>
                    </a:lnTo>
                    <a:lnTo>
                      <a:pt x="198" y="0"/>
                    </a:lnTo>
                    <a:lnTo>
                      <a:pt x="231" y="2"/>
                    </a:lnTo>
                    <a:lnTo>
                      <a:pt x="267" y="4"/>
                    </a:lnTo>
                    <a:lnTo>
                      <a:pt x="305" y="10"/>
                    </a:lnTo>
                    <a:lnTo>
                      <a:pt x="307" y="24"/>
                    </a:lnTo>
                    <a:lnTo>
                      <a:pt x="308" y="40"/>
                    </a:lnTo>
                    <a:lnTo>
                      <a:pt x="311" y="57"/>
                    </a:lnTo>
                    <a:lnTo>
                      <a:pt x="315" y="73"/>
                    </a:lnTo>
                    <a:lnTo>
                      <a:pt x="324" y="109"/>
                    </a:lnTo>
                    <a:lnTo>
                      <a:pt x="334" y="145"/>
                    </a:lnTo>
                    <a:lnTo>
                      <a:pt x="346" y="182"/>
                    </a:lnTo>
                    <a:lnTo>
                      <a:pt x="358" y="217"/>
                    </a:lnTo>
                    <a:lnTo>
                      <a:pt x="369" y="254"/>
                    </a:lnTo>
                    <a:lnTo>
                      <a:pt x="373" y="271"/>
                    </a:lnTo>
                    <a:lnTo>
                      <a:pt x="375" y="289"/>
                    </a:lnTo>
                    <a:lnTo>
                      <a:pt x="378" y="306"/>
                    </a:lnTo>
                    <a:lnTo>
                      <a:pt x="378" y="322"/>
                    </a:lnTo>
                    <a:lnTo>
                      <a:pt x="378" y="338"/>
                    </a:lnTo>
                    <a:lnTo>
                      <a:pt x="375" y="352"/>
                    </a:lnTo>
                    <a:lnTo>
                      <a:pt x="373" y="367"/>
                    </a:lnTo>
                    <a:lnTo>
                      <a:pt x="368" y="380"/>
                    </a:lnTo>
                    <a:lnTo>
                      <a:pt x="360" y="393"/>
                    </a:lnTo>
                    <a:lnTo>
                      <a:pt x="350" y="404"/>
                    </a:lnTo>
                    <a:lnTo>
                      <a:pt x="338" y="414"/>
                    </a:lnTo>
                    <a:lnTo>
                      <a:pt x="325" y="424"/>
                    </a:lnTo>
                    <a:lnTo>
                      <a:pt x="308" y="432"/>
                    </a:lnTo>
                    <a:lnTo>
                      <a:pt x="290" y="439"/>
                    </a:lnTo>
                    <a:lnTo>
                      <a:pt x="267" y="445"/>
                    </a:lnTo>
                    <a:lnTo>
                      <a:pt x="243" y="449"/>
                    </a:lnTo>
                    <a:lnTo>
                      <a:pt x="215" y="451"/>
                    </a:lnTo>
                    <a:lnTo>
                      <a:pt x="184" y="451"/>
                    </a:lnTo>
                    <a:lnTo>
                      <a:pt x="155" y="450"/>
                    </a:lnTo>
                    <a:lnTo>
                      <a:pt x="130" y="449"/>
                    </a:lnTo>
                    <a:lnTo>
                      <a:pt x="106" y="445"/>
                    </a:lnTo>
                    <a:lnTo>
                      <a:pt x="86" y="438"/>
                    </a:lnTo>
                    <a:lnTo>
                      <a:pt x="67" y="432"/>
                    </a:lnTo>
                    <a:lnTo>
                      <a:pt x="53" y="424"/>
                    </a:lnTo>
                    <a:lnTo>
                      <a:pt x="40" y="414"/>
                    </a:lnTo>
                    <a:lnTo>
                      <a:pt x="28" y="402"/>
                    </a:lnTo>
                    <a:lnTo>
                      <a:pt x="20" y="392"/>
                    </a:lnTo>
                    <a:lnTo>
                      <a:pt x="12" y="379"/>
                    </a:lnTo>
                    <a:lnTo>
                      <a:pt x="7" y="365"/>
                    </a:lnTo>
                    <a:lnTo>
                      <a:pt x="3" y="351"/>
                    </a:lnTo>
                    <a:lnTo>
                      <a:pt x="0" y="335"/>
                    </a:lnTo>
                    <a:lnTo>
                      <a:pt x="0" y="319"/>
                    </a:lnTo>
                    <a:lnTo>
                      <a:pt x="0" y="302"/>
                    </a:lnTo>
                    <a:lnTo>
                      <a:pt x="0" y="286"/>
                    </a:lnTo>
                    <a:lnTo>
                      <a:pt x="5" y="250"/>
                    </a:lnTo>
                    <a:lnTo>
                      <a:pt x="12" y="215"/>
                    </a:lnTo>
                    <a:lnTo>
                      <a:pt x="29" y="141"/>
                    </a:lnTo>
                    <a:lnTo>
                      <a:pt x="36" y="106"/>
                    </a:lnTo>
                    <a:lnTo>
                      <a:pt x="41" y="72"/>
                    </a:lnTo>
                    <a:lnTo>
                      <a:pt x="42" y="56"/>
                    </a:lnTo>
                    <a:lnTo>
                      <a:pt x="44" y="40"/>
                    </a:lnTo>
                    <a:lnTo>
                      <a:pt x="44" y="25"/>
                    </a:lnTo>
                    <a:lnTo>
                      <a:pt x="41" y="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238d613911f_0_92"/>
              <p:cNvSpPr/>
              <p:nvPr/>
            </p:nvSpPr>
            <p:spPr>
              <a:xfrm>
                <a:off x="5695951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264" y="91"/>
                    </a:moveTo>
                    <a:lnTo>
                      <a:pt x="264" y="91"/>
                    </a:lnTo>
                    <a:lnTo>
                      <a:pt x="257" y="89"/>
                    </a:lnTo>
                    <a:lnTo>
                      <a:pt x="249" y="87"/>
                    </a:lnTo>
                    <a:lnTo>
                      <a:pt x="240" y="87"/>
                    </a:lnTo>
                    <a:lnTo>
                      <a:pt x="232" y="89"/>
                    </a:lnTo>
                    <a:lnTo>
                      <a:pt x="228" y="90"/>
                    </a:lnTo>
                    <a:lnTo>
                      <a:pt x="224" y="93"/>
                    </a:lnTo>
                    <a:lnTo>
                      <a:pt x="222" y="97"/>
                    </a:lnTo>
                    <a:lnTo>
                      <a:pt x="219" y="102"/>
                    </a:lnTo>
                    <a:lnTo>
                      <a:pt x="218" y="107"/>
                    </a:lnTo>
                    <a:lnTo>
                      <a:pt x="218" y="115"/>
                    </a:lnTo>
                    <a:lnTo>
                      <a:pt x="219" y="123"/>
                    </a:lnTo>
                    <a:lnTo>
                      <a:pt x="220" y="130"/>
                    </a:lnTo>
                    <a:lnTo>
                      <a:pt x="223" y="136"/>
                    </a:lnTo>
                    <a:lnTo>
                      <a:pt x="226" y="142"/>
                    </a:lnTo>
                    <a:lnTo>
                      <a:pt x="228" y="147"/>
                    </a:lnTo>
                    <a:lnTo>
                      <a:pt x="232" y="151"/>
                    </a:lnTo>
                    <a:lnTo>
                      <a:pt x="236" y="153"/>
                    </a:lnTo>
                    <a:lnTo>
                      <a:pt x="242" y="156"/>
                    </a:lnTo>
                    <a:lnTo>
                      <a:pt x="245" y="157"/>
                    </a:lnTo>
                    <a:lnTo>
                      <a:pt x="251" y="159"/>
                    </a:lnTo>
                    <a:lnTo>
                      <a:pt x="260" y="157"/>
                    </a:lnTo>
                    <a:lnTo>
                      <a:pt x="271" y="153"/>
                    </a:lnTo>
                    <a:lnTo>
                      <a:pt x="279" y="147"/>
                    </a:lnTo>
                    <a:lnTo>
                      <a:pt x="284" y="142"/>
                    </a:lnTo>
                    <a:lnTo>
                      <a:pt x="288" y="135"/>
                    </a:lnTo>
                    <a:lnTo>
                      <a:pt x="293" y="127"/>
                    </a:lnTo>
                    <a:lnTo>
                      <a:pt x="297" y="116"/>
                    </a:lnTo>
                    <a:lnTo>
                      <a:pt x="301" y="106"/>
                    </a:lnTo>
                    <a:lnTo>
                      <a:pt x="304" y="95"/>
                    </a:lnTo>
                    <a:lnTo>
                      <a:pt x="306" y="83"/>
                    </a:lnTo>
                    <a:lnTo>
                      <a:pt x="306" y="73"/>
                    </a:lnTo>
                    <a:lnTo>
                      <a:pt x="306" y="61"/>
                    </a:lnTo>
                    <a:lnTo>
                      <a:pt x="305" y="49"/>
                    </a:lnTo>
                    <a:lnTo>
                      <a:pt x="301" y="38"/>
                    </a:lnTo>
                    <a:lnTo>
                      <a:pt x="296" y="29"/>
                    </a:lnTo>
                    <a:lnTo>
                      <a:pt x="288" y="20"/>
                    </a:lnTo>
                    <a:lnTo>
                      <a:pt x="277" y="12"/>
                    </a:lnTo>
                    <a:lnTo>
                      <a:pt x="264" y="7"/>
                    </a:lnTo>
                    <a:lnTo>
                      <a:pt x="248" y="1"/>
                    </a:lnTo>
                    <a:lnTo>
                      <a:pt x="231" y="0"/>
                    </a:lnTo>
                    <a:lnTo>
                      <a:pt x="214" y="0"/>
                    </a:lnTo>
                    <a:lnTo>
                      <a:pt x="195" y="4"/>
                    </a:lnTo>
                    <a:lnTo>
                      <a:pt x="178" y="9"/>
                    </a:lnTo>
                    <a:lnTo>
                      <a:pt x="161" y="16"/>
                    </a:lnTo>
                    <a:lnTo>
                      <a:pt x="144" y="25"/>
                    </a:lnTo>
                    <a:lnTo>
                      <a:pt x="129" y="34"/>
                    </a:lnTo>
                    <a:lnTo>
                      <a:pt x="115" y="46"/>
                    </a:lnTo>
                    <a:lnTo>
                      <a:pt x="103" y="60"/>
                    </a:lnTo>
                    <a:lnTo>
                      <a:pt x="92" y="73"/>
                    </a:lnTo>
                    <a:lnTo>
                      <a:pt x="84" y="86"/>
                    </a:lnTo>
                    <a:lnTo>
                      <a:pt x="79" y="101"/>
                    </a:lnTo>
                    <a:lnTo>
                      <a:pt x="76" y="116"/>
                    </a:lnTo>
                    <a:lnTo>
                      <a:pt x="76" y="123"/>
                    </a:lnTo>
                    <a:lnTo>
                      <a:pt x="78" y="131"/>
                    </a:lnTo>
                    <a:lnTo>
                      <a:pt x="79" y="138"/>
                    </a:lnTo>
                    <a:lnTo>
                      <a:pt x="82" y="144"/>
                    </a:lnTo>
                    <a:lnTo>
                      <a:pt x="84" y="152"/>
                    </a:lnTo>
                    <a:lnTo>
                      <a:pt x="88" y="159"/>
                    </a:lnTo>
                    <a:lnTo>
                      <a:pt x="93" y="165"/>
                    </a:lnTo>
                    <a:lnTo>
                      <a:pt x="100" y="172"/>
                    </a:lnTo>
                    <a:lnTo>
                      <a:pt x="116" y="184"/>
                    </a:lnTo>
                    <a:lnTo>
                      <a:pt x="136" y="197"/>
                    </a:lnTo>
                    <a:lnTo>
                      <a:pt x="157" y="209"/>
                    </a:lnTo>
                    <a:lnTo>
                      <a:pt x="206" y="233"/>
                    </a:lnTo>
                    <a:lnTo>
                      <a:pt x="259" y="259"/>
                    </a:lnTo>
                    <a:lnTo>
                      <a:pt x="284" y="272"/>
                    </a:lnTo>
                    <a:lnTo>
                      <a:pt x="308" y="288"/>
                    </a:lnTo>
                    <a:lnTo>
                      <a:pt x="330" y="304"/>
                    </a:lnTo>
                    <a:lnTo>
                      <a:pt x="341" y="312"/>
                    </a:lnTo>
                    <a:lnTo>
                      <a:pt x="350" y="321"/>
                    </a:lnTo>
                    <a:lnTo>
                      <a:pt x="358" y="331"/>
                    </a:lnTo>
                    <a:lnTo>
                      <a:pt x="366" y="341"/>
                    </a:lnTo>
                    <a:lnTo>
                      <a:pt x="372" y="352"/>
                    </a:lnTo>
                    <a:lnTo>
                      <a:pt x="379" y="362"/>
                    </a:lnTo>
                    <a:lnTo>
                      <a:pt x="383" y="374"/>
                    </a:lnTo>
                    <a:lnTo>
                      <a:pt x="387" y="386"/>
                    </a:lnTo>
                    <a:lnTo>
                      <a:pt x="388" y="398"/>
                    </a:lnTo>
                    <a:lnTo>
                      <a:pt x="390" y="411"/>
                    </a:lnTo>
                    <a:lnTo>
                      <a:pt x="388" y="425"/>
                    </a:lnTo>
                    <a:lnTo>
                      <a:pt x="386" y="436"/>
                    </a:lnTo>
                    <a:lnTo>
                      <a:pt x="383" y="448"/>
                    </a:lnTo>
                    <a:lnTo>
                      <a:pt x="378" y="459"/>
                    </a:lnTo>
                    <a:lnTo>
                      <a:pt x="371" y="468"/>
                    </a:lnTo>
                    <a:lnTo>
                      <a:pt x="363" y="479"/>
                    </a:lnTo>
                    <a:lnTo>
                      <a:pt x="355" y="487"/>
                    </a:lnTo>
                    <a:lnTo>
                      <a:pt x="345" y="496"/>
                    </a:lnTo>
                    <a:lnTo>
                      <a:pt x="334" y="504"/>
                    </a:lnTo>
                    <a:lnTo>
                      <a:pt x="324" y="511"/>
                    </a:lnTo>
                    <a:lnTo>
                      <a:pt x="298" y="524"/>
                    </a:lnTo>
                    <a:lnTo>
                      <a:pt x="271" y="536"/>
                    </a:lnTo>
                    <a:lnTo>
                      <a:pt x="243" y="545"/>
                    </a:lnTo>
                    <a:lnTo>
                      <a:pt x="214" y="553"/>
                    </a:lnTo>
                    <a:lnTo>
                      <a:pt x="185" y="561"/>
                    </a:lnTo>
                    <a:lnTo>
                      <a:pt x="129" y="573"/>
                    </a:lnTo>
                    <a:lnTo>
                      <a:pt x="84" y="583"/>
                    </a:lnTo>
                    <a:lnTo>
                      <a:pt x="66" y="589"/>
                    </a:lnTo>
                    <a:lnTo>
                      <a:pt x="52" y="594"/>
                    </a:lnTo>
                    <a:lnTo>
                      <a:pt x="42" y="601"/>
                    </a:lnTo>
                    <a:lnTo>
                      <a:pt x="33" y="608"/>
                    </a:lnTo>
                    <a:lnTo>
                      <a:pt x="25" y="616"/>
                    </a:lnTo>
                    <a:lnTo>
                      <a:pt x="17" y="627"/>
                    </a:lnTo>
                    <a:lnTo>
                      <a:pt x="10" y="638"/>
                    </a:lnTo>
                    <a:lnTo>
                      <a:pt x="5" y="648"/>
                    </a:lnTo>
                    <a:lnTo>
                      <a:pt x="2" y="660"/>
                    </a:lnTo>
                    <a:lnTo>
                      <a:pt x="0" y="671"/>
                    </a:lnTo>
                    <a:lnTo>
                      <a:pt x="0" y="683"/>
                    </a:lnTo>
                    <a:lnTo>
                      <a:pt x="1" y="693"/>
                    </a:lnTo>
                    <a:lnTo>
                      <a:pt x="3" y="702"/>
                    </a:lnTo>
                    <a:lnTo>
                      <a:pt x="9" y="712"/>
                    </a:lnTo>
                    <a:lnTo>
                      <a:pt x="17" y="721"/>
                    </a:lnTo>
                    <a:lnTo>
                      <a:pt x="26" y="727"/>
                    </a:lnTo>
                    <a:lnTo>
                      <a:pt x="38" y="733"/>
                    </a:lnTo>
                    <a:lnTo>
                      <a:pt x="52" y="737"/>
                    </a:lnTo>
                    <a:lnTo>
                      <a:pt x="68" y="738"/>
                    </a:lnTo>
                    <a:lnTo>
                      <a:pt x="82" y="738"/>
                    </a:lnTo>
                    <a:lnTo>
                      <a:pt x="92" y="737"/>
                    </a:lnTo>
                    <a:lnTo>
                      <a:pt x="103" y="734"/>
                    </a:lnTo>
                    <a:lnTo>
                      <a:pt x="112" y="730"/>
                    </a:lnTo>
                    <a:lnTo>
                      <a:pt x="119" y="725"/>
                    </a:lnTo>
                    <a:lnTo>
                      <a:pt x="125" y="720"/>
                    </a:lnTo>
                    <a:lnTo>
                      <a:pt x="130" y="713"/>
                    </a:lnTo>
                    <a:lnTo>
                      <a:pt x="134" y="706"/>
                    </a:lnTo>
                    <a:lnTo>
                      <a:pt x="138" y="700"/>
                    </a:lnTo>
                    <a:lnTo>
                      <a:pt x="142" y="688"/>
                    </a:lnTo>
                    <a:lnTo>
                      <a:pt x="144" y="677"/>
                    </a:lnTo>
                    <a:lnTo>
                      <a:pt x="144" y="669"/>
                    </a:lnTo>
                    <a:lnTo>
                      <a:pt x="142" y="657"/>
                    </a:lnTo>
                    <a:lnTo>
                      <a:pt x="140" y="649"/>
                    </a:lnTo>
                    <a:lnTo>
                      <a:pt x="136" y="642"/>
                    </a:lnTo>
                    <a:lnTo>
                      <a:pt x="130" y="635"/>
                    </a:lnTo>
                    <a:lnTo>
                      <a:pt x="124" y="631"/>
                    </a:lnTo>
                    <a:lnTo>
                      <a:pt x="115" y="627"/>
                    </a:lnTo>
                    <a:lnTo>
                      <a:pt x="109" y="627"/>
                    </a:lnTo>
                    <a:lnTo>
                      <a:pt x="104" y="627"/>
                    </a:lnTo>
                    <a:lnTo>
                      <a:pt x="97" y="628"/>
                    </a:lnTo>
                    <a:lnTo>
                      <a:pt x="92" y="631"/>
                    </a:lnTo>
                    <a:lnTo>
                      <a:pt x="88" y="634"/>
                    </a:lnTo>
                    <a:lnTo>
                      <a:pt x="84" y="638"/>
                    </a:lnTo>
                    <a:lnTo>
                      <a:pt x="80" y="642"/>
                    </a:lnTo>
                    <a:lnTo>
                      <a:pt x="79" y="647"/>
                    </a:lnTo>
                    <a:lnTo>
                      <a:pt x="78" y="652"/>
                    </a:lnTo>
                    <a:lnTo>
                      <a:pt x="76" y="657"/>
                    </a:lnTo>
                    <a:lnTo>
                      <a:pt x="78" y="661"/>
                    </a:lnTo>
                    <a:lnTo>
                      <a:pt x="79" y="667"/>
                    </a:lnTo>
                    <a:lnTo>
                      <a:pt x="82" y="671"/>
                    </a:lnTo>
                    <a:lnTo>
                      <a:pt x="84" y="673"/>
                    </a:lnTo>
                    <a:lnTo>
                      <a:pt x="89" y="676"/>
                    </a:lnTo>
                    <a:lnTo>
                      <a:pt x="95" y="677"/>
                    </a:lnTo>
                    <a:lnTo>
                      <a:pt x="103" y="679"/>
                    </a:lnTo>
                    <a:lnTo>
                      <a:pt x="111" y="677"/>
                    </a:lnTo>
                    <a:lnTo>
                      <a:pt x="109" y="685"/>
                    </a:lnTo>
                    <a:lnTo>
                      <a:pt x="108" y="693"/>
                    </a:lnTo>
                    <a:lnTo>
                      <a:pt x="104" y="702"/>
                    </a:lnTo>
                    <a:lnTo>
                      <a:pt x="100" y="706"/>
                    </a:lnTo>
                    <a:lnTo>
                      <a:pt x="96" y="710"/>
                    </a:lnTo>
                    <a:lnTo>
                      <a:pt x="92" y="713"/>
                    </a:lnTo>
                    <a:lnTo>
                      <a:pt x="87" y="716"/>
                    </a:lnTo>
                    <a:lnTo>
                      <a:pt x="80" y="717"/>
                    </a:lnTo>
                    <a:lnTo>
                      <a:pt x="74" y="718"/>
                    </a:lnTo>
                    <a:lnTo>
                      <a:pt x="66" y="717"/>
                    </a:lnTo>
                    <a:lnTo>
                      <a:pt x="55" y="714"/>
                    </a:lnTo>
                    <a:lnTo>
                      <a:pt x="46" y="710"/>
                    </a:lnTo>
                    <a:lnTo>
                      <a:pt x="39" y="705"/>
                    </a:lnTo>
                    <a:lnTo>
                      <a:pt x="33" y="698"/>
                    </a:lnTo>
                    <a:lnTo>
                      <a:pt x="29" y="690"/>
                    </a:lnTo>
                    <a:lnTo>
                      <a:pt x="26" y="683"/>
                    </a:lnTo>
                    <a:lnTo>
                      <a:pt x="25" y="673"/>
                    </a:lnTo>
                    <a:lnTo>
                      <a:pt x="25" y="665"/>
                    </a:lnTo>
                    <a:lnTo>
                      <a:pt x="25" y="656"/>
                    </a:lnTo>
                    <a:lnTo>
                      <a:pt x="27" y="647"/>
                    </a:lnTo>
                    <a:lnTo>
                      <a:pt x="30" y="638"/>
                    </a:lnTo>
                    <a:lnTo>
                      <a:pt x="34" y="630"/>
                    </a:lnTo>
                    <a:lnTo>
                      <a:pt x="39" y="623"/>
                    </a:lnTo>
                    <a:lnTo>
                      <a:pt x="46" y="616"/>
                    </a:lnTo>
                    <a:lnTo>
                      <a:pt x="52" y="612"/>
                    </a:lnTo>
                    <a:lnTo>
                      <a:pt x="59" y="608"/>
                    </a:lnTo>
                    <a:lnTo>
                      <a:pt x="67" y="607"/>
                    </a:lnTo>
                    <a:lnTo>
                      <a:pt x="95" y="606"/>
                    </a:lnTo>
                    <a:lnTo>
                      <a:pt x="145" y="599"/>
                    </a:lnTo>
                    <a:lnTo>
                      <a:pt x="174" y="595"/>
                    </a:lnTo>
                    <a:lnTo>
                      <a:pt x="206" y="589"/>
                    </a:lnTo>
                    <a:lnTo>
                      <a:pt x="240" y="581"/>
                    </a:lnTo>
                    <a:lnTo>
                      <a:pt x="275" y="571"/>
                    </a:lnTo>
                    <a:lnTo>
                      <a:pt x="308" y="561"/>
                    </a:lnTo>
                    <a:lnTo>
                      <a:pt x="341" y="548"/>
                    </a:lnTo>
                    <a:lnTo>
                      <a:pt x="355" y="540"/>
                    </a:lnTo>
                    <a:lnTo>
                      <a:pt x="371" y="532"/>
                    </a:lnTo>
                    <a:lnTo>
                      <a:pt x="384" y="522"/>
                    </a:lnTo>
                    <a:lnTo>
                      <a:pt x="398" y="513"/>
                    </a:lnTo>
                    <a:lnTo>
                      <a:pt x="409" y="504"/>
                    </a:lnTo>
                    <a:lnTo>
                      <a:pt x="421" y="493"/>
                    </a:lnTo>
                    <a:lnTo>
                      <a:pt x="431" y="483"/>
                    </a:lnTo>
                    <a:lnTo>
                      <a:pt x="439" y="471"/>
                    </a:lnTo>
                    <a:lnTo>
                      <a:pt x="445" y="458"/>
                    </a:lnTo>
                    <a:lnTo>
                      <a:pt x="450" y="444"/>
                    </a:lnTo>
                    <a:lnTo>
                      <a:pt x="454" y="430"/>
                    </a:lnTo>
                    <a:lnTo>
                      <a:pt x="456" y="415"/>
                    </a:lnTo>
                    <a:lnTo>
                      <a:pt x="456" y="401"/>
                    </a:lnTo>
                    <a:lnTo>
                      <a:pt x="454" y="386"/>
                    </a:lnTo>
                    <a:lnTo>
                      <a:pt x="450" y="373"/>
                    </a:lnTo>
                    <a:lnTo>
                      <a:pt x="445" y="360"/>
                    </a:lnTo>
                    <a:lnTo>
                      <a:pt x="439" y="347"/>
                    </a:lnTo>
                    <a:lnTo>
                      <a:pt x="431" y="335"/>
                    </a:lnTo>
                    <a:lnTo>
                      <a:pt x="421" y="324"/>
                    </a:lnTo>
                    <a:lnTo>
                      <a:pt x="411" y="313"/>
                    </a:lnTo>
                    <a:lnTo>
                      <a:pt x="399" y="303"/>
                    </a:lnTo>
                    <a:lnTo>
                      <a:pt x="387" y="292"/>
                    </a:lnTo>
                    <a:lnTo>
                      <a:pt x="359" y="275"/>
                    </a:lnTo>
                    <a:lnTo>
                      <a:pt x="330" y="258"/>
                    </a:lnTo>
                    <a:lnTo>
                      <a:pt x="298" y="242"/>
                    </a:lnTo>
                    <a:lnTo>
                      <a:pt x="268" y="229"/>
                    </a:lnTo>
                    <a:lnTo>
                      <a:pt x="236" y="216"/>
                    </a:lnTo>
                    <a:lnTo>
                      <a:pt x="179" y="193"/>
                    </a:lnTo>
                    <a:lnTo>
                      <a:pt x="156" y="183"/>
                    </a:lnTo>
                    <a:lnTo>
                      <a:pt x="136" y="173"/>
                    </a:lnTo>
                    <a:lnTo>
                      <a:pt x="120" y="164"/>
                    </a:lnTo>
                    <a:lnTo>
                      <a:pt x="115" y="159"/>
                    </a:lnTo>
                    <a:lnTo>
                      <a:pt x="111" y="155"/>
                    </a:lnTo>
                    <a:lnTo>
                      <a:pt x="107" y="144"/>
                    </a:lnTo>
                    <a:lnTo>
                      <a:pt x="104" y="135"/>
                    </a:lnTo>
                    <a:lnTo>
                      <a:pt x="105" y="124"/>
                    </a:lnTo>
                    <a:lnTo>
                      <a:pt x="108" y="114"/>
                    </a:lnTo>
                    <a:lnTo>
                      <a:pt x="113" y="102"/>
                    </a:lnTo>
                    <a:lnTo>
                      <a:pt x="120" y="91"/>
                    </a:lnTo>
                    <a:lnTo>
                      <a:pt x="128" y="82"/>
                    </a:lnTo>
                    <a:lnTo>
                      <a:pt x="137" y="71"/>
                    </a:lnTo>
                    <a:lnTo>
                      <a:pt x="149" y="62"/>
                    </a:lnTo>
                    <a:lnTo>
                      <a:pt x="161" y="54"/>
                    </a:lnTo>
                    <a:lnTo>
                      <a:pt x="173" y="46"/>
                    </a:lnTo>
                    <a:lnTo>
                      <a:pt x="186" y="40"/>
                    </a:lnTo>
                    <a:lnTo>
                      <a:pt x="201" y="34"/>
                    </a:lnTo>
                    <a:lnTo>
                      <a:pt x="214" y="30"/>
                    </a:lnTo>
                    <a:lnTo>
                      <a:pt x="227" y="29"/>
                    </a:lnTo>
                    <a:lnTo>
                      <a:pt x="240" y="28"/>
                    </a:lnTo>
                    <a:lnTo>
                      <a:pt x="252" y="29"/>
                    </a:lnTo>
                    <a:lnTo>
                      <a:pt x="261" y="32"/>
                    </a:lnTo>
                    <a:lnTo>
                      <a:pt x="269" y="37"/>
                    </a:lnTo>
                    <a:lnTo>
                      <a:pt x="276" y="42"/>
                    </a:lnTo>
                    <a:lnTo>
                      <a:pt x="281" y="50"/>
                    </a:lnTo>
                    <a:lnTo>
                      <a:pt x="285" y="58"/>
                    </a:lnTo>
                    <a:lnTo>
                      <a:pt x="286" y="66"/>
                    </a:lnTo>
                    <a:lnTo>
                      <a:pt x="288" y="75"/>
                    </a:lnTo>
                    <a:lnTo>
                      <a:pt x="288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1" y="108"/>
                    </a:lnTo>
                    <a:lnTo>
                      <a:pt x="277" y="116"/>
                    </a:lnTo>
                    <a:lnTo>
                      <a:pt x="273" y="122"/>
                    </a:lnTo>
                    <a:lnTo>
                      <a:pt x="268" y="127"/>
                    </a:lnTo>
                    <a:lnTo>
                      <a:pt x="263" y="130"/>
                    </a:lnTo>
                    <a:lnTo>
                      <a:pt x="267" y="126"/>
                    </a:lnTo>
                    <a:lnTo>
                      <a:pt x="271" y="115"/>
                    </a:lnTo>
                    <a:lnTo>
                      <a:pt x="272" y="110"/>
                    </a:lnTo>
                    <a:lnTo>
                      <a:pt x="272" y="103"/>
                    </a:lnTo>
                    <a:lnTo>
                      <a:pt x="271" y="97"/>
                    </a:lnTo>
                    <a:lnTo>
                      <a:pt x="264" y="91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238d613911f_0_92"/>
              <p:cNvSpPr/>
              <p:nvPr/>
            </p:nvSpPr>
            <p:spPr>
              <a:xfrm>
                <a:off x="5695951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264" y="91"/>
                    </a:moveTo>
                    <a:lnTo>
                      <a:pt x="264" y="91"/>
                    </a:lnTo>
                    <a:lnTo>
                      <a:pt x="257" y="89"/>
                    </a:lnTo>
                    <a:lnTo>
                      <a:pt x="249" y="87"/>
                    </a:lnTo>
                    <a:lnTo>
                      <a:pt x="240" y="87"/>
                    </a:lnTo>
                    <a:lnTo>
                      <a:pt x="232" y="89"/>
                    </a:lnTo>
                    <a:lnTo>
                      <a:pt x="228" y="90"/>
                    </a:lnTo>
                    <a:lnTo>
                      <a:pt x="224" y="93"/>
                    </a:lnTo>
                    <a:lnTo>
                      <a:pt x="222" y="97"/>
                    </a:lnTo>
                    <a:lnTo>
                      <a:pt x="219" y="102"/>
                    </a:lnTo>
                    <a:lnTo>
                      <a:pt x="218" y="107"/>
                    </a:lnTo>
                    <a:lnTo>
                      <a:pt x="218" y="115"/>
                    </a:lnTo>
                    <a:lnTo>
                      <a:pt x="219" y="123"/>
                    </a:lnTo>
                    <a:lnTo>
                      <a:pt x="220" y="130"/>
                    </a:lnTo>
                    <a:lnTo>
                      <a:pt x="223" y="136"/>
                    </a:lnTo>
                    <a:lnTo>
                      <a:pt x="226" y="142"/>
                    </a:lnTo>
                    <a:lnTo>
                      <a:pt x="228" y="147"/>
                    </a:lnTo>
                    <a:lnTo>
                      <a:pt x="232" y="151"/>
                    </a:lnTo>
                    <a:lnTo>
                      <a:pt x="236" y="153"/>
                    </a:lnTo>
                    <a:lnTo>
                      <a:pt x="242" y="156"/>
                    </a:lnTo>
                    <a:lnTo>
                      <a:pt x="245" y="157"/>
                    </a:lnTo>
                    <a:lnTo>
                      <a:pt x="251" y="159"/>
                    </a:lnTo>
                    <a:lnTo>
                      <a:pt x="260" y="157"/>
                    </a:lnTo>
                    <a:lnTo>
                      <a:pt x="271" y="153"/>
                    </a:lnTo>
                    <a:lnTo>
                      <a:pt x="279" y="147"/>
                    </a:lnTo>
                    <a:lnTo>
                      <a:pt x="284" y="142"/>
                    </a:lnTo>
                    <a:lnTo>
                      <a:pt x="288" y="135"/>
                    </a:lnTo>
                    <a:lnTo>
                      <a:pt x="293" y="127"/>
                    </a:lnTo>
                    <a:lnTo>
                      <a:pt x="297" y="116"/>
                    </a:lnTo>
                    <a:lnTo>
                      <a:pt x="301" y="106"/>
                    </a:lnTo>
                    <a:lnTo>
                      <a:pt x="304" y="95"/>
                    </a:lnTo>
                    <a:lnTo>
                      <a:pt x="306" y="83"/>
                    </a:lnTo>
                    <a:lnTo>
                      <a:pt x="306" y="73"/>
                    </a:lnTo>
                    <a:lnTo>
                      <a:pt x="306" y="61"/>
                    </a:lnTo>
                    <a:lnTo>
                      <a:pt x="305" y="49"/>
                    </a:lnTo>
                    <a:lnTo>
                      <a:pt x="301" y="38"/>
                    </a:lnTo>
                    <a:lnTo>
                      <a:pt x="296" y="29"/>
                    </a:lnTo>
                    <a:lnTo>
                      <a:pt x="288" y="20"/>
                    </a:lnTo>
                    <a:lnTo>
                      <a:pt x="277" y="12"/>
                    </a:lnTo>
                    <a:lnTo>
                      <a:pt x="264" y="7"/>
                    </a:lnTo>
                    <a:lnTo>
                      <a:pt x="248" y="1"/>
                    </a:lnTo>
                    <a:lnTo>
                      <a:pt x="231" y="0"/>
                    </a:lnTo>
                    <a:lnTo>
                      <a:pt x="214" y="0"/>
                    </a:lnTo>
                    <a:lnTo>
                      <a:pt x="195" y="4"/>
                    </a:lnTo>
                    <a:lnTo>
                      <a:pt x="178" y="9"/>
                    </a:lnTo>
                    <a:lnTo>
                      <a:pt x="161" y="16"/>
                    </a:lnTo>
                    <a:lnTo>
                      <a:pt x="144" y="25"/>
                    </a:lnTo>
                    <a:lnTo>
                      <a:pt x="129" y="34"/>
                    </a:lnTo>
                    <a:lnTo>
                      <a:pt x="115" y="46"/>
                    </a:lnTo>
                    <a:lnTo>
                      <a:pt x="103" y="60"/>
                    </a:lnTo>
                    <a:lnTo>
                      <a:pt x="92" y="73"/>
                    </a:lnTo>
                    <a:lnTo>
                      <a:pt x="84" y="86"/>
                    </a:lnTo>
                    <a:lnTo>
                      <a:pt x="79" y="101"/>
                    </a:lnTo>
                    <a:lnTo>
                      <a:pt x="76" y="116"/>
                    </a:lnTo>
                    <a:lnTo>
                      <a:pt x="76" y="123"/>
                    </a:lnTo>
                    <a:lnTo>
                      <a:pt x="78" y="131"/>
                    </a:lnTo>
                    <a:lnTo>
                      <a:pt x="79" y="138"/>
                    </a:lnTo>
                    <a:lnTo>
                      <a:pt x="82" y="144"/>
                    </a:lnTo>
                    <a:lnTo>
                      <a:pt x="84" y="152"/>
                    </a:lnTo>
                    <a:lnTo>
                      <a:pt x="88" y="159"/>
                    </a:lnTo>
                    <a:lnTo>
                      <a:pt x="93" y="165"/>
                    </a:lnTo>
                    <a:lnTo>
                      <a:pt x="100" y="172"/>
                    </a:lnTo>
                    <a:lnTo>
                      <a:pt x="116" y="184"/>
                    </a:lnTo>
                    <a:lnTo>
                      <a:pt x="136" y="197"/>
                    </a:lnTo>
                    <a:lnTo>
                      <a:pt x="157" y="209"/>
                    </a:lnTo>
                    <a:lnTo>
                      <a:pt x="206" y="233"/>
                    </a:lnTo>
                    <a:lnTo>
                      <a:pt x="259" y="259"/>
                    </a:lnTo>
                    <a:lnTo>
                      <a:pt x="284" y="272"/>
                    </a:lnTo>
                    <a:lnTo>
                      <a:pt x="308" y="288"/>
                    </a:lnTo>
                    <a:lnTo>
                      <a:pt x="330" y="304"/>
                    </a:lnTo>
                    <a:lnTo>
                      <a:pt x="341" y="312"/>
                    </a:lnTo>
                    <a:lnTo>
                      <a:pt x="350" y="321"/>
                    </a:lnTo>
                    <a:lnTo>
                      <a:pt x="358" y="331"/>
                    </a:lnTo>
                    <a:lnTo>
                      <a:pt x="366" y="341"/>
                    </a:lnTo>
                    <a:lnTo>
                      <a:pt x="372" y="352"/>
                    </a:lnTo>
                    <a:lnTo>
                      <a:pt x="379" y="362"/>
                    </a:lnTo>
                    <a:lnTo>
                      <a:pt x="383" y="374"/>
                    </a:lnTo>
                    <a:lnTo>
                      <a:pt x="387" y="386"/>
                    </a:lnTo>
                    <a:lnTo>
                      <a:pt x="388" y="398"/>
                    </a:lnTo>
                    <a:lnTo>
                      <a:pt x="390" y="411"/>
                    </a:lnTo>
                    <a:lnTo>
                      <a:pt x="388" y="425"/>
                    </a:lnTo>
                    <a:lnTo>
                      <a:pt x="386" y="436"/>
                    </a:lnTo>
                    <a:lnTo>
                      <a:pt x="383" y="448"/>
                    </a:lnTo>
                    <a:lnTo>
                      <a:pt x="378" y="459"/>
                    </a:lnTo>
                    <a:lnTo>
                      <a:pt x="371" y="468"/>
                    </a:lnTo>
                    <a:lnTo>
                      <a:pt x="363" y="479"/>
                    </a:lnTo>
                    <a:lnTo>
                      <a:pt x="355" y="487"/>
                    </a:lnTo>
                    <a:lnTo>
                      <a:pt x="345" y="496"/>
                    </a:lnTo>
                    <a:lnTo>
                      <a:pt x="334" y="504"/>
                    </a:lnTo>
                    <a:lnTo>
                      <a:pt x="324" y="511"/>
                    </a:lnTo>
                    <a:lnTo>
                      <a:pt x="298" y="524"/>
                    </a:lnTo>
                    <a:lnTo>
                      <a:pt x="271" y="536"/>
                    </a:lnTo>
                    <a:lnTo>
                      <a:pt x="243" y="545"/>
                    </a:lnTo>
                    <a:lnTo>
                      <a:pt x="214" y="553"/>
                    </a:lnTo>
                    <a:lnTo>
                      <a:pt x="185" y="561"/>
                    </a:lnTo>
                    <a:lnTo>
                      <a:pt x="129" y="573"/>
                    </a:lnTo>
                    <a:lnTo>
                      <a:pt x="84" y="583"/>
                    </a:lnTo>
                    <a:lnTo>
                      <a:pt x="66" y="589"/>
                    </a:lnTo>
                    <a:lnTo>
                      <a:pt x="52" y="594"/>
                    </a:lnTo>
                    <a:lnTo>
                      <a:pt x="42" y="601"/>
                    </a:lnTo>
                    <a:lnTo>
                      <a:pt x="33" y="608"/>
                    </a:lnTo>
                    <a:lnTo>
                      <a:pt x="25" y="616"/>
                    </a:lnTo>
                    <a:lnTo>
                      <a:pt x="17" y="627"/>
                    </a:lnTo>
                    <a:lnTo>
                      <a:pt x="10" y="638"/>
                    </a:lnTo>
                    <a:lnTo>
                      <a:pt x="5" y="648"/>
                    </a:lnTo>
                    <a:lnTo>
                      <a:pt x="2" y="660"/>
                    </a:lnTo>
                    <a:lnTo>
                      <a:pt x="0" y="671"/>
                    </a:lnTo>
                    <a:lnTo>
                      <a:pt x="0" y="683"/>
                    </a:lnTo>
                    <a:lnTo>
                      <a:pt x="1" y="693"/>
                    </a:lnTo>
                    <a:lnTo>
                      <a:pt x="3" y="702"/>
                    </a:lnTo>
                    <a:lnTo>
                      <a:pt x="9" y="712"/>
                    </a:lnTo>
                    <a:lnTo>
                      <a:pt x="17" y="721"/>
                    </a:lnTo>
                    <a:lnTo>
                      <a:pt x="26" y="727"/>
                    </a:lnTo>
                    <a:lnTo>
                      <a:pt x="38" y="733"/>
                    </a:lnTo>
                    <a:lnTo>
                      <a:pt x="52" y="737"/>
                    </a:lnTo>
                    <a:lnTo>
                      <a:pt x="68" y="738"/>
                    </a:lnTo>
                    <a:lnTo>
                      <a:pt x="82" y="738"/>
                    </a:lnTo>
                    <a:lnTo>
                      <a:pt x="92" y="737"/>
                    </a:lnTo>
                    <a:lnTo>
                      <a:pt x="103" y="734"/>
                    </a:lnTo>
                    <a:lnTo>
                      <a:pt x="112" y="730"/>
                    </a:lnTo>
                    <a:lnTo>
                      <a:pt x="119" y="725"/>
                    </a:lnTo>
                    <a:lnTo>
                      <a:pt x="125" y="720"/>
                    </a:lnTo>
                    <a:lnTo>
                      <a:pt x="130" y="713"/>
                    </a:lnTo>
                    <a:lnTo>
                      <a:pt x="134" y="706"/>
                    </a:lnTo>
                    <a:lnTo>
                      <a:pt x="138" y="700"/>
                    </a:lnTo>
                    <a:lnTo>
                      <a:pt x="142" y="688"/>
                    </a:lnTo>
                    <a:lnTo>
                      <a:pt x="144" y="677"/>
                    </a:lnTo>
                    <a:lnTo>
                      <a:pt x="144" y="669"/>
                    </a:lnTo>
                    <a:lnTo>
                      <a:pt x="142" y="657"/>
                    </a:lnTo>
                    <a:lnTo>
                      <a:pt x="140" y="649"/>
                    </a:lnTo>
                    <a:lnTo>
                      <a:pt x="136" y="642"/>
                    </a:lnTo>
                    <a:lnTo>
                      <a:pt x="130" y="635"/>
                    </a:lnTo>
                    <a:lnTo>
                      <a:pt x="124" y="631"/>
                    </a:lnTo>
                    <a:lnTo>
                      <a:pt x="115" y="627"/>
                    </a:lnTo>
                    <a:lnTo>
                      <a:pt x="109" y="627"/>
                    </a:lnTo>
                    <a:lnTo>
                      <a:pt x="104" y="627"/>
                    </a:lnTo>
                    <a:lnTo>
                      <a:pt x="97" y="628"/>
                    </a:lnTo>
                    <a:lnTo>
                      <a:pt x="92" y="631"/>
                    </a:lnTo>
                    <a:lnTo>
                      <a:pt x="88" y="634"/>
                    </a:lnTo>
                    <a:lnTo>
                      <a:pt x="84" y="638"/>
                    </a:lnTo>
                    <a:lnTo>
                      <a:pt x="80" y="642"/>
                    </a:lnTo>
                    <a:lnTo>
                      <a:pt x="79" y="647"/>
                    </a:lnTo>
                    <a:lnTo>
                      <a:pt x="78" y="652"/>
                    </a:lnTo>
                    <a:lnTo>
                      <a:pt x="76" y="657"/>
                    </a:lnTo>
                    <a:lnTo>
                      <a:pt x="78" y="661"/>
                    </a:lnTo>
                    <a:lnTo>
                      <a:pt x="79" y="667"/>
                    </a:lnTo>
                    <a:lnTo>
                      <a:pt x="82" y="671"/>
                    </a:lnTo>
                    <a:lnTo>
                      <a:pt x="84" y="673"/>
                    </a:lnTo>
                    <a:lnTo>
                      <a:pt x="89" y="676"/>
                    </a:lnTo>
                    <a:lnTo>
                      <a:pt x="95" y="677"/>
                    </a:lnTo>
                    <a:lnTo>
                      <a:pt x="103" y="679"/>
                    </a:lnTo>
                    <a:lnTo>
                      <a:pt x="111" y="677"/>
                    </a:lnTo>
                    <a:lnTo>
                      <a:pt x="109" y="685"/>
                    </a:lnTo>
                    <a:lnTo>
                      <a:pt x="108" y="693"/>
                    </a:lnTo>
                    <a:lnTo>
                      <a:pt x="104" y="702"/>
                    </a:lnTo>
                    <a:lnTo>
                      <a:pt x="100" y="706"/>
                    </a:lnTo>
                    <a:lnTo>
                      <a:pt x="96" y="710"/>
                    </a:lnTo>
                    <a:lnTo>
                      <a:pt x="92" y="713"/>
                    </a:lnTo>
                    <a:lnTo>
                      <a:pt x="87" y="716"/>
                    </a:lnTo>
                    <a:lnTo>
                      <a:pt x="80" y="717"/>
                    </a:lnTo>
                    <a:lnTo>
                      <a:pt x="74" y="718"/>
                    </a:lnTo>
                    <a:lnTo>
                      <a:pt x="66" y="717"/>
                    </a:lnTo>
                    <a:lnTo>
                      <a:pt x="55" y="714"/>
                    </a:lnTo>
                    <a:lnTo>
                      <a:pt x="46" y="710"/>
                    </a:lnTo>
                    <a:lnTo>
                      <a:pt x="39" y="705"/>
                    </a:lnTo>
                    <a:lnTo>
                      <a:pt x="33" y="698"/>
                    </a:lnTo>
                    <a:lnTo>
                      <a:pt x="29" y="690"/>
                    </a:lnTo>
                    <a:lnTo>
                      <a:pt x="26" y="683"/>
                    </a:lnTo>
                    <a:lnTo>
                      <a:pt x="25" y="673"/>
                    </a:lnTo>
                    <a:lnTo>
                      <a:pt x="25" y="665"/>
                    </a:lnTo>
                    <a:lnTo>
                      <a:pt x="25" y="656"/>
                    </a:lnTo>
                    <a:lnTo>
                      <a:pt x="27" y="647"/>
                    </a:lnTo>
                    <a:lnTo>
                      <a:pt x="30" y="638"/>
                    </a:lnTo>
                    <a:lnTo>
                      <a:pt x="34" y="630"/>
                    </a:lnTo>
                    <a:lnTo>
                      <a:pt x="39" y="623"/>
                    </a:lnTo>
                    <a:lnTo>
                      <a:pt x="46" y="616"/>
                    </a:lnTo>
                    <a:lnTo>
                      <a:pt x="52" y="612"/>
                    </a:lnTo>
                    <a:lnTo>
                      <a:pt x="59" y="608"/>
                    </a:lnTo>
                    <a:lnTo>
                      <a:pt x="67" y="607"/>
                    </a:lnTo>
                    <a:lnTo>
                      <a:pt x="95" y="606"/>
                    </a:lnTo>
                    <a:lnTo>
                      <a:pt x="145" y="599"/>
                    </a:lnTo>
                    <a:lnTo>
                      <a:pt x="174" y="595"/>
                    </a:lnTo>
                    <a:lnTo>
                      <a:pt x="206" y="589"/>
                    </a:lnTo>
                    <a:lnTo>
                      <a:pt x="240" y="581"/>
                    </a:lnTo>
                    <a:lnTo>
                      <a:pt x="275" y="571"/>
                    </a:lnTo>
                    <a:lnTo>
                      <a:pt x="308" y="561"/>
                    </a:lnTo>
                    <a:lnTo>
                      <a:pt x="341" y="548"/>
                    </a:lnTo>
                    <a:lnTo>
                      <a:pt x="355" y="540"/>
                    </a:lnTo>
                    <a:lnTo>
                      <a:pt x="371" y="532"/>
                    </a:lnTo>
                    <a:lnTo>
                      <a:pt x="384" y="522"/>
                    </a:lnTo>
                    <a:lnTo>
                      <a:pt x="398" y="513"/>
                    </a:lnTo>
                    <a:lnTo>
                      <a:pt x="409" y="504"/>
                    </a:lnTo>
                    <a:lnTo>
                      <a:pt x="421" y="493"/>
                    </a:lnTo>
                    <a:lnTo>
                      <a:pt x="431" y="483"/>
                    </a:lnTo>
                    <a:lnTo>
                      <a:pt x="439" y="471"/>
                    </a:lnTo>
                    <a:lnTo>
                      <a:pt x="445" y="458"/>
                    </a:lnTo>
                    <a:lnTo>
                      <a:pt x="450" y="444"/>
                    </a:lnTo>
                    <a:lnTo>
                      <a:pt x="454" y="430"/>
                    </a:lnTo>
                    <a:lnTo>
                      <a:pt x="456" y="415"/>
                    </a:lnTo>
                    <a:lnTo>
                      <a:pt x="456" y="401"/>
                    </a:lnTo>
                    <a:lnTo>
                      <a:pt x="454" y="386"/>
                    </a:lnTo>
                    <a:lnTo>
                      <a:pt x="450" y="373"/>
                    </a:lnTo>
                    <a:lnTo>
                      <a:pt x="445" y="360"/>
                    </a:lnTo>
                    <a:lnTo>
                      <a:pt x="439" y="347"/>
                    </a:lnTo>
                    <a:lnTo>
                      <a:pt x="431" y="335"/>
                    </a:lnTo>
                    <a:lnTo>
                      <a:pt x="421" y="324"/>
                    </a:lnTo>
                    <a:lnTo>
                      <a:pt x="411" y="313"/>
                    </a:lnTo>
                    <a:lnTo>
                      <a:pt x="399" y="303"/>
                    </a:lnTo>
                    <a:lnTo>
                      <a:pt x="387" y="292"/>
                    </a:lnTo>
                    <a:lnTo>
                      <a:pt x="359" y="275"/>
                    </a:lnTo>
                    <a:lnTo>
                      <a:pt x="330" y="258"/>
                    </a:lnTo>
                    <a:lnTo>
                      <a:pt x="298" y="242"/>
                    </a:lnTo>
                    <a:lnTo>
                      <a:pt x="268" y="229"/>
                    </a:lnTo>
                    <a:lnTo>
                      <a:pt x="236" y="216"/>
                    </a:lnTo>
                    <a:lnTo>
                      <a:pt x="179" y="193"/>
                    </a:lnTo>
                    <a:lnTo>
                      <a:pt x="156" y="183"/>
                    </a:lnTo>
                    <a:lnTo>
                      <a:pt x="136" y="173"/>
                    </a:lnTo>
                    <a:lnTo>
                      <a:pt x="120" y="164"/>
                    </a:lnTo>
                    <a:lnTo>
                      <a:pt x="115" y="159"/>
                    </a:lnTo>
                    <a:lnTo>
                      <a:pt x="111" y="155"/>
                    </a:lnTo>
                    <a:lnTo>
                      <a:pt x="107" y="144"/>
                    </a:lnTo>
                    <a:lnTo>
                      <a:pt x="104" y="135"/>
                    </a:lnTo>
                    <a:lnTo>
                      <a:pt x="105" y="124"/>
                    </a:lnTo>
                    <a:lnTo>
                      <a:pt x="108" y="114"/>
                    </a:lnTo>
                    <a:lnTo>
                      <a:pt x="113" y="102"/>
                    </a:lnTo>
                    <a:lnTo>
                      <a:pt x="120" y="91"/>
                    </a:lnTo>
                    <a:lnTo>
                      <a:pt x="128" y="82"/>
                    </a:lnTo>
                    <a:lnTo>
                      <a:pt x="137" y="71"/>
                    </a:lnTo>
                    <a:lnTo>
                      <a:pt x="149" y="62"/>
                    </a:lnTo>
                    <a:lnTo>
                      <a:pt x="161" y="54"/>
                    </a:lnTo>
                    <a:lnTo>
                      <a:pt x="173" y="46"/>
                    </a:lnTo>
                    <a:lnTo>
                      <a:pt x="186" y="40"/>
                    </a:lnTo>
                    <a:lnTo>
                      <a:pt x="201" y="34"/>
                    </a:lnTo>
                    <a:lnTo>
                      <a:pt x="214" y="30"/>
                    </a:lnTo>
                    <a:lnTo>
                      <a:pt x="227" y="29"/>
                    </a:lnTo>
                    <a:lnTo>
                      <a:pt x="240" y="28"/>
                    </a:lnTo>
                    <a:lnTo>
                      <a:pt x="252" y="29"/>
                    </a:lnTo>
                    <a:lnTo>
                      <a:pt x="261" y="32"/>
                    </a:lnTo>
                    <a:lnTo>
                      <a:pt x="269" y="37"/>
                    </a:lnTo>
                    <a:lnTo>
                      <a:pt x="276" y="42"/>
                    </a:lnTo>
                    <a:lnTo>
                      <a:pt x="281" y="50"/>
                    </a:lnTo>
                    <a:lnTo>
                      <a:pt x="285" y="58"/>
                    </a:lnTo>
                    <a:lnTo>
                      <a:pt x="286" y="66"/>
                    </a:lnTo>
                    <a:lnTo>
                      <a:pt x="288" y="75"/>
                    </a:lnTo>
                    <a:lnTo>
                      <a:pt x="288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1" y="108"/>
                    </a:lnTo>
                    <a:lnTo>
                      <a:pt x="277" y="116"/>
                    </a:lnTo>
                    <a:lnTo>
                      <a:pt x="273" y="122"/>
                    </a:lnTo>
                    <a:lnTo>
                      <a:pt x="268" y="127"/>
                    </a:lnTo>
                    <a:lnTo>
                      <a:pt x="263" y="130"/>
                    </a:lnTo>
                    <a:lnTo>
                      <a:pt x="267" y="126"/>
                    </a:lnTo>
                    <a:lnTo>
                      <a:pt x="271" y="115"/>
                    </a:lnTo>
                    <a:lnTo>
                      <a:pt x="272" y="110"/>
                    </a:lnTo>
                    <a:lnTo>
                      <a:pt x="272" y="103"/>
                    </a:lnTo>
                    <a:lnTo>
                      <a:pt x="271" y="97"/>
                    </a:lnTo>
                    <a:lnTo>
                      <a:pt x="264" y="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238d613911f_0_92"/>
              <p:cNvSpPr/>
              <p:nvPr/>
            </p:nvSpPr>
            <p:spPr>
              <a:xfrm>
                <a:off x="5827713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360" y="408"/>
                    </a:moveTo>
                    <a:lnTo>
                      <a:pt x="360" y="408"/>
                    </a:lnTo>
                    <a:lnTo>
                      <a:pt x="362" y="394"/>
                    </a:lnTo>
                    <a:lnTo>
                      <a:pt x="362" y="379"/>
                    </a:lnTo>
                    <a:lnTo>
                      <a:pt x="360" y="366"/>
                    </a:lnTo>
                    <a:lnTo>
                      <a:pt x="356" y="353"/>
                    </a:lnTo>
                    <a:lnTo>
                      <a:pt x="350" y="341"/>
                    </a:lnTo>
                    <a:lnTo>
                      <a:pt x="344" y="328"/>
                    </a:lnTo>
                    <a:lnTo>
                      <a:pt x="334" y="317"/>
                    </a:lnTo>
                    <a:lnTo>
                      <a:pt x="325" y="306"/>
                    </a:lnTo>
                    <a:lnTo>
                      <a:pt x="313" y="296"/>
                    </a:lnTo>
                    <a:lnTo>
                      <a:pt x="301" y="285"/>
                    </a:lnTo>
                    <a:lnTo>
                      <a:pt x="288" y="276"/>
                    </a:lnTo>
                    <a:lnTo>
                      <a:pt x="275" y="267"/>
                    </a:lnTo>
                    <a:lnTo>
                      <a:pt x="244" y="250"/>
                    </a:lnTo>
                    <a:lnTo>
                      <a:pt x="214" y="234"/>
                    </a:lnTo>
                    <a:lnTo>
                      <a:pt x="181" y="219"/>
                    </a:lnTo>
                    <a:lnTo>
                      <a:pt x="149" y="205"/>
                    </a:lnTo>
                    <a:lnTo>
                      <a:pt x="90" y="181"/>
                    </a:lnTo>
                    <a:lnTo>
                      <a:pt x="65" y="170"/>
                    </a:lnTo>
                    <a:lnTo>
                      <a:pt x="43" y="160"/>
                    </a:lnTo>
                    <a:lnTo>
                      <a:pt x="28" y="150"/>
                    </a:lnTo>
                    <a:lnTo>
                      <a:pt x="22" y="145"/>
                    </a:lnTo>
                    <a:lnTo>
                      <a:pt x="18" y="141"/>
                    </a:lnTo>
                    <a:lnTo>
                      <a:pt x="14" y="131"/>
                    </a:lnTo>
                    <a:lnTo>
                      <a:pt x="12" y="121"/>
                    </a:lnTo>
                    <a:lnTo>
                      <a:pt x="13" y="111"/>
                    </a:lnTo>
                    <a:lnTo>
                      <a:pt x="17" y="100"/>
                    </a:lnTo>
                    <a:lnTo>
                      <a:pt x="22" y="90"/>
                    </a:lnTo>
                    <a:lnTo>
                      <a:pt x="30" y="79"/>
                    </a:lnTo>
                    <a:lnTo>
                      <a:pt x="40" y="68"/>
                    </a:lnTo>
                    <a:lnTo>
                      <a:pt x="50" y="59"/>
                    </a:lnTo>
                    <a:lnTo>
                      <a:pt x="62" y="50"/>
                    </a:lnTo>
                    <a:lnTo>
                      <a:pt x="74" y="41"/>
                    </a:lnTo>
                    <a:lnTo>
                      <a:pt x="88" y="34"/>
                    </a:lnTo>
                    <a:lnTo>
                      <a:pt x="102" y="27"/>
                    </a:lnTo>
                    <a:lnTo>
                      <a:pt x="116" y="22"/>
                    </a:lnTo>
                    <a:lnTo>
                      <a:pt x="129" y="17"/>
                    </a:lnTo>
                    <a:lnTo>
                      <a:pt x="144" y="14"/>
                    </a:lnTo>
                    <a:lnTo>
                      <a:pt x="157" y="14"/>
                    </a:lnTo>
                    <a:lnTo>
                      <a:pt x="170" y="14"/>
                    </a:lnTo>
                    <a:lnTo>
                      <a:pt x="181" y="17"/>
                    </a:lnTo>
                    <a:lnTo>
                      <a:pt x="190" y="22"/>
                    </a:lnTo>
                    <a:lnTo>
                      <a:pt x="198" y="27"/>
                    </a:lnTo>
                    <a:lnTo>
                      <a:pt x="203" y="35"/>
                    </a:lnTo>
                    <a:lnTo>
                      <a:pt x="207" y="43"/>
                    </a:lnTo>
                    <a:lnTo>
                      <a:pt x="209" y="53"/>
                    </a:lnTo>
                    <a:lnTo>
                      <a:pt x="210" y="62"/>
                    </a:lnTo>
                    <a:lnTo>
                      <a:pt x="210" y="71"/>
                    </a:lnTo>
                    <a:lnTo>
                      <a:pt x="209" y="80"/>
                    </a:lnTo>
                    <a:lnTo>
                      <a:pt x="206" y="90"/>
                    </a:lnTo>
                    <a:lnTo>
                      <a:pt x="203" y="97"/>
                    </a:lnTo>
                    <a:lnTo>
                      <a:pt x="200" y="105"/>
                    </a:lnTo>
                    <a:lnTo>
                      <a:pt x="196" y="111"/>
                    </a:lnTo>
                    <a:lnTo>
                      <a:pt x="190" y="116"/>
                    </a:lnTo>
                    <a:lnTo>
                      <a:pt x="186" y="119"/>
                    </a:lnTo>
                    <a:lnTo>
                      <a:pt x="186" y="116"/>
                    </a:lnTo>
                    <a:lnTo>
                      <a:pt x="186" y="111"/>
                    </a:lnTo>
                    <a:lnTo>
                      <a:pt x="185" y="105"/>
                    </a:lnTo>
                    <a:lnTo>
                      <a:pt x="182" y="101"/>
                    </a:lnTo>
                    <a:lnTo>
                      <a:pt x="178" y="96"/>
                    </a:lnTo>
                    <a:lnTo>
                      <a:pt x="172" y="92"/>
                    </a:lnTo>
                    <a:lnTo>
                      <a:pt x="168" y="90"/>
                    </a:lnTo>
                    <a:lnTo>
                      <a:pt x="164" y="88"/>
                    </a:lnTo>
                    <a:lnTo>
                      <a:pt x="159" y="88"/>
                    </a:lnTo>
                    <a:lnTo>
                      <a:pt x="153" y="88"/>
                    </a:lnTo>
                    <a:lnTo>
                      <a:pt x="149" y="91"/>
                    </a:lnTo>
                    <a:lnTo>
                      <a:pt x="145" y="97"/>
                    </a:lnTo>
                    <a:lnTo>
                      <a:pt x="145" y="107"/>
                    </a:lnTo>
                    <a:lnTo>
                      <a:pt x="147" y="121"/>
                    </a:lnTo>
                    <a:lnTo>
                      <a:pt x="148" y="127"/>
                    </a:lnTo>
                    <a:lnTo>
                      <a:pt x="151" y="132"/>
                    </a:lnTo>
                    <a:lnTo>
                      <a:pt x="153" y="136"/>
                    </a:lnTo>
                    <a:lnTo>
                      <a:pt x="156" y="138"/>
                    </a:lnTo>
                    <a:lnTo>
                      <a:pt x="159" y="141"/>
                    </a:lnTo>
                    <a:lnTo>
                      <a:pt x="162" y="142"/>
                    </a:lnTo>
                    <a:lnTo>
                      <a:pt x="166" y="142"/>
                    </a:lnTo>
                    <a:lnTo>
                      <a:pt x="170" y="142"/>
                    </a:lnTo>
                    <a:lnTo>
                      <a:pt x="180" y="140"/>
                    </a:lnTo>
                    <a:lnTo>
                      <a:pt x="188" y="135"/>
                    </a:lnTo>
                    <a:lnTo>
                      <a:pt x="196" y="125"/>
                    </a:lnTo>
                    <a:lnTo>
                      <a:pt x="202" y="117"/>
                    </a:lnTo>
                    <a:lnTo>
                      <a:pt x="209" y="103"/>
                    </a:lnTo>
                    <a:lnTo>
                      <a:pt x="215" y="84"/>
                    </a:lnTo>
                    <a:lnTo>
                      <a:pt x="218" y="75"/>
                    </a:lnTo>
                    <a:lnTo>
                      <a:pt x="219" y="64"/>
                    </a:lnTo>
                    <a:lnTo>
                      <a:pt x="219" y="55"/>
                    </a:lnTo>
                    <a:lnTo>
                      <a:pt x="218" y="45"/>
                    </a:lnTo>
                    <a:lnTo>
                      <a:pt x="214" y="35"/>
                    </a:lnTo>
                    <a:lnTo>
                      <a:pt x="210" y="27"/>
                    </a:lnTo>
                    <a:lnTo>
                      <a:pt x="202" y="18"/>
                    </a:lnTo>
                    <a:lnTo>
                      <a:pt x="193" y="12"/>
                    </a:lnTo>
                    <a:lnTo>
                      <a:pt x="180" y="6"/>
                    </a:lnTo>
                    <a:lnTo>
                      <a:pt x="164" y="2"/>
                    </a:lnTo>
                    <a:lnTo>
                      <a:pt x="147" y="0"/>
                    </a:lnTo>
                    <a:lnTo>
                      <a:pt x="129" y="1"/>
                    </a:lnTo>
                    <a:lnTo>
                      <a:pt x="112" y="4"/>
                    </a:lnTo>
                    <a:lnTo>
                      <a:pt x="95" y="8"/>
                    </a:lnTo>
                    <a:lnTo>
                      <a:pt x="78" y="14"/>
                    </a:lnTo>
                    <a:lnTo>
                      <a:pt x="62" y="22"/>
                    </a:lnTo>
                    <a:lnTo>
                      <a:pt x="47" y="31"/>
                    </a:lnTo>
                    <a:lnTo>
                      <a:pt x="34" y="42"/>
                    </a:lnTo>
                    <a:lnTo>
                      <a:pt x="24" y="54"/>
                    </a:lnTo>
                    <a:lnTo>
                      <a:pt x="13" y="67"/>
                    </a:lnTo>
                    <a:lnTo>
                      <a:pt x="6" y="80"/>
                    </a:lnTo>
                    <a:lnTo>
                      <a:pt x="1" y="94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4" y="136"/>
                    </a:lnTo>
                    <a:lnTo>
                      <a:pt x="8" y="142"/>
                    </a:lnTo>
                    <a:lnTo>
                      <a:pt x="12" y="149"/>
                    </a:lnTo>
                    <a:lnTo>
                      <a:pt x="17" y="156"/>
                    </a:lnTo>
                    <a:lnTo>
                      <a:pt x="24" y="162"/>
                    </a:lnTo>
                    <a:lnTo>
                      <a:pt x="40" y="176"/>
                    </a:lnTo>
                    <a:lnTo>
                      <a:pt x="59" y="187"/>
                    </a:lnTo>
                    <a:lnTo>
                      <a:pt x="82" y="198"/>
                    </a:lnTo>
                    <a:lnTo>
                      <a:pt x="131" y="221"/>
                    </a:lnTo>
                    <a:lnTo>
                      <a:pt x="184" y="246"/>
                    </a:lnTo>
                    <a:lnTo>
                      <a:pt x="209" y="258"/>
                    </a:lnTo>
                    <a:lnTo>
                      <a:pt x="234" y="272"/>
                    </a:lnTo>
                    <a:lnTo>
                      <a:pt x="256" y="288"/>
                    </a:lnTo>
                    <a:lnTo>
                      <a:pt x="267" y="296"/>
                    </a:lnTo>
                    <a:lnTo>
                      <a:pt x="276" y="305"/>
                    </a:lnTo>
                    <a:lnTo>
                      <a:pt x="285" y="314"/>
                    </a:lnTo>
                    <a:lnTo>
                      <a:pt x="293" y="324"/>
                    </a:lnTo>
                    <a:lnTo>
                      <a:pt x="300" y="334"/>
                    </a:lnTo>
                    <a:lnTo>
                      <a:pt x="305" y="345"/>
                    </a:lnTo>
                    <a:lnTo>
                      <a:pt x="311" y="355"/>
                    </a:lnTo>
                    <a:lnTo>
                      <a:pt x="315" y="367"/>
                    </a:lnTo>
                    <a:lnTo>
                      <a:pt x="316" y="379"/>
                    </a:lnTo>
                    <a:lnTo>
                      <a:pt x="317" y="392"/>
                    </a:lnTo>
                    <a:lnTo>
                      <a:pt x="319" y="404"/>
                    </a:lnTo>
                    <a:lnTo>
                      <a:pt x="322" y="416"/>
                    </a:lnTo>
                    <a:lnTo>
                      <a:pt x="328" y="426"/>
                    </a:lnTo>
                    <a:lnTo>
                      <a:pt x="334" y="431"/>
                    </a:lnTo>
                    <a:lnTo>
                      <a:pt x="338" y="433"/>
                    </a:lnTo>
                    <a:lnTo>
                      <a:pt x="341" y="433"/>
                    </a:lnTo>
                    <a:lnTo>
                      <a:pt x="345" y="433"/>
                    </a:lnTo>
                    <a:lnTo>
                      <a:pt x="349" y="431"/>
                    </a:lnTo>
                    <a:lnTo>
                      <a:pt x="352" y="428"/>
                    </a:lnTo>
                    <a:lnTo>
                      <a:pt x="354" y="423"/>
                    </a:lnTo>
                    <a:lnTo>
                      <a:pt x="357" y="416"/>
                    </a:lnTo>
                    <a:lnTo>
                      <a:pt x="360" y="408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238d613911f_0_92"/>
              <p:cNvSpPr/>
              <p:nvPr/>
            </p:nvSpPr>
            <p:spPr>
              <a:xfrm>
                <a:off x="5827713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360" y="408"/>
                    </a:moveTo>
                    <a:lnTo>
                      <a:pt x="360" y="408"/>
                    </a:lnTo>
                    <a:lnTo>
                      <a:pt x="362" y="394"/>
                    </a:lnTo>
                    <a:lnTo>
                      <a:pt x="362" y="379"/>
                    </a:lnTo>
                    <a:lnTo>
                      <a:pt x="360" y="366"/>
                    </a:lnTo>
                    <a:lnTo>
                      <a:pt x="356" y="353"/>
                    </a:lnTo>
                    <a:lnTo>
                      <a:pt x="350" y="341"/>
                    </a:lnTo>
                    <a:lnTo>
                      <a:pt x="344" y="328"/>
                    </a:lnTo>
                    <a:lnTo>
                      <a:pt x="334" y="317"/>
                    </a:lnTo>
                    <a:lnTo>
                      <a:pt x="325" y="306"/>
                    </a:lnTo>
                    <a:lnTo>
                      <a:pt x="313" y="296"/>
                    </a:lnTo>
                    <a:lnTo>
                      <a:pt x="301" y="285"/>
                    </a:lnTo>
                    <a:lnTo>
                      <a:pt x="288" y="276"/>
                    </a:lnTo>
                    <a:lnTo>
                      <a:pt x="275" y="267"/>
                    </a:lnTo>
                    <a:lnTo>
                      <a:pt x="244" y="250"/>
                    </a:lnTo>
                    <a:lnTo>
                      <a:pt x="214" y="234"/>
                    </a:lnTo>
                    <a:lnTo>
                      <a:pt x="181" y="219"/>
                    </a:lnTo>
                    <a:lnTo>
                      <a:pt x="149" y="205"/>
                    </a:lnTo>
                    <a:lnTo>
                      <a:pt x="90" y="181"/>
                    </a:lnTo>
                    <a:lnTo>
                      <a:pt x="65" y="170"/>
                    </a:lnTo>
                    <a:lnTo>
                      <a:pt x="43" y="160"/>
                    </a:lnTo>
                    <a:lnTo>
                      <a:pt x="28" y="150"/>
                    </a:lnTo>
                    <a:lnTo>
                      <a:pt x="22" y="145"/>
                    </a:lnTo>
                    <a:lnTo>
                      <a:pt x="18" y="141"/>
                    </a:lnTo>
                    <a:lnTo>
                      <a:pt x="14" y="131"/>
                    </a:lnTo>
                    <a:lnTo>
                      <a:pt x="12" y="121"/>
                    </a:lnTo>
                    <a:lnTo>
                      <a:pt x="13" y="111"/>
                    </a:lnTo>
                    <a:lnTo>
                      <a:pt x="17" y="100"/>
                    </a:lnTo>
                    <a:lnTo>
                      <a:pt x="22" y="90"/>
                    </a:lnTo>
                    <a:lnTo>
                      <a:pt x="30" y="79"/>
                    </a:lnTo>
                    <a:lnTo>
                      <a:pt x="40" y="68"/>
                    </a:lnTo>
                    <a:lnTo>
                      <a:pt x="50" y="59"/>
                    </a:lnTo>
                    <a:lnTo>
                      <a:pt x="62" y="50"/>
                    </a:lnTo>
                    <a:lnTo>
                      <a:pt x="74" y="41"/>
                    </a:lnTo>
                    <a:lnTo>
                      <a:pt x="88" y="34"/>
                    </a:lnTo>
                    <a:lnTo>
                      <a:pt x="102" y="27"/>
                    </a:lnTo>
                    <a:lnTo>
                      <a:pt x="116" y="22"/>
                    </a:lnTo>
                    <a:lnTo>
                      <a:pt x="129" y="17"/>
                    </a:lnTo>
                    <a:lnTo>
                      <a:pt x="144" y="14"/>
                    </a:lnTo>
                    <a:lnTo>
                      <a:pt x="157" y="14"/>
                    </a:lnTo>
                    <a:lnTo>
                      <a:pt x="170" y="14"/>
                    </a:lnTo>
                    <a:lnTo>
                      <a:pt x="181" y="17"/>
                    </a:lnTo>
                    <a:lnTo>
                      <a:pt x="190" y="22"/>
                    </a:lnTo>
                    <a:lnTo>
                      <a:pt x="198" y="27"/>
                    </a:lnTo>
                    <a:lnTo>
                      <a:pt x="203" y="35"/>
                    </a:lnTo>
                    <a:lnTo>
                      <a:pt x="207" y="43"/>
                    </a:lnTo>
                    <a:lnTo>
                      <a:pt x="209" y="53"/>
                    </a:lnTo>
                    <a:lnTo>
                      <a:pt x="210" y="62"/>
                    </a:lnTo>
                    <a:lnTo>
                      <a:pt x="210" y="71"/>
                    </a:lnTo>
                    <a:lnTo>
                      <a:pt x="209" y="80"/>
                    </a:lnTo>
                    <a:lnTo>
                      <a:pt x="206" y="90"/>
                    </a:lnTo>
                    <a:lnTo>
                      <a:pt x="203" y="97"/>
                    </a:lnTo>
                    <a:lnTo>
                      <a:pt x="200" y="105"/>
                    </a:lnTo>
                    <a:lnTo>
                      <a:pt x="196" y="111"/>
                    </a:lnTo>
                    <a:lnTo>
                      <a:pt x="190" y="116"/>
                    </a:lnTo>
                    <a:lnTo>
                      <a:pt x="186" y="119"/>
                    </a:lnTo>
                    <a:lnTo>
                      <a:pt x="186" y="116"/>
                    </a:lnTo>
                    <a:lnTo>
                      <a:pt x="186" y="111"/>
                    </a:lnTo>
                    <a:lnTo>
                      <a:pt x="185" y="105"/>
                    </a:lnTo>
                    <a:lnTo>
                      <a:pt x="182" y="101"/>
                    </a:lnTo>
                    <a:lnTo>
                      <a:pt x="178" y="96"/>
                    </a:lnTo>
                    <a:lnTo>
                      <a:pt x="172" y="92"/>
                    </a:lnTo>
                    <a:lnTo>
                      <a:pt x="168" y="90"/>
                    </a:lnTo>
                    <a:lnTo>
                      <a:pt x="164" y="88"/>
                    </a:lnTo>
                    <a:lnTo>
                      <a:pt x="159" y="88"/>
                    </a:lnTo>
                    <a:lnTo>
                      <a:pt x="153" y="88"/>
                    </a:lnTo>
                    <a:lnTo>
                      <a:pt x="149" y="91"/>
                    </a:lnTo>
                    <a:lnTo>
                      <a:pt x="145" y="97"/>
                    </a:lnTo>
                    <a:lnTo>
                      <a:pt x="145" y="107"/>
                    </a:lnTo>
                    <a:lnTo>
                      <a:pt x="147" y="121"/>
                    </a:lnTo>
                    <a:lnTo>
                      <a:pt x="148" y="127"/>
                    </a:lnTo>
                    <a:lnTo>
                      <a:pt x="151" y="132"/>
                    </a:lnTo>
                    <a:lnTo>
                      <a:pt x="153" y="136"/>
                    </a:lnTo>
                    <a:lnTo>
                      <a:pt x="156" y="138"/>
                    </a:lnTo>
                    <a:lnTo>
                      <a:pt x="159" y="141"/>
                    </a:lnTo>
                    <a:lnTo>
                      <a:pt x="162" y="142"/>
                    </a:lnTo>
                    <a:lnTo>
                      <a:pt x="166" y="142"/>
                    </a:lnTo>
                    <a:lnTo>
                      <a:pt x="170" y="142"/>
                    </a:lnTo>
                    <a:lnTo>
                      <a:pt x="180" y="140"/>
                    </a:lnTo>
                    <a:lnTo>
                      <a:pt x="188" y="135"/>
                    </a:lnTo>
                    <a:lnTo>
                      <a:pt x="196" y="125"/>
                    </a:lnTo>
                    <a:lnTo>
                      <a:pt x="202" y="117"/>
                    </a:lnTo>
                    <a:lnTo>
                      <a:pt x="209" y="103"/>
                    </a:lnTo>
                    <a:lnTo>
                      <a:pt x="215" y="84"/>
                    </a:lnTo>
                    <a:lnTo>
                      <a:pt x="218" y="75"/>
                    </a:lnTo>
                    <a:lnTo>
                      <a:pt x="219" y="64"/>
                    </a:lnTo>
                    <a:lnTo>
                      <a:pt x="219" y="55"/>
                    </a:lnTo>
                    <a:lnTo>
                      <a:pt x="218" y="45"/>
                    </a:lnTo>
                    <a:lnTo>
                      <a:pt x="214" y="35"/>
                    </a:lnTo>
                    <a:lnTo>
                      <a:pt x="210" y="27"/>
                    </a:lnTo>
                    <a:lnTo>
                      <a:pt x="202" y="18"/>
                    </a:lnTo>
                    <a:lnTo>
                      <a:pt x="193" y="12"/>
                    </a:lnTo>
                    <a:lnTo>
                      <a:pt x="180" y="6"/>
                    </a:lnTo>
                    <a:lnTo>
                      <a:pt x="164" y="2"/>
                    </a:lnTo>
                    <a:lnTo>
                      <a:pt x="147" y="0"/>
                    </a:lnTo>
                    <a:lnTo>
                      <a:pt x="129" y="1"/>
                    </a:lnTo>
                    <a:lnTo>
                      <a:pt x="112" y="4"/>
                    </a:lnTo>
                    <a:lnTo>
                      <a:pt x="95" y="8"/>
                    </a:lnTo>
                    <a:lnTo>
                      <a:pt x="78" y="14"/>
                    </a:lnTo>
                    <a:lnTo>
                      <a:pt x="62" y="22"/>
                    </a:lnTo>
                    <a:lnTo>
                      <a:pt x="47" y="31"/>
                    </a:lnTo>
                    <a:lnTo>
                      <a:pt x="34" y="42"/>
                    </a:lnTo>
                    <a:lnTo>
                      <a:pt x="24" y="54"/>
                    </a:lnTo>
                    <a:lnTo>
                      <a:pt x="13" y="67"/>
                    </a:lnTo>
                    <a:lnTo>
                      <a:pt x="6" y="80"/>
                    </a:lnTo>
                    <a:lnTo>
                      <a:pt x="1" y="94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4" y="136"/>
                    </a:lnTo>
                    <a:lnTo>
                      <a:pt x="8" y="142"/>
                    </a:lnTo>
                    <a:lnTo>
                      <a:pt x="12" y="149"/>
                    </a:lnTo>
                    <a:lnTo>
                      <a:pt x="17" y="156"/>
                    </a:lnTo>
                    <a:lnTo>
                      <a:pt x="24" y="162"/>
                    </a:lnTo>
                    <a:lnTo>
                      <a:pt x="40" y="176"/>
                    </a:lnTo>
                    <a:lnTo>
                      <a:pt x="59" y="187"/>
                    </a:lnTo>
                    <a:lnTo>
                      <a:pt x="82" y="198"/>
                    </a:lnTo>
                    <a:lnTo>
                      <a:pt x="131" y="221"/>
                    </a:lnTo>
                    <a:lnTo>
                      <a:pt x="184" y="246"/>
                    </a:lnTo>
                    <a:lnTo>
                      <a:pt x="209" y="258"/>
                    </a:lnTo>
                    <a:lnTo>
                      <a:pt x="234" y="272"/>
                    </a:lnTo>
                    <a:lnTo>
                      <a:pt x="256" y="288"/>
                    </a:lnTo>
                    <a:lnTo>
                      <a:pt x="267" y="296"/>
                    </a:lnTo>
                    <a:lnTo>
                      <a:pt x="276" y="305"/>
                    </a:lnTo>
                    <a:lnTo>
                      <a:pt x="285" y="314"/>
                    </a:lnTo>
                    <a:lnTo>
                      <a:pt x="293" y="324"/>
                    </a:lnTo>
                    <a:lnTo>
                      <a:pt x="300" y="334"/>
                    </a:lnTo>
                    <a:lnTo>
                      <a:pt x="305" y="345"/>
                    </a:lnTo>
                    <a:lnTo>
                      <a:pt x="311" y="355"/>
                    </a:lnTo>
                    <a:lnTo>
                      <a:pt x="315" y="367"/>
                    </a:lnTo>
                    <a:lnTo>
                      <a:pt x="316" y="379"/>
                    </a:lnTo>
                    <a:lnTo>
                      <a:pt x="317" y="392"/>
                    </a:lnTo>
                    <a:lnTo>
                      <a:pt x="319" y="404"/>
                    </a:lnTo>
                    <a:lnTo>
                      <a:pt x="322" y="416"/>
                    </a:lnTo>
                    <a:lnTo>
                      <a:pt x="328" y="426"/>
                    </a:lnTo>
                    <a:lnTo>
                      <a:pt x="334" y="431"/>
                    </a:lnTo>
                    <a:lnTo>
                      <a:pt x="338" y="433"/>
                    </a:lnTo>
                    <a:lnTo>
                      <a:pt x="341" y="433"/>
                    </a:lnTo>
                    <a:lnTo>
                      <a:pt x="345" y="433"/>
                    </a:lnTo>
                    <a:lnTo>
                      <a:pt x="349" y="431"/>
                    </a:lnTo>
                    <a:lnTo>
                      <a:pt x="352" y="428"/>
                    </a:lnTo>
                    <a:lnTo>
                      <a:pt x="354" y="423"/>
                    </a:lnTo>
                    <a:lnTo>
                      <a:pt x="357" y="416"/>
                    </a:lnTo>
                    <a:lnTo>
                      <a:pt x="360" y="4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238d613911f_0_92"/>
              <p:cNvSpPr/>
              <p:nvPr/>
            </p:nvSpPr>
            <p:spPr>
              <a:xfrm>
                <a:off x="4735513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192" y="91"/>
                    </a:moveTo>
                    <a:lnTo>
                      <a:pt x="192" y="91"/>
                    </a:lnTo>
                    <a:lnTo>
                      <a:pt x="199" y="89"/>
                    </a:lnTo>
                    <a:lnTo>
                      <a:pt x="206" y="87"/>
                    </a:lnTo>
                    <a:lnTo>
                      <a:pt x="216" y="87"/>
                    </a:lnTo>
                    <a:lnTo>
                      <a:pt x="225" y="89"/>
                    </a:lnTo>
                    <a:lnTo>
                      <a:pt x="228" y="90"/>
                    </a:lnTo>
                    <a:lnTo>
                      <a:pt x="232" y="93"/>
                    </a:lnTo>
                    <a:lnTo>
                      <a:pt x="234" y="97"/>
                    </a:lnTo>
                    <a:lnTo>
                      <a:pt x="237" y="102"/>
                    </a:lnTo>
                    <a:lnTo>
                      <a:pt x="238" y="107"/>
                    </a:lnTo>
                    <a:lnTo>
                      <a:pt x="238" y="115"/>
                    </a:lnTo>
                    <a:lnTo>
                      <a:pt x="237" y="123"/>
                    </a:lnTo>
                    <a:lnTo>
                      <a:pt x="236" y="130"/>
                    </a:lnTo>
                    <a:lnTo>
                      <a:pt x="233" y="136"/>
                    </a:lnTo>
                    <a:lnTo>
                      <a:pt x="230" y="142"/>
                    </a:lnTo>
                    <a:lnTo>
                      <a:pt x="228" y="147"/>
                    </a:lnTo>
                    <a:lnTo>
                      <a:pt x="224" y="151"/>
                    </a:lnTo>
                    <a:lnTo>
                      <a:pt x="220" y="153"/>
                    </a:lnTo>
                    <a:lnTo>
                      <a:pt x="214" y="156"/>
                    </a:lnTo>
                    <a:lnTo>
                      <a:pt x="210" y="157"/>
                    </a:lnTo>
                    <a:lnTo>
                      <a:pt x="205" y="159"/>
                    </a:lnTo>
                    <a:lnTo>
                      <a:pt x="196" y="157"/>
                    </a:lnTo>
                    <a:lnTo>
                      <a:pt x="185" y="153"/>
                    </a:lnTo>
                    <a:lnTo>
                      <a:pt x="177" y="147"/>
                    </a:lnTo>
                    <a:lnTo>
                      <a:pt x="172" y="142"/>
                    </a:lnTo>
                    <a:lnTo>
                      <a:pt x="168" y="135"/>
                    </a:lnTo>
                    <a:lnTo>
                      <a:pt x="163" y="127"/>
                    </a:lnTo>
                    <a:lnTo>
                      <a:pt x="159" y="116"/>
                    </a:lnTo>
                    <a:lnTo>
                      <a:pt x="155" y="106"/>
                    </a:lnTo>
                    <a:lnTo>
                      <a:pt x="152" y="95"/>
                    </a:lnTo>
                    <a:lnTo>
                      <a:pt x="150" y="83"/>
                    </a:lnTo>
                    <a:lnTo>
                      <a:pt x="150" y="73"/>
                    </a:lnTo>
                    <a:lnTo>
                      <a:pt x="150" y="61"/>
                    </a:lnTo>
                    <a:lnTo>
                      <a:pt x="151" y="49"/>
                    </a:lnTo>
                    <a:lnTo>
                      <a:pt x="155" y="38"/>
                    </a:lnTo>
                    <a:lnTo>
                      <a:pt x="160" y="29"/>
                    </a:lnTo>
                    <a:lnTo>
                      <a:pt x="168" y="20"/>
                    </a:lnTo>
                    <a:lnTo>
                      <a:pt x="179" y="12"/>
                    </a:lnTo>
                    <a:lnTo>
                      <a:pt x="192" y="7"/>
                    </a:lnTo>
                    <a:lnTo>
                      <a:pt x="208" y="1"/>
                    </a:lnTo>
                    <a:lnTo>
                      <a:pt x="225" y="0"/>
                    </a:lnTo>
                    <a:lnTo>
                      <a:pt x="242" y="0"/>
                    </a:lnTo>
                    <a:lnTo>
                      <a:pt x="261" y="4"/>
                    </a:lnTo>
                    <a:lnTo>
                      <a:pt x="278" y="9"/>
                    </a:lnTo>
                    <a:lnTo>
                      <a:pt x="295" y="16"/>
                    </a:lnTo>
                    <a:lnTo>
                      <a:pt x="312" y="25"/>
                    </a:lnTo>
                    <a:lnTo>
                      <a:pt x="327" y="34"/>
                    </a:lnTo>
                    <a:lnTo>
                      <a:pt x="341" y="46"/>
                    </a:lnTo>
                    <a:lnTo>
                      <a:pt x="353" y="60"/>
                    </a:lnTo>
                    <a:lnTo>
                      <a:pt x="364" y="73"/>
                    </a:lnTo>
                    <a:lnTo>
                      <a:pt x="372" y="86"/>
                    </a:lnTo>
                    <a:lnTo>
                      <a:pt x="377" y="101"/>
                    </a:lnTo>
                    <a:lnTo>
                      <a:pt x="380" y="116"/>
                    </a:lnTo>
                    <a:lnTo>
                      <a:pt x="380" y="123"/>
                    </a:lnTo>
                    <a:lnTo>
                      <a:pt x="378" y="131"/>
                    </a:lnTo>
                    <a:lnTo>
                      <a:pt x="377" y="138"/>
                    </a:lnTo>
                    <a:lnTo>
                      <a:pt x="374" y="144"/>
                    </a:lnTo>
                    <a:lnTo>
                      <a:pt x="372" y="152"/>
                    </a:lnTo>
                    <a:lnTo>
                      <a:pt x="368" y="159"/>
                    </a:lnTo>
                    <a:lnTo>
                      <a:pt x="363" y="165"/>
                    </a:lnTo>
                    <a:lnTo>
                      <a:pt x="356" y="172"/>
                    </a:lnTo>
                    <a:lnTo>
                      <a:pt x="340" y="184"/>
                    </a:lnTo>
                    <a:lnTo>
                      <a:pt x="320" y="197"/>
                    </a:lnTo>
                    <a:lnTo>
                      <a:pt x="299" y="209"/>
                    </a:lnTo>
                    <a:lnTo>
                      <a:pt x="250" y="233"/>
                    </a:lnTo>
                    <a:lnTo>
                      <a:pt x="197" y="259"/>
                    </a:lnTo>
                    <a:lnTo>
                      <a:pt x="172" y="272"/>
                    </a:lnTo>
                    <a:lnTo>
                      <a:pt x="148" y="288"/>
                    </a:lnTo>
                    <a:lnTo>
                      <a:pt x="126" y="304"/>
                    </a:lnTo>
                    <a:lnTo>
                      <a:pt x="115" y="312"/>
                    </a:lnTo>
                    <a:lnTo>
                      <a:pt x="106" y="321"/>
                    </a:lnTo>
                    <a:lnTo>
                      <a:pt x="98" y="331"/>
                    </a:lnTo>
                    <a:lnTo>
                      <a:pt x="90" y="341"/>
                    </a:lnTo>
                    <a:lnTo>
                      <a:pt x="83" y="352"/>
                    </a:lnTo>
                    <a:lnTo>
                      <a:pt x="77" y="362"/>
                    </a:lnTo>
                    <a:lnTo>
                      <a:pt x="73" y="374"/>
                    </a:lnTo>
                    <a:lnTo>
                      <a:pt x="69" y="386"/>
                    </a:lnTo>
                    <a:lnTo>
                      <a:pt x="68" y="398"/>
                    </a:lnTo>
                    <a:lnTo>
                      <a:pt x="66" y="411"/>
                    </a:lnTo>
                    <a:lnTo>
                      <a:pt x="68" y="425"/>
                    </a:lnTo>
                    <a:lnTo>
                      <a:pt x="70" y="436"/>
                    </a:lnTo>
                    <a:lnTo>
                      <a:pt x="73" y="448"/>
                    </a:lnTo>
                    <a:lnTo>
                      <a:pt x="78" y="459"/>
                    </a:lnTo>
                    <a:lnTo>
                      <a:pt x="85" y="468"/>
                    </a:lnTo>
                    <a:lnTo>
                      <a:pt x="93" y="479"/>
                    </a:lnTo>
                    <a:lnTo>
                      <a:pt x="101" y="487"/>
                    </a:lnTo>
                    <a:lnTo>
                      <a:pt x="111" y="496"/>
                    </a:lnTo>
                    <a:lnTo>
                      <a:pt x="122" y="504"/>
                    </a:lnTo>
                    <a:lnTo>
                      <a:pt x="132" y="511"/>
                    </a:lnTo>
                    <a:lnTo>
                      <a:pt x="158" y="524"/>
                    </a:lnTo>
                    <a:lnTo>
                      <a:pt x="185" y="536"/>
                    </a:lnTo>
                    <a:lnTo>
                      <a:pt x="213" y="545"/>
                    </a:lnTo>
                    <a:lnTo>
                      <a:pt x="242" y="553"/>
                    </a:lnTo>
                    <a:lnTo>
                      <a:pt x="271" y="561"/>
                    </a:lnTo>
                    <a:lnTo>
                      <a:pt x="327" y="573"/>
                    </a:lnTo>
                    <a:lnTo>
                      <a:pt x="372" y="583"/>
                    </a:lnTo>
                    <a:lnTo>
                      <a:pt x="390" y="589"/>
                    </a:lnTo>
                    <a:lnTo>
                      <a:pt x="404" y="594"/>
                    </a:lnTo>
                    <a:lnTo>
                      <a:pt x="414" y="601"/>
                    </a:lnTo>
                    <a:lnTo>
                      <a:pt x="423" y="608"/>
                    </a:lnTo>
                    <a:lnTo>
                      <a:pt x="431" y="616"/>
                    </a:lnTo>
                    <a:lnTo>
                      <a:pt x="439" y="627"/>
                    </a:lnTo>
                    <a:lnTo>
                      <a:pt x="446" y="638"/>
                    </a:lnTo>
                    <a:lnTo>
                      <a:pt x="451" y="648"/>
                    </a:lnTo>
                    <a:lnTo>
                      <a:pt x="454" y="660"/>
                    </a:lnTo>
                    <a:lnTo>
                      <a:pt x="456" y="671"/>
                    </a:lnTo>
                    <a:lnTo>
                      <a:pt x="456" y="683"/>
                    </a:lnTo>
                    <a:lnTo>
                      <a:pt x="455" y="693"/>
                    </a:lnTo>
                    <a:lnTo>
                      <a:pt x="452" y="702"/>
                    </a:lnTo>
                    <a:lnTo>
                      <a:pt x="447" y="712"/>
                    </a:lnTo>
                    <a:lnTo>
                      <a:pt x="439" y="721"/>
                    </a:lnTo>
                    <a:lnTo>
                      <a:pt x="430" y="727"/>
                    </a:lnTo>
                    <a:lnTo>
                      <a:pt x="418" y="733"/>
                    </a:lnTo>
                    <a:lnTo>
                      <a:pt x="404" y="737"/>
                    </a:lnTo>
                    <a:lnTo>
                      <a:pt x="389" y="738"/>
                    </a:lnTo>
                    <a:lnTo>
                      <a:pt x="374" y="738"/>
                    </a:lnTo>
                    <a:lnTo>
                      <a:pt x="364" y="737"/>
                    </a:lnTo>
                    <a:lnTo>
                      <a:pt x="353" y="734"/>
                    </a:lnTo>
                    <a:lnTo>
                      <a:pt x="344" y="730"/>
                    </a:lnTo>
                    <a:lnTo>
                      <a:pt x="337" y="725"/>
                    </a:lnTo>
                    <a:lnTo>
                      <a:pt x="331" y="720"/>
                    </a:lnTo>
                    <a:lnTo>
                      <a:pt x="325" y="713"/>
                    </a:lnTo>
                    <a:lnTo>
                      <a:pt x="322" y="706"/>
                    </a:lnTo>
                    <a:lnTo>
                      <a:pt x="318" y="700"/>
                    </a:lnTo>
                    <a:lnTo>
                      <a:pt x="314" y="688"/>
                    </a:lnTo>
                    <a:lnTo>
                      <a:pt x="312" y="677"/>
                    </a:lnTo>
                    <a:lnTo>
                      <a:pt x="312" y="669"/>
                    </a:lnTo>
                    <a:lnTo>
                      <a:pt x="314" y="657"/>
                    </a:lnTo>
                    <a:lnTo>
                      <a:pt x="316" y="649"/>
                    </a:lnTo>
                    <a:lnTo>
                      <a:pt x="320" y="642"/>
                    </a:lnTo>
                    <a:lnTo>
                      <a:pt x="325" y="635"/>
                    </a:lnTo>
                    <a:lnTo>
                      <a:pt x="332" y="631"/>
                    </a:lnTo>
                    <a:lnTo>
                      <a:pt x="341" y="627"/>
                    </a:lnTo>
                    <a:lnTo>
                      <a:pt x="347" y="627"/>
                    </a:lnTo>
                    <a:lnTo>
                      <a:pt x="352" y="627"/>
                    </a:lnTo>
                    <a:lnTo>
                      <a:pt x="359" y="628"/>
                    </a:lnTo>
                    <a:lnTo>
                      <a:pt x="364" y="631"/>
                    </a:lnTo>
                    <a:lnTo>
                      <a:pt x="368" y="634"/>
                    </a:lnTo>
                    <a:lnTo>
                      <a:pt x="372" y="638"/>
                    </a:lnTo>
                    <a:lnTo>
                      <a:pt x="376" y="642"/>
                    </a:lnTo>
                    <a:lnTo>
                      <a:pt x="377" y="647"/>
                    </a:lnTo>
                    <a:lnTo>
                      <a:pt x="378" y="652"/>
                    </a:lnTo>
                    <a:lnTo>
                      <a:pt x="380" y="657"/>
                    </a:lnTo>
                    <a:lnTo>
                      <a:pt x="378" y="661"/>
                    </a:lnTo>
                    <a:lnTo>
                      <a:pt x="377" y="667"/>
                    </a:lnTo>
                    <a:lnTo>
                      <a:pt x="374" y="671"/>
                    </a:lnTo>
                    <a:lnTo>
                      <a:pt x="372" y="673"/>
                    </a:lnTo>
                    <a:lnTo>
                      <a:pt x="366" y="676"/>
                    </a:lnTo>
                    <a:lnTo>
                      <a:pt x="361" y="677"/>
                    </a:lnTo>
                    <a:lnTo>
                      <a:pt x="353" y="679"/>
                    </a:lnTo>
                    <a:lnTo>
                      <a:pt x="345" y="677"/>
                    </a:lnTo>
                    <a:lnTo>
                      <a:pt x="347" y="685"/>
                    </a:lnTo>
                    <a:lnTo>
                      <a:pt x="348" y="693"/>
                    </a:lnTo>
                    <a:lnTo>
                      <a:pt x="353" y="702"/>
                    </a:lnTo>
                    <a:lnTo>
                      <a:pt x="356" y="706"/>
                    </a:lnTo>
                    <a:lnTo>
                      <a:pt x="360" y="710"/>
                    </a:lnTo>
                    <a:lnTo>
                      <a:pt x="364" y="713"/>
                    </a:lnTo>
                    <a:lnTo>
                      <a:pt x="369" y="716"/>
                    </a:lnTo>
                    <a:lnTo>
                      <a:pt x="376" y="717"/>
                    </a:lnTo>
                    <a:lnTo>
                      <a:pt x="382" y="718"/>
                    </a:lnTo>
                    <a:lnTo>
                      <a:pt x="390" y="717"/>
                    </a:lnTo>
                    <a:lnTo>
                      <a:pt x="401" y="714"/>
                    </a:lnTo>
                    <a:lnTo>
                      <a:pt x="410" y="710"/>
                    </a:lnTo>
                    <a:lnTo>
                      <a:pt x="417" y="705"/>
                    </a:lnTo>
                    <a:lnTo>
                      <a:pt x="423" y="698"/>
                    </a:lnTo>
                    <a:lnTo>
                      <a:pt x="427" y="690"/>
                    </a:lnTo>
                    <a:lnTo>
                      <a:pt x="430" y="683"/>
                    </a:lnTo>
                    <a:lnTo>
                      <a:pt x="431" y="673"/>
                    </a:lnTo>
                    <a:lnTo>
                      <a:pt x="431" y="665"/>
                    </a:lnTo>
                    <a:lnTo>
                      <a:pt x="431" y="656"/>
                    </a:lnTo>
                    <a:lnTo>
                      <a:pt x="429" y="647"/>
                    </a:lnTo>
                    <a:lnTo>
                      <a:pt x="426" y="638"/>
                    </a:lnTo>
                    <a:lnTo>
                      <a:pt x="422" y="630"/>
                    </a:lnTo>
                    <a:lnTo>
                      <a:pt x="417" y="623"/>
                    </a:lnTo>
                    <a:lnTo>
                      <a:pt x="410" y="616"/>
                    </a:lnTo>
                    <a:lnTo>
                      <a:pt x="404" y="612"/>
                    </a:lnTo>
                    <a:lnTo>
                      <a:pt x="397" y="608"/>
                    </a:lnTo>
                    <a:lnTo>
                      <a:pt x="389" y="607"/>
                    </a:lnTo>
                    <a:lnTo>
                      <a:pt x="361" y="606"/>
                    </a:lnTo>
                    <a:lnTo>
                      <a:pt x="312" y="599"/>
                    </a:lnTo>
                    <a:lnTo>
                      <a:pt x="282" y="595"/>
                    </a:lnTo>
                    <a:lnTo>
                      <a:pt x="250" y="589"/>
                    </a:lnTo>
                    <a:lnTo>
                      <a:pt x="216" y="581"/>
                    </a:lnTo>
                    <a:lnTo>
                      <a:pt x="181" y="571"/>
                    </a:lnTo>
                    <a:lnTo>
                      <a:pt x="148" y="561"/>
                    </a:lnTo>
                    <a:lnTo>
                      <a:pt x="115" y="548"/>
                    </a:lnTo>
                    <a:lnTo>
                      <a:pt x="101" y="540"/>
                    </a:lnTo>
                    <a:lnTo>
                      <a:pt x="85" y="532"/>
                    </a:lnTo>
                    <a:lnTo>
                      <a:pt x="72" y="522"/>
                    </a:lnTo>
                    <a:lnTo>
                      <a:pt x="58" y="513"/>
                    </a:lnTo>
                    <a:lnTo>
                      <a:pt x="46" y="504"/>
                    </a:lnTo>
                    <a:lnTo>
                      <a:pt x="36" y="493"/>
                    </a:lnTo>
                    <a:lnTo>
                      <a:pt x="25" y="483"/>
                    </a:lnTo>
                    <a:lnTo>
                      <a:pt x="17" y="471"/>
                    </a:lnTo>
                    <a:lnTo>
                      <a:pt x="11" y="458"/>
                    </a:lnTo>
                    <a:lnTo>
                      <a:pt x="5" y="444"/>
                    </a:lnTo>
                    <a:lnTo>
                      <a:pt x="2" y="430"/>
                    </a:lnTo>
                    <a:lnTo>
                      <a:pt x="0" y="415"/>
                    </a:lnTo>
                    <a:lnTo>
                      <a:pt x="0" y="401"/>
                    </a:lnTo>
                    <a:lnTo>
                      <a:pt x="2" y="386"/>
                    </a:lnTo>
                    <a:lnTo>
                      <a:pt x="5" y="373"/>
                    </a:lnTo>
                    <a:lnTo>
                      <a:pt x="11" y="360"/>
                    </a:lnTo>
                    <a:lnTo>
                      <a:pt x="17" y="347"/>
                    </a:lnTo>
                    <a:lnTo>
                      <a:pt x="25" y="335"/>
                    </a:lnTo>
                    <a:lnTo>
                      <a:pt x="35" y="324"/>
                    </a:lnTo>
                    <a:lnTo>
                      <a:pt x="45" y="313"/>
                    </a:lnTo>
                    <a:lnTo>
                      <a:pt x="57" y="303"/>
                    </a:lnTo>
                    <a:lnTo>
                      <a:pt x="69" y="292"/>
                    </a:lnTo>
                    <a:lnTo>
                      <a:pt x="97" y="275"/>
                    </a:lnTo>
                    <a:lnTo>
                      <a:pt x="126" y="258"/>
                    </a:lnTo>
                    <a:lnTo>
                      <a:pt x="158" y="242"/>
                    </a:lnTo>
                    <a:lnTo>
                      <a:pt x="188" y="229"/>
                    </a:lnTo>
                    <a:lnTo>
                      <a:pt x="220" y="216"/>
                    </a:lnTo>
                    <a:lnTo>
                      <a:pt x="277" y="193"/>
                    </a:lnTo>
                    <a:lnTo>
                      <a:pt x="300" y="183"/>
                    </a:lnTo>
                    <a:lnTo>
                      <a:pt x="320" y="173"/>
                    </a:lnTo>
                    <a:lnTo>
                      <a:pt x="336" y="164"/>
                    </a:lnTo>
                    <a:lnTo>
                      <a:pt x="341" y="159"/>
                    </a:lnTo>
                    <a:lnTo>
                      <a:pt x="345" y="155"/>
                    </a:lnTo>
                    <a:lnTo>
                      <a:pt x="349" y="144"/>
                    </a:lnTo>
                    <a:lnTo>
                      <a:pt x="352" y="135"/>
                    </a:lnTo>
                    <a:lnTo>
                      <a:pt x="351" y="124"/>
                    </a:lnTo>
                    <a:lnTo>
                      <a:pt x="348" y="114"/>
                    </a:lnTo>
                    <a:lnTo>
                      <a:pt x="343" y="102"/>
                    </a:lnTo>
                    <a:lnTo>
                      <a:pt x="336" y="91"/>
                    </a:lnTo>
                    <a:lnTo>
                      <a:pt x="328" y="82"/>
                    </a:lnTo>
                    <a:lnTo>
                      <a:pt x="319" y="71"/>
                    </a:lnTo>
                    <a:lnTo>
                      <a:pt x="307" y="62"/>
                    </a:lnTo>
                    <a:lnTo>
                      <a:pt x="295" y="54"/>
                    </a:lnTo>
                    <a:lnTo>
                      <a:pt x="283" y="46"/>
                    </a:lnTo>
                    <a:lnTo>
                      <a:pt x="270" y="40"/>
                    </a:lnTo>
                    <a:lnTo>
                      <a:pt x="255" y="34"/>
                    </a:lnTo>
                    <a:lnTo>
                      <a:pt x="242" y="30"/>
                    </a:lnTo>
                    <a:lnTo>
                      <a:pt x="229" y="29"/>
                    </a:lnTo>
                    <a:lnTo>
                      <a:pt x="216" y="28"/>
                    </a:lnTo>
                    <a:lnTo>
                      <a:pt x="204" y="29"/>
                    </a:lnTo>
                    <a:lnTo>
                      <a:pt x="195" y="32"/>
                    </a:lnTo>
                    <a:lnTo>
                      <a:pt x="187" y="37"/>
                    </a:lnTo>
                    <a:lnTo>
                      <a:pt x="180" y="42"/>
                    </a:lnTo>
                    <a:lnTo>
                      <a:pt x="175" y="50"/>
                    </a:lnTo>
                    <a:lnTo>
                      <a:pt x="171" y="58"/>
                    </a:lnTo>
                    <a:lnTo>
                      <a:pt x="169" y="66"/>
                    </a:lnTo>
                    <a:lnTo>
                      <a:pt x="168" y="75"/>
                    </a:lnTo>
                    <a:lnTo>
                      <a:pt x="168" y="83"/>
                    </a:lnTo>
                    <a:lnTo>
                      <a:pt x="169" y="93"/>
                    </a:lnTo>
                    <a:lnTo>
                      <a:pt x="172" y="101"/>
                    </a:lnTo>
                    <a:lnTo>
                      <a:pt x="175" y="108"/>
                    </a:lnTo>
                    <a:lnTo>
                      <a:pt x="179" y="116"/>
                    </a:lnTo>
                    <a:lnTo>
                      <a:pt x="183" y="122"/>
                    </a:lnTo>
                    <a:lnTo>
                      <a:pt x="188" y="127"/>
                    </a:lnTo>
                    <a:lnTo>
                      <a:pt x="193" y="130"/>
                    </a:lnTo>
                    <a:lnTo>
                      <a:pt x="189" y="126"/>
                    </a:lnTo>
                    <a:lnTo>
                      <a:pt x="185" y="115"/>
                    </a:lnTo>
                    <a:lnTo>
                      <a:pt x="184" y="110"/>
                    </a:lnTo>
                    <a:lnTo>
                      <a:pt x="184" y="103"/>
                    </a:lnTo>
                    <a:lnTo>
                      <a:pt x="185" y="97"/>
                    </a:lnTo>
                    <a:lnTo>
                      <a:pt x="192" y="91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238d613911f_0_92"/>
              <p:cNvSpPr/>
              <p:nvPr/>
            </p:nvSpPr>
            <p:spPr>
              <a:xfrm>
                <a:off x="4735513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192" y="91"/>
                    </a:moveTo>
                    <a:lnTo>
                      <a:pt x="192" y="91"/>
                    </a:lnTo>
                    <a:lnTo>
                      <a:pt x="199" y="89"/>
                    </a:lnTo>
                    <a:lnTo>
                      <a:pt x="206" y="87"/>
                    </a:lnTo>
                    <a:lnTo>
                      <a:pt x="216" y="87"/>
                    </a:lnTo>
                    <a:lnTo>
                      <a:pt x="225" y="89"/>
                    </a:lnTo>
                    <a:lnTo>
                      <a:pt x="228" y="90"/>
                    </a:lnTo>
                    <a:lnTo>
                      <a:pt x="232" y="93"/>
                    </a:lnTo>
                    <a:lnTo>
                      <a:pt x="234" y="97"/>
                    </a:lnTo>
                    <a:lnTo>
                      <a:pt x="237" y="102"/>
                    </a:lnTo>
                    <a:lnTo>
                      <a:pt x="238" y="107"/>
                    </a:lnTo>
                    <a:lnTo>
                      <a:pt x="238" y="115"/>
                    </a:lnTo>
                    <a:lnTo>
                      <a:pt x="237" y="123"/>
                    </a:lnTo>
                    <a:lnTo>
                      <a:pt x="236" y="130"/>
                    </a:lnTo>
                    <a:lnTo>
                      <a:pt x="233" y="136"/>
                    </a:lnTo>
                    <a:lnTo>
                      <a:pt x="230" y="142"/>
                    </a:lnTo>
                    <a:lnTo>
                      <a:pt x="228" y="147"/>
                    </a:lnTo>
                    <a:lnTo>
                      <a:pt x="224" y="151"/>
                    </a:lnTo>
                    <a:lnTo>
                      <a:pt x="220" y="153"/>
                    </a:lnTo>
                    <a:lnTo>
                      <a:pt x="214" y="156"/>
                    </a:lnTo>
                    <a:lnTo>
                      <a:pt x="210" y="157"/>
                    </a:lnTo>
                    <a:lnTo>
                      <a:pt x="205" y="159"/>
                    </a:lnTo>
                    <a:lnTo>
                      <a:pt x="196" y="157"/>
                    </a:lnTo>
                    <a:lnTo>
                      <a:pt x="185" y="153"/>
                    </a:lnTo>
                    <a:lnTo>
                      <a:pt x="177" y="147"/>
                    </a:lnTo>
                    <a:lnTo>
                      <a:pt x="172" y="142"/>
                    </a:lnTo>
                    <a:lnTo>
                      <a:pt x="168" y="135"/>
                    </a:lnTo>
                    <a:lnTo>
                      <a:pt x="163" y="127"/>
                    </a:lnTo>
                    <a:lnTo>
                      <a:pt x="159" y="116"/>
                    </a:lnTo>
                    <a:lnTo>
                      <a:pt x="155" y="106"/>
                    </a:lnTo>
                    <a:lnTo>
                      <a:pt x="152" y="95"/>
                    </a:lnTo>
                    <a:lnTo>
                      <a:pt x="150" y="83"/>
                    </a:lnTo>
                    <a:lnTo>
                      <a:pt x="150" y="73"/>
                    </a:lnTo>
                    <a:lnTo>
                      <a:pt x="150" y="61"/>
                    </a:lnTo>
                    <a:lnTo>
                      <a:pt x="151" y="49"/>
                    </a:lnTo>
                    <a:lnTo>
                      <a:pt x="155" y="38"/>
                    </a:lnTo>
                    <a:lnTo>
                      <a:pt x="160" y="29"/>
                    </a:lnTo>
                    <a:lnTo>
                      <a:pt x="168" y="20"/>
                    </a:lnTo>
                    <a:lnTo>
                      <a:pt x="179" y="12"/>
                    </a:lnTo>
                    <a:lnTo>
                      <a:pt x="192" y="7"/>
                    </a:lnTo>
                    <a:lnTo>
                      <a:pt x="208" y="1"/>
                    </a:lnTo>
                    <a:lnTo>
                      <a:pt x="225" y="0"/>
                    </a:lnTo>
                    <a:lnTo>
                      <a:pt x="242" y="0"/>
                    </a:lnTo>
                    <a:lnTo>
                      <a:pt x="261" y="4"/>
                    </a:lnTo>
                    <a:lnTo>
                      <a:pt x="278" y="9"/>
                    </a:lnTo>
                    <a:lnTo>
                      <a:pt x="295" y="16"/>
                    </a:lnTo>
                    <a:lnTo>
                      <a:pt x="312" y="25"/>
                    </a:lnTo>
                    <a:lnTo>
                      <a:pt x="327" y="34"/>
                    </a:lnTo>
                    <a:lnTo>
                      <a:pt x="341" y="46"/>
                    </a:lnTo>
                    <a:lnTo>
                      <a:pt x="353" y="60"/>
                    </a:lnTo>
                    <a:lnTo>
                      <a:pt x="364" y="73"/>
                    </a:lnTo>
                    <a:lnTo>
                      <a:pt x="372" y="86"/>
                    </a:lnTo>
                    <a:lnTo>
                      <a:pt x="377" y="101"/>
                    </a:lnTo>
                    <a:lnTo>
                      <a:pt x="380" y="116"/>
                    </a:lnTo>
                    <a:lnTo>
                      <a:pt x="380" y="123"/>
                    </a:lnTo>
                    <a:lnTo>
                      <a:pt x="378" y="131"/>
                    </a:lnTo>
                    <a:lnTo>
                      <a:pt x="377" y="138"/>
                    </a:lnTo>
                    <a:lnTo>
                      <a:pt x="374" y="144"/>
                    </a:lnTo>
                    <a:lnTo>
                      <a:pt x="372" y="152"/>
                    </a:lnTo>
                    <a:lnTo>
                      <a:pt x="368" y="159"/>
                    </a:lnTo>
                    <a:lnTo>
                      <a:pt x="363" y="165"/>
                    </a:lnTo>
                    <a:lnTo>
                      <a:pt x="356" y="172"/>
                    </a:lnTo>
                    <a:lnTo>
                      <a:pt x="340" y="184"/>
                    </a:lnTo>
                    <a:lnTo>
                      <a:pt x="320" y="197"/>
                    </a:lnTo>
                    <a:lnTo>
                      <a:pt x="299" y="209"/>
                    </a:lnTo>
                    <a:lnTo>
                      <a:pt x="250" y="233"/>
                    </a:lnTo>
                    <a:lnTo>
                      <a:pt x="197" y="259"/>
                    </a:lnTo>
                    <a:lnTo>
                      <a:pt x="172" y="272"/>
                    </a:lnTo>
                    <a:lnTo>
                      <a:pt x="148" y="288"/>
                    </a:lnTo>
                    <a:lnTo>
                      <a:pt x="126" y="304"/>
                    </a:lnTo>
                    <a:lnTo>
                      <a:pt x="115" y="312"/>
                    </a:lnTo>
                    <a:lnTo>
                      <a:pt x="106" y="321"/>
                    </a:lnTo>
                    <a:lnTo>
                      <a:pt x="98" y="331"/>
                    </a:lnTo>
                    <a:lnTo>
                      <a:pt x="90" y="341"/>
                    </a:lnTo>
                    <a:lnTo>
                      <a:pt x="83" y="352"/>
                    </a:lnTo>
                    <a:lnTo>
                      <a:pt x="77" y="362"/>
                    </a:lnTo>
                    <a:lnTo>
                      <a:pt x="73" y="374"/>
                    </a:lnTo>
                    <a:lnTo>
                      <a:pt x="69" y="386"/>
                    </a:lnTo>
                    <a:lnTo>
                      <a:pt x="68" y="398"/>
                    </a:lnTo>
                    <a:lnTo>
                      <a:pt x="66" y="411"/>
                    </a:lnTo>
                    <a:lnTo>
                      <a:pt x="68" y="425"/>
                    </a:lnTo>
                    <a:lnTo>
                      <a:pt x="70" y="436"/>
                    </a:lnTo>
                    <a:lnTo>
                      <a:pt x="73" y="448"/>
                    </a:lnTo>
                    <a:lnTo>
                      <a:pt x="78" y="459"/>
                    </a:lnTo>
                    <a:lnTo>
                      <a:pt x="85" y="468"/>
                    </a:lnTo>
                    <a:lnTo>
                      <a:pt x="93" y="479"/>
                    </a:lnTo>
                    <a:lnTo>
                      <a:pt x="101" y="487"/>
                    </a:lnTo>
                    <a:lnTo>
                      <a:pt x="111" y="496"/>
                    </a:lnTo>
                    <a:lnTo>
                      <a:pt x="122" y="504"/>
                    </a:lnTo>
                    <a:lnTo>
                      <a:pt x="132" y="511"/>
                    </a:lnTo>
                    <a:lnTo>
                      <a:pt x="158" y="524"/>
                    </a:lnTo>
                    <a:lnTo>
                      <a:pt x="185" y="536"/>
                    </a:lnTo>
                    <a:lnTo>
                      <a:pt x="213" y="545"/>
                    </a:lnTo>
                    <a:lnTo>
                      <a:pt x="242" y="553"/>
                    </a:lnTo>
                    <a:lnTo>
                      <a:pt x="271" y="561"/>
                    </a:lnTo>
                    <a:lnTo>
                      <a:pt x="327" y="573"/>
                    </a:lnTo>
                    <a:lnTo>
                      <a:pt x="372" y="583"/>
                    </a:lnTo>
                    <a:lnTo>
                      <a:pt x="390" y="589"/>
                    </a:lnTo>
                    <a:lnTo>
                      <a:pt x="404" y="594"/>
                    </a:lnTo>
                    <a:lnTo>
                      <a:pt x="414" y="601"/>
                    </a:lnTo>
                    <a:lnTo>
                      <a:pt x="423" y="608"/>
                    </a:lnTo>
                    <a:lnTo>
                      <a:pt x="431" y="616"/>
                    </a:lnTo>
                    <a:lnTo>
                      <a:pt x="439" y="627"/>
                    </a:lnTo>
                    <a:lnTo>
                      <a:pt x="446" y="638"/>
                    </a:lnTo>
                    <a:lnTo>
                      <a:pt x="451" y="648"/>
                    </a:lnTo>
                    <a:lnTo>
                      <a:pt x="454" y="660"/>
                    </a:lnTo>
                    <a:lnTo>
                      <a:pt x="456" y="671"/>
                    </a:lnTo>
                    <a:lnTo>
                      <a:pt x="456" y="683"/>
                    </a:lnTo>
                    <a:lnTo>
                      <a:pt x="455" y="693"/>
                    </a:lnTo>
                    <a:lnTo>
                      <a:pt x="452" y="702"/>
                    </a:lnTo>
                    <a:lnTo>
                      <a:pt x="447" y="712"/>
                    </a:lnTo>
                    <a:lnTo>
                      <a:pt x="439" y="721"/>
                    </a:lnTo>
                    <a:lnTo>
                      <a:pt x="430" y="727"/>
                    </a:lnTo>
                    <a:lnTo>
                      <a:pt x="418" y="733"/>
                    </a:lnTo>
                    <a:lnTo>
                      <a:pt x="404" y="737"/>
                    </a:lnTo>
                    <a:lnTo>
                      <a:pt x="389" y="738"/>
                    </a:lnTo>
                    <a:lnTo>
                      <a:pt x="374" y="738"/>
                    </a:lnTo>
                    <a:lnTo>
                      <a:pt x="364" y="737"/>
                    </a:lnTo>
                    <a:lnTo>
                      <a:pt x="353" y="734"/>
                    </a:lnTo>
                    <a:lnTo>
                      <a:pt x="344" y="730"/>
                    </a:lnTo>
                    <a:lnTo>
                      <a:pt x="337" y="725"/>
                    </a:lnTo>
                    <a:lnTo>
                      <a:pt x="331" y="720"/>
                    </a:lnTo>
                    <a:lnTo>
                      <a:pt x="325" y="713"/>
                    </a:lnTo>
                    <a:lnTo>
                      <a:pt x="322" y="706"/>
                    </a:lnTo>
                    <a:lnTo>
                      <a:pt x="318" y="700"/>
                    </a:lnTo>
                    <a:lnTo>
                      <a:pt x="314" y="688"/>
                    </a:lnTo>
                    <a:lnTo>
                      <a:pt x="312" y="677"/>
                    </a:lnTo>
                    <a:lnTo>
                      <a:pt x="312" y="669"/>
                    </a:lnTo>
                    <a:lnTo>
                      <a:pt x="314" y="657"/>
                    </a:lnTo>
                    <a:lnTo>
                      <a:pt x="316" y="649"/>
                    </a:lnTo>
                    <a:lnTo>
                      <a:pt x="320" y="642"/>
                    </a:lnTo>
                    <a:lnTo>
                      <a:pt x="325" y="635"/>
                    </a:lnTo>
                    <a:lnTo>
                      <a:pt x="332" y="631"/>
                    </a:lnTo>
                    <a:lnTo>
                      <a:pt x="341" y="627"/>
                    </a:lnTo>
                    <a:lnTo>
                      <a:pt x="347" y="627"/>
                    </a:lnTo>
                    <a:lnTo>
                      <a:pt x="352" y="627"/>
                    </a:lnTo>
                    <a:lnTo>
                      <a:pt x="359" y="628"/>
                    </a:lnTo>
                    <a:lnTo>
                      <a:pt x="364" y="631"/>
                    </a:lnTo>
                    <a:lnTo>
                      <a:pt x="368" y="634"/>
                    </a:lnTo>
                    <a:lnTo>
                      <a:pt x="372" y="638"/>
                    </a:lnTo>
                    <a:lnTo>
                      <a:pt x="376" y="642"/>
                    </a:lnTo>
                    <a:lnTo>
                      <a:pt x="377" y="647"/>
                    </a:lnTo>
                    <a:lnTo>
                      <a:pt x="378" y="652"/>
                    </a:lnTo>
                    <a:lnTo>
                      <a:pt x="380" y="657"/>
                    </a:lnTo>
                    <a:lnTo>
                      <a:pt x="378" y="661"/>
                    </a:lnTo>
                    <a:lnTo>
                      <a:pt x="377" y="667"/>
                    </a:lnTo>
                    <a:lnTo>
                      <a:pt x="374" y="671"/>
                    </a:lnTo>
                    <a:lnTo>
                      <a:pt x="372" y="673"/>
                    </a:lnTo>
                    <a:lnTo>
                      <a:pt x="366" y="676"/>
                    </a:lnTo>
                    <a:lnTo>
                      <a:pt x="361" y="677"/>
                    </a:lnTo>
                    <a:lnTo>
                      <a:pt x="353" y="679"/>
                    </a:lnTo>
                    <a:lnTo>
                      <a:pt x="345" y="677"/>
                    </a:lnTo>
                    <a:lnTo>
                      <a:pt x="347" y="685"/>
                    </a:lnTo>
                    <a:lnTo>
                      <a:pt x="348" y="693"/>
                    </a:lnTo>
                    <a:lnTo>
                      <a:pt x="353" y="702"/>
                    </a:lnTo>
                    <a:lnTo>
                      <a:pt x="356" y="706"/>
                    </a:lnTo>
                    <a:lnTo>
                      <a:pt x="360" y="710"/>
                    </a:lnTo>
                    <a:lnTo>
                      <a:pt x="364" y="713"/>
                    </a:lnTo>
                    <a:lnTo>
                      <a:pt x="369" y="716"/>
                    </a:lnTo>
                    <a:lnTo>
                      <a:pt x="376" y="717"/>
                    </a:lnTo>
                    <a:lnTo>
                      <a:pt x="382" y="718"/>
                    </a:lnTo>
                    <a:lnTo>
                      <a:pt x="390" y="717"/>
                    </a:lnTo>
                    <a:lnTo>
                      <a:pt x="401" y="714"/>
                    </a:lnTo>
                    <a:lnTo>
                      <a:pt x="410" y="710"/>
                    </a:lnTo>
                    <a:lnTo>
                      <a:pt x="417" y="705"/>
                    </a:lnTo>
                    <a:lnTo>
                      <a:pt x="423" y="698"/>
                    </a:lnTo>
                    <a:lnTo>
                      <a:pt x="427" y="690"/>
                    </a:lnTo>
                    <a:lnTo>
                      <a:pt x="430" y="683"/>
                    </a:lnTo>
                    <a:lnTo>
                      <a:pt x="431" y="673"/>
                    </a:lnTo>
                    <a:lnTo>
                      <a:pt x="431" y="665"/>
                    </a:lnTo>
                    <a:lnTo>
                      <a:pt x="431" y="656"/>
                    </a:lnTo>
                    <a:lnTo>
                      <a:pt x="429" y="647"/>
                    </a:lnTo>
                    <a:lnTo>
                      <a:pt x="426" y="638"/>
                    </a:lnTo>
                    <a:lnTo>
                      <a:pt x="422" y="630"/>
                    </a:lnTo>
                    <a:lnTo>
                      <a:pt x="417" y="623"/>
                    </a:lnTo>
                    <a:lnTo>
                      <a:pt x="410" y="616"/>
                    </a:lnTo>
                    <a:lnTo>
                      <a:pt x="404" y="612"/>
                    </a:lnTo>
                    <a:lnTo>
                      <a:pt x="397" y="608"/>
                    </a:lnTo>
                    <a:lnTo>
                      <a:pt x="389" y="607"/>
                    </a:lnTo>
                    <a:lnTo>
                      <a:pt x="361" y="606"/>
                    </a:lnTo>
                    <a:lnTo>
                      <a:pt x="312" y="599"/>
                    </a:lnTo>
                    <a:lnTo>
                      <a:pt x="282" y="595"/>
                    </a:lnTo>
                    <a:lnTo>
                      <a:pt x="250" y="589"/>
                    </a:lnTo>
                    <a:lnTo>
                      <a:pt x="216" y="581"/>
                    </a:lnTo>
                    <a:lnTo>
                      <a:pt x="181" y="571"/>
                    </a:lnTo>
                    <a:lnTo>
                      <a:pt x="148" y="561"/>
                    </a:lnTo>
                    <a:lnTo>
                      <a:pt x="115" y="548"/>
                    </a:lnTo>
                    <a:lnTo>
                      <a:pt x="101" y="540"/>
                    </a:lnTo>
                    <a:lnTo>
                      <a:pt x="85" y="532"/>
                    </a:lnTo>
                    <a:lnTo>
                      <a:pt x="72" y="522"/>
                    </a:lnTo>
                    <a:lnTo>
                      <a:pt x="58" y="513"/>
                    </a:lnTo>
                    <a:lnTo>
                      <a:pt x="46" y="504"/>
                    </a:lnTo>
                    <a:lnTo>
                      <a:pt x="36" y="493"/>
                    </a:lnTo>
                    <a:lnTo>
                      <a:pt x="25" y="483"/>
                    </a:lnTo>
                    <a:lnTo>
                      <a:pt x="17" y="471"/>
                    </a:lnTo>
                    <a:lnTo>
                      <a:pt x="11" y="458"/>
                    </a:lnTo>
                    <a:lnTo>
                      <a:pt x="5" y="444"/>
                    </a:lnTo>
                    <a:lnTo>
                      <a:pt x="2" y="430"/>
                    </a:lnTo>
                    <a:lnTo>
                      <a:pt x="0" y="415"/>
                    </a:lnTo>
                    <a:lnTo>
                      <a:pt x="0" y="401"/>
                    </a:lnTo>
                    <a:lnTo>
                      <a:pt x="2" y="386"/>
                    </a:lnTo>
                    <a:lnTo>
                      <a:pt x="5" y="373"/>
                    </a:lnTo>
                    <a:lnTo>
                      <a:pt x="11" y="360"/>
                    </a:lnTo>
                    <a:lnTo>
                      <a:pt x="17" y="347"/>
                    </a:lnTo>
                    <a:lnTo>
                      <a:pt x="25" y="335"/>
                    </a:lnTo>
                    <a:lnTo>
                      <a:pt x="35" y="324"/>
                    </a:lnTo>
                    <a:lnTo>
                      <a:pt x="45" y="313"/>
                    </a:lnTo>
                    <a:lnTo>
                      <a:pt x="57" y="303"/>
                    </a:lnTo>
                    <a:lnTo>
                      <a:pt x="69" y="292"/>
                    </a:lnTo>
                    <a:lnTo>
                      <a:pt x="97" y="275"/>
                    </a:lnTo>
                    <a:lnTo>
                      <a:pt x="126" y="258"/>
                    </a:lnTo>
                    <a:lnTo>
                      <a:pt x="158" y="242"/>
                    </a:lnTo>
                    <a:lnTo>
                      <a:pt x="188" y="229"/>
                    </a:lnTo>
                    <a:lnTo>
                      <a:pt x="220" y="216"/>
                    </a:lnTo>
                    <a:lnTo>
                      <a:pt x="277" y="193"/>
                    </a:lnTo>
                    <a:lnTo>
                      <a:pt x="300" y="183"/>
                    </a:lnTo>
                    <a:lnTo>
                      <a:pt x="320" y="173"/>
                    </a:lnTo>
                    <a:lnTo>
                      <a:pt x="336" y="164"/>
                    </a:lnTo>
                    <a:lnTo>
                      <a:pt x="341" y="159"/>
                    </a:lnTo>
                    <a:lnTo>
                      <a:pt x="345" y="155"/>
                    </a:lnTo>
                    <a:lnTo>
                      <a:pt x="349" y="144"/>
                    </a:lnTo>
                    <a:lnTo>
                      <a:pt x="352" y="135"/>
                    </a:lnTo>
                    <a:lnTo>
                      <a:pt x="351" y="124"/>
                    </a:lnTo>
                    <a:lnTo>
                      <a:pt x="348" y="114"/>
                    </a:lnTo>
                    <a:lnTo>
                      <a:pt x="343" y="102"/>
                    </a:lnTo>
                    <a:lnTo>
                      <a:pt x="336" y="91"/>
                    </a:lnTo>
                    <a:lnTo>
                      <a:pt x="328" y="82"/>
                    </a:lnTo>
                    <a:lnTo>
                      <a:pt x="319" y="71"/>
                    </a:lnTo>
                    <a:lnTo>
                      <a:pt x="307" y="62"/>
                    </a:lnTo>
                    <a:lnTo>
                      <a:pt x="295" y="54"/>
                    </a:lnTo>
                    <a:lnTo>
                      <a:pt x="283" y="46"/>
                    </a:lnTo>
                    <a:lnTo>
                      <a:pt x="270" y="40"/>
                    </a:lnTo>
                    <a:lnTo>
                      <a:pt x="255" y="34"/>
                    </a:lnTo>
                    <a:lnTo>
                      <a:pt x="242" y="30"/>
                    </a:lnTo>
                    <a:lnTo>
                      <a:pt x="229" y="29"/>
                    </a:lnTo>
                    <a:lnTo>
                      <a:pt x="216" y="28"/>
                    </a:lnTo>
                    <a:lnTo>
                      <a:pt x="204" y="29"/>
                    </a:lnTo>
                    <a:lnTo>
                      <a:pt x="195" y="32"/>
                    </a:lnTo>
                    <a:lnTo>
                      <a:pt x="187" y="37"/>
                    </a:lnTo>
                    <a:lnTo>
                      <a:pt x="180" y="42"/>
                    </a:lnTo>
                    <a:lnTo>
                      <a:pt x="175" y="50"/>
                    </a:lnTo>
                    <a:lnTo>
                      <a:pt x="171" y="58"/>
                    </a:lnTo>
                    <a:lnTo>
                      <a:pt x="169" y="66"/>
                    </a:lnTo>
                    <a:lnTo>
                      <a:pt x="168" y="75"/>
                    </a:lnTo>
                    <a:lnTo>
                      <a:pt x="168" y="83"/>
                    </a:lnTo>
                    <a:lnTo>
                      <a:pt x="169" y="93"/>
                    </a:lnTo>
                    <a:lnTo>
                      <a:pt x="172" y="101"/>
                    </a:lnTo>
                    <a:lnTo>
                      <a:pt x="175" y="108"/>
                    </a:lnTo>
                    <a:lnTo>
                      <a:pt x="179" y="116"/>
                    </a:lnTo>
                    <a:lnTo>
                      <a:pt x="183" y="122"/>
                    </a:lnTo>
                    <a:lnTo>
                      <a:pt x="188" y="127"/>
                    </a:lnTo>
                    <a:lnTo>
                      <a:pt x="193" y="130"/>
                    </a:lnTo>
                    <a:lnTo>
                      <a:pt x="189" y="126"/>
                    </a:lnTo>
                    <a:lnTo>
                      <a:pt x="185" y="115"/>
                    </a:lnTo>
                    <a:lnTo>
                      <a:pt x="184" y="110"/>
                    </a:lnTo>
                    <a:lnTo>
                      <a:pt x="184" y="103"/>
                    </a:lnTo>
                    <a:lnTo>
                      <a:pt x="185" y="97"/>
                    </a:lnTo>
                    <a:lnTo>
                      <a:pt x="192" y="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238d613911f_0_92"/>
              <p:cNvSpPr/>
              <p:nvPr/>
            </p:nvSpPr>
            <p:spPr>
              <a:xfrm>
                <a:off x="4752976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2" y="408"/>
                    </a:moveTo>
                    <a:lnTo>
                      <a:pt x="2" y="408"/>
                    </a:lnTo>
                    <a:lnTo>
                      <a:pt x="0" y="394"/>
                    </a:lnTo>
                    <a:lnTo>
                      <a:pt x="0" y="379"/>
                    </a:lnTo>
                    <a:lnTo>
                      <a:pt x="2" y="366"/>
                    </a:lnTo>
                    <a:lnTo>
                      <a:pt x="6" y="353"/>
                    </a:lnTo>
                    <a:lnTo>
                      <a:pt x="12" y="341"/>
                    </a:lnTo>
                    <a:lnTo>
                      <a:pt x="18" y="328"/>
                    </a:lnTo>
                    <a:lnTo>
                      <a:pt x="28" y="317"/>
                    </a:lnTo>
                    <a:lnTo>
                      <a:pt x="37" y="306"/>
                    </a:lnTo>
                    <a:lnTo>
                      <a:pt x="49" y="296"/>
                    </a:lnTo>
                    <a:lnTo>
                      <a:pt x="61" y="285"/>
                    </a:lnTo>
                    <a:lnTo>
                      <a:pt x="74" y="276"/>
                    </a:lnTo>
                    <a:lnTo>
                      <a:pt x="87" y="267"/>
                    </a:lnTo>
                    <a:lnTo>
                      <a:pt x="117" y="250"/>
                    </a:lnTo>
                    <a:lnTo>
                      <a:pt x="148" y="234"/>
                    </a:lnTo>
                    <a:lnTo>
                      <a:pt x="181" y="219"/>
                    </a:lnTo>
                    <a:lnTo>
                      <a:pt x="213" y="205"/>
                    </a:lnTo>
                    <a:lnTo>
                      <a:pt x="272" y="181"/>
                    </a:lnTo>
                    <a:lnTo>
                      <a:pt x="297" y="170"/>
                    </a:lnTo>
                    <a:lnTo>
                      <a:pt x="318" y="160"/>
                    </a:lnTo>
                    <a:lnTo>
                      <a:pt x="334" y="150"/>
                    </a:lnTo>
                    <a:lnTo>
                      <a:pt x="340" y="145"/>
                    </a:lnTo>
                    <a:lnTo>
                      <a:pt x="344" y="141"/>
                    </a:lnTo>
                    <a:lnTo>
                      <a:pt x="348" y="131"/>
                    </a:lnTo>
                    <a:lnTo>
                      <a:pt x="350" y="121"/>
                    </a:lnTo>
                    <a:lnTo>
                      <a:pt x="349" y="111"/>
                    </a:lnTo>
                    <a:lnTo>
                      <a:pt x="345" y="100"/>
                    </a:lnTo>
                    <a:lnTo>
                      <a:pt x="340" y="90"/>
                    </a:lnTo>
                    <a:lnTo>
                      <a:pt x="332" y="79"/>
                    </a:lnTo>
                    <a:lnTo>
                      <a:pt x="322" y="68"/>
                    </a:lnTo>
                    <a:lnTo>
                      <a:pt x="312" y="59"/>
                    </a:lnTo>
                    <a:lnTo>
                      <a:pt x="300" y="50"/>
                    </a:lnTo>
                    <a:lnTo>
                      <a:pt x="288" y="41"/>
                    </a:lnTo>
                    <a:lnTo>
                      <a:pt x="273" y="34"/>
                    </a:lnTo>
                    <a:lnTo>
                      <a:pt x="260" y="27"/>
                    </a:lnTo>
                    <a:lnTo>
                      <a:pt x="246" y="22"/>
                    </a:lnTo>
                    <a:lnTo>
                      <a:pt x="233" y="17"/>
                    </a:lnTo>
                    <a:lnTo>
                      <a:pt x="218" y="14"/>
                    </a:lnTo>
                    <a:lnTo>
                      <a:pt x="205" y="14"/>
                    </a:lnTo>
                    <a:lnTo>
                      <a:pt x="192" y="14"/>
                    </a:lnTo>
                    <a:lnTo>
                      <a:pt x="181" y="17"/>
                    </a:lnTo>
                    <a:lnTo>
                      <a:pt x="172" y="22"/>
                    </a:lnTo>
                    <a:lnTo>
                      <a:pt x="164" y="27"/>
                    </a:lnTo>
                    <a:lnTo>
                      <a:pt x="158" y="35"/>
                    </a:lnTo>
                    <a:lnTo>
                      <a:pt x="154" y="43"/>
                    </a:lnTo>
                    <a:lnTo>
                      <a:pt x="153" y="53"/>
                    </a:lnTo>
                    <a:lnTo>
                      <a:pt x="152" y="62"/>
                    </a:lnTo>
                    <a:lnTo>
                      <a:pt x="152" y="71"/>
                    </a:lnTo>
                    <a:lnTo>
                      <a:pt x="153" y="80"/>
                    </a:lnTo>
                    <a:lnTo>
                      <a:pt x="156" y="90"/>
                    </a:lnTo>
                    <a:lnTo>
                      <a:pt x="158" y="97"/>
                    </a:lnTo>
                    <a:lnTo>
                      <a:pt x="162" y="105"/>
                    </a:lnTo>
                    <a:lnTo>
                      <a:pt x="166" y="111"/>
                    </a:lnTo>
                    <a:lnTo>
                      <a:pt x="172" y="116"/>
                    </a:lnTo>
                    <a:lnTo>
                      <a:pt x="176" y="119"/>
                    </a:lnTo>
                    <a:lnTo>
                      <a:pt x="176" y="116"/>
                    </a:lnTo>
                    <a:lnTo>
                      <a:pt x="176" y="111"/>
                    </a:lnTo>
                    <a:lnTo>
                      <a:pt x="177" y="105"/>
                    </a:lnTo>
                    <a:lnTo>
                      <a:pt x="180" y="101"/>
                    </a:lnTo>
                    <a:lnTo>
                      <a:pt x="184" y="96"/>
                    </a:lnTo>
                    <a:lnTo>
                      <a:pt x="190" y="92"/>
                    </a:lnTo>
                    <a:lnTo>
                      <a:pt x="194" y="90"/>
                    </a:lnTo>
                    <a:lnTo>
                      <a:pt x="198" y="88"/>
                    </a:lnTo>
                    <a:lnTo>
                      <a:pt x="203" y="88"/>
                    </a:lnTo>
                    <a:lnTo>
                      <a:pt x="209" y="88"/>
                    </a:lnTo>
                    <a:lnTo>
                      <a:pt x="213" y="91"/>
                    </a:lnTo>
                    <a:lnTo>
                      <a:pt x="217" y="97"/>
                    </a:lnTo>
                    <a:lnTo>
                      <a:pt x="217" y="107"/>
                    </a:lnTo>
                    <a:lnTo>
                      <a:pt x="215" y="121"/>
                    </a:lnTo>
                    <a:lnTo>
                      <a:pt x="214" y="127"/>
                    </a:lnTo>
                    <a:lnTo>
                      <a:pt x="213" y="132"/>
                    </a:lnTo>
                    <a:lnTo>
                      <a:pt x="209" y="136"/>
                    </a:lnTo>
                    <a:lnTo>
                      <a:pt x="206" y="138"/>
                    </a:lnTo>
                    <a:lnTo>
                      <a:pt x="203" y="141"/>
                    </a:lnTo>
                    <a:lnTo>
                      <a:pt x="199" y="142"/>
                    </a:lnTo>
                    <a:lnTo>
                      <a:pt x="195" y="142"/>
                    </a:lnTo>
                    <a:lnTo>
                      <a:pt x="192" y="142"/>
                    </a:lnTo>
                    <a:lnTo>
                      <a:pt x="182" y="140"/>
                    </a:lnTo>
                    <a:lnTo>
                      <a:pt x="174" y="135"/>
                    </a:lnTo>
                    <a:lnTo>
                      <a:pt x="166" y="125"/>
                    </a:lnTo>
                    <a:lnTo>
                      <a:pt x="160" y="117"/>
                    </a:lnTo>
                    <a:lnTo>
                      <a:pt x="153" y="103"/>
                    </a:lnTo>
                    <a:lnTo>
                      <a:pt x="147" y="84"/>
                    </a:lnTo>
                    <a:lnTo>
                      <a:pt x="144" y="75"/>
                    </a:lnTo>
                    <a:lnTo>
                      <a:pt x="143" y="64"/>
                    </a:lnTo>
                    <a:lnTo>
                      <a:pt x="143" y="55"/>
                    </a:lnTo>
                    <a:lnTo>
                      <a:pt x="144" y="45"/>
                    </a:lnTo>
                    <a:lnTo>
                      <a:pt x="148" y="35"/>
                    </a:lnTo>
                    <a:lnTo>
                      <a:pt x="152" y="27"/>
                    </a:lnTo>
                    <a:lnTo>
                      <a:pt x="160" y="18"/>
                    </a:lnTo>
                    <a:lnTo>
                      <a:pt x="169" y="12"/>
                    </a:lnTo>
                    <a:lnTo>
                      <a:pt x="182" y="6"/>
                    </a:lnTo>
                    <a:lnTo>
                      <a:pt x="198" y="2"/>
                    </a:lnTo>
                    <a:lnTo>
                      <a:pt x="215" y="0"/>
                    </a:lnTo>
                    <a:lnTo>
                      <a:pt x="233" y="1"/>
                    </a:lnTo>
                    <a:lnTo>
                      <a:pt x="250" y="4"/>
                    </a:lnTo>
                    <a:lnTo>
                      <a:pt x="267" y="8"/>
                    </a:lnTo>
                    <a:lnTo>
                      <a:pt x="284" y="14"/>
                    </a:lnTo>
                    <a:lnTo>
                      <a:pt x="300" y="22"/>
                    </a:lnTo>
                    <a:lnTo>
                      <a:pt x="314" y="31"/>
                    </a:lnTo>
                    <a:lnTo>
                      <a:pt x="328" y="42"/>
                    </a:lnTo>
                    <a:lnTo>
                      <a:pt x="338" y="54"/>
                    </a:lnTo>
                    <a:lnTo>
                      <a:pt x="349" y="67"/>
                    </a:lnTo>
                    <a:lnTo>
                      <a:pt x="355" y="80"/>
                    </a:lnTo>
                    <a:lnTo>
                      <a:pt x="361" y="94"/>
                    </a:lnTo>
                    <a:lnTo>
                      <a:pt x="362" y="108"/>
                    </a:lnTo>
                    <a:lnTo>
                      <a:pt x="362" y="115"/>
                    </a:lnTo>
                    <a:lnTo>
                      <a:pt x="362" y="121"/>
                    </a:lnTo>
                    <a:lnTo>
                      <a:pt x="361" y="129"/>
                    </a:lnTo>
                    <a:lnTo>
                      <a:pt x="358" y="136"/>
                    </a:lnTo>
                    <a:lnTo>
                      <a:pt x="354" y="142"/>
                    </a:lnTo>
                    <a:lnTo>
                      <a:pt x="350" y="149"/>
                    </a:lnTo>
                    <a:lnTo>
                      <a:pt x="345" y="156"/>
                    </a:lnTo>
                    <a:lnTo>
                      <a:pt x="338" y="162"/>
                    </a:lnTo>
                    <a:lnTo>
                      <a:pt x="322" y="176"/>
                    </a:lnTo>
                    <a:lnTo>
                      <a:pt x="303" y="187"/>
                    </a:lnTo>
                    <a:lnTo>
                      <a:pt x="280" y="198"/>
                    </a:lnTo>
                    <a:lnTo>
                      <a:pt x="231" y="221"/>
                    </a:lnTo>
                    <a:lnTo>
                      <a:pt x="178" y="246"/>
                    </a:lnTo>
                    <a:lnTo>
                      <a:pt x="153" y="258"/>
                    </a:lnTo>
                    <a:lnTo>
                      <a:pt x="128" y="272"/>
                    </a:lnTo>
                    <a:lnTo>
                      <a:pt x="106" y="288"/>
                    </a:lnTo>
                    <a:lnTo>
                      <a:pt x="95" y="296"/>
                    </a:lnTo>
                    <a:lnTo>
                      <a:pt x="86" y="305"/>
                    </a:lnTo>
                    <a:lnTo>
                      <a:pt x="76" y="314"/>
                    </a:lnTo>
                    <a:lnTo>
                      <a:pt x="69" y="324"/>
                    </a:lnTo>
                    <a:lnTo>
                      <a:pt x="62" y="334"/>
                    </a:lnTo>
                    <a:lnTo>
                      <a:pt x="57" y="345"/>
                    </a:lnTo>
                    <a:lnTo>
                      <a:pt x="51" y="355"/>
                    </a:lnTo>
                    <a:lnTo>
                      <a:pt x="47" y="367"/>
                    </a:lnTo>
                    <a:lnTo>
                      <a:pt x="46" y="379"/>
                    </a:lnTo>
                    <a:lnTo>
                      <a:pt x="45" y="392"/>
                    </a:lnTo>
                    <a:lnTo>
                      <a:pt x="43" y="404"/>
                    </a:lnTo>
                    <a:lnTo>
                      <a:pt x="39" y="416"/>
                    </a:lnTo>
                    <a:lnTo>
                      <a:pt x="34" y="426"/>
                    </a:lnTo>
                    <a:lnTo>
                      <a:pt x="28" y="431"/>
                    </a:lnTo>
                    <a:lnTo>
                      <a:pt x="24" y="433"/>
                    </a:lnTo>
                    <a:lnTo>
                      <a:pt x="21" y="433"/>
                    </a:lnTo>
                    <a:lnTo>
                      <a:pt x="17" y="433"/>
                    </a:lnTo>
                    <a:lnTo>
                      <a:pt x="13" y="431"/>
                    </a:lnTo>
                    <a:lnTo>
                      <a:pt x="10" y="428"/>
                    </a:lnTo>
                    <a:lnTo>
                      <a:pt x="8" y="423"/>
                    </a:lnTo>
                    <a:lnTo>
                      <a:pt x="5" y="416"/>
                    </a:lnTo>
                    <a:lnTo>
                      <a:pt x="2" y="408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g238d613911f_0_92"/>
              <p:cNvSpPr/>
              <p:nvPr/>
            </p:nvSpPr>
            <p:spPr>
              <a:xfrm>
                <a:off x="4752976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2" y="408"/>
                    </a:moveTo>
                    <a:lnTo>
                      <a:pt x="2" y="408"/>
                    </a:lnTo>
                    <a:lnTo>
                      <a:pt x="0" y="394"/>
                    </a:lnTo>
                    <a:lnTo>
                      <a:pt x="0" y="379"/>
                    </a:lnTo>
                    <a:lnTo>
                      <a:pt x="2" y="366"/>
                    </a:lnTo>
                    <a:lnTo>
                      <a:pt x="6" y="353"/>
                    </a:lnTo>
                    <a:lnTo>
                      <a:pt x="12" y="341"/>
                    </a:lnTo>
                    <a:lnTo>
                      <a:pt x="18" y="328"/>
                    </a:lnTo>
                    <a:lnTo>
                      <a:pt x="28" y="317"/>
                    </a:lnTo>
                    <a:lnTo>
                      <a:pt x="37" y="306"/>
                    </a:lnTo>
                    <a:lnTo>
                      <a:pt x="49" y="296"/>
                    </a:lnTo>
                    <a:lnTo>
                      <a:pt x="61" y="285"/>
                    </a:lnTo>
                    <a:lnTo>
                      <a:pt x="74" y="276"/>
                    </a:lnTo>
                    <a:lnTo>
                      <a:pt x="87" y="267"/>
                    </a:lnTo>
                    <a:lnTo>
                      <a:pt x="117" y="250"/>
                    </a:lnTo>
                    <a:lnTo>
                      <a:pt x="148" y="234"/>
                    </a:lnTo>
                    <a:lnTo>
                      <a:pt x="181" y="219"/>
                    </a:lnTo>
                    <a:lnTo>
                      <a:pt x="213" y="205"/>
                    </a:lnTo>
                    <a:lnTo>
                      <a:pt x="272" y="181"/>
                    </a:lnTo>
                    <a:lnTo>
                      <a:pt x="297" y="170"/>
                    </a:lnTo>
                    <a:lnTo>
                      <a:pt x="318" y="160"/>
                    </a:lnTo>
                    <a:lnTo>
                      <a:pt x="334" y="150"/>
                    </a:lnTo>
                    <a:lnTo>
                      <a:pt x="340" y="145"/>
                    </a:lnTo>
                    <a:lnTo>
                      <a:pt x="344" y="141"/>
                    </a:lnTo>
                    <a:lnTo>
                      <a:pt x="348" y="131"/>
                    </a:lnTo>
                    <a:lnTo>
                      <a:pt x="350" y="121"/>
                    </a:lnTo>
                    <a:lnTo>
                      <a:pt x="349" y="111"/>
                    </a:lnTo>
                    <a:lnTo>
                      <a:pt x="345" y="100"/>
                    </a:lnTo>
                    <a:lnTo>
                      <a:pt x="340" y="90"/>
                    </a:lnTo>
                    <a:lnTo>
                      <a:pt x="332" y="79"/>
                    </a:lnTo>
                    <a:lnTo>
                      <a:pt x="322" y="68"/>
                    </a:lnTo>
                    <a:lnTo>
                      <a:pt x="312" y="59"/>
                    </a:lnTo>
                    <a:lnTo>
                      <a:pt x="300" y="50"/>
                    </a:lnTo>
                    <a:lnTo>
                      <a:pt x="288" y="41"/>
                    </a:lnTo>
                    <a:lnTo>
                      <a:pt x="273" y="34"/>
                    </a:lnTo>
                    <a:lnTo>
                      <a:pt x="260" y="27"/>
                    </a:lnTo>
                    <a:lnTo>
                      <a:pt x="246" y="22"/>
                    </a:lnTo>
                    <a:lnTo>
                      <a:pt x="233" y="17"/>
                    </a:lnTo>
                    <a:lnTo>
                      <a:pt x="218" y="14"/>
                    </a:lnTo>
                    <a:lnTo>
                      <a:pt x="205" y="14"/>
                    </a:lnTo>
                    <a:lnTo>
                      <a:pt x="192" y="14"/>
                    </a:lnTo>
                    <a:lnTo>
                      <a:pt x="181" y="17"/>
                    </a:lnTo>
                    <a:lnTo>
                      <a:pt x="172" y="22"/>
                    </a:lnTo>
                    <a:lnTo>
                      <a:pt x="164" y="27"/>
                    </a:lnTo>
                    <a:lnTo>
                      <a:pt x="158" y="35"/>
                    </a:lnTo>
                    <a:lnTo>
                      <a:pt x="154" y="43"/>
                    </a:lnTo>
                    <a:lnTo>
                      <a:pt x="153" y="53"/>
                    </a:lnTo>
                    <a:lnTo>
                      <a:pt x="152" y="62"/>
                    </a:lnTo>
                    <a:lnTo>
                      <a:pt x="152" y="71"/>
                    </a:lnTo>
                    <a:lnTo>
                      <a:pt x="153" y="80"/>
                    </a:lnTo>
                    <a:lnTo>
                      <a:pt x="156" y="90"/>
                    </a:lnTo>
                    <a:lnTo>
                      <a:pt x="158" y="97"/>
                    </a:lnTo>
                    <a:lnTo>
                      <a:pt x="162" y="105"/>
                    </a:lnTo>
                    <a:lnTo>
                      <a:pt x="166" y="111"/>
                    </a:lnTo>
                    <a:lnTo>
                      <a:pt x="172" y="116"/>
                    </a:lnTo>
                    <a:lnTo>
                      <a:pt x="176" y="119"/>
                    </a:lnTo>
                    <a:lnTo>
                      <a:pt x="176" y="116"/>
                    </a:lnTo>
                    <a:lnTo>
                      <a:pt x="176" y="111"/>
                    </a:lnTo>
                    <a:lnTo>
                      <a:pt x="177" y="105"/>
                    </a:lnTo>
                    <a:lnTo>
                      <a:pt x="180" y="101"/>
                    </a:lnTo>
                    <a:lnTo>
                      <a:pt x="184" y="96"/>
                    </a:lnTo>
                    <a:lnTo>
                      <a:pt x="190" y="92"/>
                    </a:lnTo>
                    <a:lnTo>
                      <a:pt x="194" y="90"/>
                    </a:lnTo>
                    <a:lnTo>
                      <a:pt x="198" y="88"/>
                    </a:lnTo>
                    <a:lnTo>
                      <a:pt x="203" y="88"/>
                    </a:lnTo>
                    <a:lnTo>
                      <a:pt x="209" y="88"/>
                    </a:lnTo>
                    <a:lnTo>
                      <a:pt x="213" y="91"/>
                    </a:lnTo>
                    <a:lnTo>
                      <a:pt x="217" y="97"/>
                    </a:lnTo>
                    <a:lnTo>
                      <a:pt x="217" y="107"/>
                    </a:lnTo>
                    <a:lnTo>
                      <a:pt x="215" y="121"/>
                    </a:lnTo>
                    <a:lnTo>
                      <a:pt x="214" y="127"/>
                    </a:lnTo>
                    <a:lnTo>
                      <a:pt x="213" y="132"/>
                    </a:lnTo>
                    <a:lnTo>
                      <a:pt x="209" y="136"/>
                    </a:lnTo>
                    <a:lnTo>
                      <a:pt x="206" y="138"/>
                    </a:lnTo>
                    <a:lnTo>
                      <a:pt x="203" y="141"/>
                    </a:lnTo>
                    <a:lnTo>
                      <a:pt x="199" y="142"/>
                    </a:lnTo>
                    <a:lnTo>
                      <a:pt x="195" y="142"/>
                    </a:lnTo>
                    <a:lnTo>
                      <a:pt x="192" y="142"/>
                    </a:lnTo>
                    <a:lnTo>
                      <a:pt x="182" y="140"/>
                    </a:lnTo>
                    <a:lnTo>
                      <a:pt x="174" y="135"/>
                    </a:lnTo>
                    <a:lnTo>
                      <a:pt x="166" y="125"/>
                    </a:lnTo>
                    <a:lnTo>
                      <a:pt x="160" y="117"/>
                    </a:lnTo>
                    <a:lnTo>
                      <a:pt x="153" y="103"/>
                    </a:lnTo>
                    <a:lnTo>
                      <a:pt x="147" y="84"/>
                    </a:lnTo>
                    <a:lnTo>
                      <a:pt x="144" y="75"/>
                    </a:lnTo>
                    <a:lnTo>
                      <a:pt x="143" y="64"/>
                    </a:lnTo>
                    <a:lnTo>
                      <a:pt x="143" y="55"/>
                    </a:lnTo>
                    <a:lnTo>
                      <a:pt x="144" y="45"/>
                    </a:lnTo>
                    <a:lnTo>
                      <a:pt x="148" y="35"/>
                    </a:lnTo>
                    <a:lnTo>
                      <a:pt x="152" y="27"/>
                    </a:lnTo>
                    <a:lnTo>
                      <a:pt x="160" y="18"/>
                    </a:lnTo>
                    <a:lnTo>
                      <a:pt x="169" y="12"/>
                    </a:lnTo>
                    <a:lnTo>
                      <a:pt x="182" y="6"/>
                    </a:lnTo>
                    <a:lnTo>
                      <a:pt x="198" y="2"/>
                    </a:lnTo>
                    <a:lnTo>
                      <a:pt x="215" y="0"/>
                    </a:lnTo>
                    <a:lnTo>
                      <a:pt x="233" y="1"/>
                    </a:lnTo>
                    <a:lnTo>
                      <a:pt x="250" y="4"/>
                    </a:lnTo>
                    <a:lnTo>
                      <a:pt x="267" y="8"/>
                    </a:lnTo>
                    <a:lnTo>
                      <a:pt x="284" y="14"/>
                    </a:lnTo>
                    <a:lnTo>
                      <a:pt x="300" y="22"/>
                    </a:lnTo>
                    <a:lnTo>
                      <a:pt x="314" y="31"/>
                    </a:lnTo>
                    <a:lnTo>
                      <a:pt x="328" y="42"/>
                    </a:lnTo>
                    <a:lnTo>
                      <a:pt x="338" y="54"/>
                    </a:lnTo>
                    <a:lnTo>
                      <a:pt x="349" y="67"/>
                    </a:lnTo>
                    <a:lnTo>
                      <a:pt x="355" y="80"/>
                    </a:lnTo>
                    <a:lnTo>
                      <a:pt x="361" y="94"/>
                    </a:lnTo>
                    <a:lnTo>
                      <a:pt x="362" y="108"/>
                    </a:lnTo>
                    <a:lnTo>
                      <a:pt x="362" y="115"/>
                    </a:lnTo>
                    <a:lnTo>
                      <a:pt x="362" y="121"/>
                    </a:lnTo>
                    <a:lnTo>
                      <a:pt x="361" y="129"/>
                    </a:lnTo>
                    <a:lnTo>
                      <a:pt x="358" y="136"/>
                    </a:lnTo>
                    <a:lnTo>
                      <a:pt x="354" y="142"/>
                    </a:lnTo>
                    <a:lnTo>
                      <a:pt x="350" y="149"/>
                    </a:lnTo>
                    <a:lnTo>
                      <a:pt x="345" y="156"/>
                    </a:lnTo>
                    <a:lnTo>
                      <a:pt x="338" y="162"/>
                    </a:lnTo>
                    <a:lnTo>
                      <a:pt x="322" y="176"/>
                    </a:lnTo>
                    <a:lnTo>
                      <a:pt x="303" y="187"/>
                    </a:lnTo>
                    <a:lnTo>
                      <a:pt x="280" y="198"/>
                    </a:lnTo>
                    <a:lnTo>
                      <a:pt x="231" y="221"/>
                    </a:lnTo>
                    <a:lnTo>
                      <a:pt x="178" y="246"/>
                    </a:lnTo>
                    <a:lnTo>
                      <a:pt x="153" y="258"/>
                    </a:lnTo>
                    <a:lnTo>
                      <a:pt x="128" y="272"/>
                    </a:lnTo>
                    <a:lnTo>
                      <a:pt x="106" y="288"/>
                    </a:lnTo>
                    <a:lnTo>
                      <a:pt x="95" y="296"/>
                    </a:lnTo>
                    <a:lnTo>
                      <a:pt x="86" y="305"/>
                    </a:lnTo>
                    <a:lnTo>
                      <a:pt x="76" y="314"/>
                    </a:lnTo>
                    <a:lnTo>
                      <a:pt x="69" y="324"/>
                    </a:lnTo>
                    <a:lnTo>
                      <a:pt x="62" y="334"/>
                    </a:lnTo>
                    <a:lnTo>
                      <a:pt x="57" y="345"/>
                    </a:lnTo>
                    <a:lnTo>
                      <a:pt x="51" y="355"/>
                    </a:lnTo>
                    <a:lnTo>
                      <a:pt x="47" y="367"/>
                    </a:lnTo>
                    <a:lnTo>
                      <a:pt x="46" y="379"/>
                    </a:lnTo>
                    <a:lnTo>
                      <a:pt x="45" y="392"/>
                    </a:lnTo>
                    <a:lnTo>
                      <a:pt x="43" y="404"/>
                    </a:lnTo>
                    <a:lnTo>
                      <a:pt x="39" y="416"/>
                    </a:lnTo>
                    <a:lnTo>
                      <a:pt x="34" y="426"/>
                    </a:lnTo>
                    <a:lnTo>
                      <a:pt x="28" y="431"/>
                    </a:lnTo>
                    <a:lnTo>
                      <a:pt x="24" y="433"/>
                    </a:lnTo>
                    <a:lnTo>
                      <a:pt x="21" y="433"/>
                    </a:lnTo>
                    <a:lnTo>
                      <a:pt x="17" y="433"/>
                    </a:lnTo>
                    <a:lnTo>
                      <a:pt x="13" y="431"/>
                    </a:lnTo>
                    <a:lnTo>
                      <a:pt x="10" y="428"/>
                    </a:lnTo>
                    <a:lnTo>
                      <a:pt x="8" y="423"/>
                    </a:lnTo>
                    <a:lnTo>
                      <a:pt x="5" y="416"/>
                    </a:lnTo>
                    <a:lnTo>
                      <a:pt x="2" y="4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g238d613911f_0_92"/>
              <p:cNvSpPr/>
              <p:nvPr/>
            </p:nvSpPr>
            <p:spPr>
              <a:xfrm>
                <a:off x="5276851" y="5445125"/>
                <a:ext cx="588963" cy="512763"/>
              </a:xfrm>
              <a:custGeom>
                <a:rect b="b" l="l" r="r" t="t"/>
                <a:pathLst>
                  <a:path extrusionOk="0" h="323" w="371">
                    <a:moveTo>
                      <a:pt x="166" y="0"/>
                    </a:moveTo>
                    <a:lnTo>
                      <a:pt x="166" y="0"/>
                    </a:lnTo>
                    <a:lnTo>
                      <a:pt x="166" y="22"/>
                    </a:lnTo>
                    <a:lnTo>
                      <a:pt x="168" y="73"/>
                    </a:lnTo>
                    <a:lnTo>
                      <a:pt x="168" y="101"/>
                    </a:lnTo>
                    <a:lnTo>
                      <a:pt x="168" y="127"/>
                    </a:lnTo>
                    <a:lnTo>
                      <a:pt x="167" y="148"/>
                    </a:lnTo>
                    <a:lnTo>
                      <a:pt x="166" y="156"/>
                    </a:lnTo>
                    <a:lnTo>
                      <a:pt x="164" y="162"/>
                    </a:lnTo>
                    <a:lnTo>
                      <a:pt x="162" y="166"/>
                    </a:lnTo>
                    <a:lnTo>
                      <a:pt x="158" y="168"/>
                    </a:lnTo>
                    <a:lnTo>
                      <a:pt x="152" y="170"/>
                    </a:lnTo>
                    <a:lnTo>
                      <a:pt x="146" y="172"/>
                    </a:lnTo>
                    <a:lnTo>
                      <a:pt x="131" y="174"/>
                    </a:lnTo>
                    <a:lnTo>
                      <a:pt x="115" y="176"/>
                    </a:lnTo>
                    <a:lnTo>
                      <a:pt x="100" y="178"/>
                    </a:lnTo>
                    <a:lnTo>
                      <a:pt x="86" y="180"/>
                    </a:lnTo>
                    <a:lnTo>
                      <a:pt x="81" y="183"/>
                    </a:lnTo>
                    <a:lnTo>
                      <a:pt x="77" y="186"/>
                    </a:lnTo>
                    <a:lnTo>
                      <a:pt x="73" y="188"/>
                    </a:lnTo>
                    <a:lnTo>
                      <a:pt x="72" y="193"/>
                    </a:lnTo>
                    <a:lnTo>
                      <a:pt x="72" y="201"/>
                    </a:lnTo>
                    <a:lnTo>
                      <a:pt x="73" y="209"/>
                    </a:lnTo>
                    <a:lnTo>
                      <a:pt x="76" y="216"/>
                    </a:lnTo>
                    <a:lnTo>
                      <a:pt x="80" y="221"/>
                    </a:lnTo>
                    <a:lnTo>
                      <a:pt x="88" y="228"/>
                    </a:lnTo>
                    <a:lnTo>
                      <a:pt x="90" y="231"/>
                    </a:lnTo>
                    <a:lnTo>
                      <a:pt x="77" y="233"/>
                    </a:lnTo>
                    <a:lnTo>
                      <a:pt x="63" y="236"/>
                    </a:lnTo>
                    <a:lnTo>
                      <a:pt x="45" y="240"/>
                    </a:lnTo>
                    <a:lnTo>
                      <a:pt x="28" y="248"/>
                    </a:lnTo>
                    <a:lnTo>
                      <a:pt x="22" y="252"/>
                    </a:lnTo>
                    <a:lnTo>
                      <a:pt x="15" y="257"/>
                    </a:lnTo>
                    <a:lnTo>
                      <a:pt x="8" y="264"/>
                    </a:lnTo>
                    <a:lnTo>
                      <a:pt x="4" y="270"/>
                    </a:lnTo>
                    <a:lnTo>
                      <a:pt x="2" y="278"/>
                    </a:lnTo>
                    <a:lnTo>
                      <a:pt x="0" y="287"/>
                    </a:lnTo>
                    <a:lnTo>
                      <a:pt x="2" y="290"/>
                    </a:lnTo>
                    <a:lnTo>
                      <a:pt x="4" y="294"/>
                    </a:lnTo>
                    <a:lnTo>
                      <a:pt x="10" y="297"/>
                    </a:lnTo>
                    <a:lnTo>
                      <a:pt x="16" y="301"/>
                    </a:lnTo>
                    <a:lnTo>
                      <a:pt x="35" y="306"/>
                    </a:lnTo>
                    <a:lnTo>
                      <a:pt x="59" y="311"/>
                    </a:lnTo>
                    <a:lnTo>
                      <a:pt x="86" y="315"/>
                    </a:lnTo>
                    <a:lnTo>
                      <a:pt x="118" y="319"/>
                    </a:lnTo>
                    <a:lnTo>
                      <a:pt x="151" y="322"/>
                    </a:lnTo>
                    <a:lnTo>
                      <a:pt x="185" y="323"/>
                    </a:lnTo>
                    <a:lnTo>
                      <a:pt x="220" y="323"/>
                    </a:lnTo>
                    <a:lnTo>
                      <a:pt x="253" y="322"/>
                    </a:lnTo>
                    <a:lnTo>
                      <a:pt x="285" y="318"/>
                    </a:lnTo>
                    <a:lnTo>
                      <a:pt x="312" y="314"/>
                    </a:lnTo>
                    <a:lnTo>
                      <a:pt x="326" y="311"/>
                    </a:lnTo>
                    <a:lnTo>
                      <a:pt x="336" y="307"/>
                    </a:lnTo>
                    <a:lnTo>
                      <a:pt x="347" y="303"/>
                    </a:lnTo>
                    <a:lnTo>
                      <a:pt x="355" y="299"/>
                    </a:lnTo>
                    <a:lnTo>
                      <a:pt x="361" y="294"/>
                    </a:lnTo>
                    <a:lnTo>
                      <a:pt x="367" y="289"/>
                    </a:lnTo>
                    <a:lnTo>
                      <a:pt x="369" y="282"/>
                    </a:lnTo>
                    <a:lnTo>
                      <a:pt x="371" y="275"/>
                    </a:lnTo>
                    <a:lnTo>
                      <a:pt x="369" y="268"/>
                    </a:lnTo>
                    <a:lnTo>
                      <a:pt x="367" y="261"/>
                    </a:lnTo>
                    <a:lnTo>
                      <a:pt x="363" y="254"/>
                    </a:lnTo>
                    <a:lnTo>
                      <a:pt x="357" y="249"/>
                    </a:lnTo>
                    <a:lnTo>
                      <a:pt x="351" y="244"/>
                    </a:lnTo>
                    <a:lnTo>
                      <a:pt x="343" y="240"/>
                    </a:lnTo>
                    <a:lnTo>
                      <a:pt x="327" y="233"/>
                    </a:lnTo>
                    <a:lnTo>
                      <a:pt x="310" y="228"/>
                    </a:lnTo>
                    <a:lnTo>
                      <a:pt x="295" y="225"/>
                    </a:lnTo>
                    <a:lnTo>
                      <a:pt x="282" y="224"/>
                    </a:lnTo>
                    <a:lnTo>
                      <a:pt x="286" y="221"/>
                    </a:lnTo>
                    <a:lnTo>
                      <a:pt x="294" y="213"/>
                    </a:lnTo>
                    <a:lnTo>
                      <a:pt x="299" y="208"/>
                    </a:lnTo>
                    <a:lnTo>
                      <a:pt x="303" y="203"/>
                    </a:lnTo>
                    <a:lnTo>
                      <a:pt x="306" y="195"/>
                    </a:lnTo>
                    <a:lnTo>
                      <a:pt x="307" y="186"/>
                    </a:lnTo>
                    <a:lnTo>
                      <a:pt x="306" y="182"/>
                    </a:lnTo>
                    <a:lnTo>
                      <a:pt x="305" y="178"/>
                    </a:lnTo>
                    <a:lnTo>
                      <a:pt x="302" y="175"/>
                    </a:lnTo>
                    <a:lnTo>
                      <a:pt x="299" y="172"/>
                    </a:lnTo>
                    <a:lnTo>
                      <a:pt x="290" y="171"/>
                    </a:lnTo>
                    <a:lnTo>
                      <a:pt x="278" y="171"/>
                    </a:lnTo>
                    <a:lnTo>
                      <a:pt x="264" y="171"/>
                    </a:lnTo>
                    <a:lnTo>
                      <a:pt x="249" y="170"/>
                    </a:lnTo>
                    <a:lnTo>
                      <a:pt x="233" y="167"/>
                    </a:lnTo>
                    <a:lnTo>
                      <a:pt x="224" y="164"/>
                    </a:lnTo>
                    <a:lnTo>
                      <a:pt x="216" y="162"/>
                    </a:lnTo>
                    <a:lnTo>
                      <a:pt x="215" y="160"/>
                    </a:lnTo>
                    <a:lnTo>
                      <a:pt x="213" y="158"/>
                    </a:lnTo>
                    <a:lnTo>
                      <a:pt x="212" y="148"/>
                    </a:lnTo>
                    <a:lnTo>
                      <a:pt x="212" y="137"/>
                    </a:lnTo>
                    <a:lnTo>
                      <a:pt x="213" y="118"/>
                    </a:lnTo>
                    <a:lnTo>
                      <a:pt x="216" y="69"/>
                    </a:lnTo>
                    <a:lnTo>
                      <a:pt x="217" y="36"/>
                    </a:lnTo>
                    <a:lnTo>
                      <a:pt x="219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238d613911f_0_92"/>
              <p:cNvSpPr/>
              <p:nvPr/>
            </p:nvSpPr>
            <p:spPr>
              <a:xfrm>
                <a:off x="5313363" y="5815013"/>
                <a:ext cx="515938" cy="98425"/>
              </a:xfrm>
              <a:custGeom>
                <a:rect b="b" l="l" r="r" t="t"/>
                <a:pathLst>
                  <a:path extrusionOk="0" h="62" w="325">
                    <a:moveTo>
                      <a:pt x="17" y="57"/>
                    </a:moveTo>
                    <a:lnTo>
                      <a:pt x="17" y="57"/>
                    </a:lnTo>
                    <a:lnTo>
                      <a:pt x="10" y="54"/>
                    </a:lnTo>
                    <a:lnTo>
                      <a:pt x="5" y="50"/>
                    </a:lnTo>
                    <a:lnTo>
                      <a:pt x="1" y="45"/>
                    </a:lnTo>
                    <a:lnTo>
                      <a:pt x="0" y="39"/>
                    </a:lnTo>
                    <a:lnTo>
                      <a:pt x="1" y="32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9" y="23"/>
                    </a:lnTo>
                    <a:lnTo>
                      <a:pt x="14" y="20"/>
                    </a:lnTo>
                    <a:lnTo>
                      <a:pt x="26" y="16"/>
                    </a:lnTo>
                    <a:lnTo>
                      <a:pt x="46" y="13"/>
                    </a:lnTo>
                    <a:lnTo>
                      <a:pt x="75" y="9"/>
                    </a:lnTo>
                    <a:lnTo>
                      <a:pt x="111" y="7"/>
                    </a:lnTo>
                    <a:lnTo>
                      <a:pt x="151" y="3"/>
                    </a:lnTo>
                    <a:lnTo>
                      <a:pt x="192" y="1"/>
                    </a:lnTo>
                    <a:lnTo>
                      <a:pt x="230" y="0"/>
                    </a:lnTo>
                    <a:lnTo>
                      <a:pt x="263" y="1"/>
                    </a:lnTo>
                    <a:lnTo>
                      <a:pt x="278" y="3"/>
                    </a:lnTo>
                    <a:lnTo>
                      <a:pt x="289" y="5"/>
                    </a:lnTo>
                    <a:lnTo>
                      <a:pt x="300" y="8"/>
                    </a:lnTo>
                    <a:lnTo>
                      <a:pt x="308" y="11"/>
                    </a:lnTo>
                    <a:lnTo>
                      <a:pt x="315" y="13"/>
                    </a:lnTo>
                    <a:lnTo>
                      <a:pt x="320" y="17"/>
                    </a:lnTo>
                    <a:lnTo>
                      <a:pt x="323" y="21"/>
                    </a:lnTo>
                    <a:lnTo>
                      <a:pt x="325" y="25"/>
                    </a:lnTo>
                    <a:lnTo>
                      <a:pt x="325" y="29"/>
                    </a:lnTo>
                    <a:lnTo>
                      <a:pt x="324" y="32"/>
                    </a:lnTo>
                    <a:lnTo>
                      <a:pt x="321" y="36"/>
                    </a:lnTo>
                    <a:lnTo>
                      <a:pt x="316" y="40"/>
                    </a:lnTo>
                    <a:lnTo>
                      <a:pt x="311" y="44"/>
                    </a:lnTo>
                    <a:lnTo>
                      <a:pt x="303" y="46"/>
                    </a:lnTo>
                    <a:lnTo>
                      <a:pt x="283" y="53"/>
                    </a:lnTo>
                    <a:lnTo>
                      <a:pt x="258" y="57"/>
                    </a:lnTo>
                    <a:lnTo>
                      <a:pt x="227" y="60"/>
                    </a:lnTo>
                    <a:lnTo>
                      <a:pt x="193" y="61"/>
                    </a:lnTo>
                    <a:lnTo>
                      <a:pt x="157" y="62"/>
                    </a:lnTo>
                    <a:lnTo>
                      <a:pt x="122" y="62"/>
                    </a:lnTo>
                    <a:lnTo>
                      <a:pt x="59" y="61"/>
                    </a:lnTo>
                    <a:lnTo>
                      <a:pt x="34" y="60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238d613911f_0_92"/>
              <p:cNvSpPr/>
              <p:nvPr/>
            </p:nvSpPr>
            <p:spPr>
              <a:xfrm>
                <a:off x="5313363" y="5815013"/>
                <a:ext cx="515938" cy="98425"/>
              </a:xfrm>
              <a:custGeom>
                <a:rect b="b" l="l" r="r" t="t"/>
                <a:pathLst>
                  <a:path extrusionOk="0" h="62" w="325">
                    <a:moveTo>
                      <a:pt x="17" y="57"/>
                    </a:moveTo>
                    <a:lnTo>
                      <a:pt x="17" y="57"/>
                    </a:lnTo>
                    <a:lnTo>
                      <a:pt x="10" y="54"/>
                    </a:lnTo>
                    <a:lnTo>
                      <a:pt x="5" y="50"/>
                    </a:lnTo>
                    <a:lnTo>
                      <a:pt x="1" y="45"/>
                    </a:lnTo>
                    <a:lnTo>
                      <a:pt x="0" y="39"/>
                    </a:lnTo>
                    <a:lnTo>
                      <a:pt x="1" y="32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9" y="23"/>
                    </a:lnTo>
                    <a:lnTo>
                      <a:pt x="14" y="20"/>
                    </a:lnTo>
                    <a:lnTo>
                      <a:pt x="26" y="16"/>
                    </a:lnTo>
                    <a:lnTo>
                      <a:pt x="46" y="13"/>
                    </a:lnTo>
                    <a:lnTo>
                      <a:pt x="75" y="9"/>
                    </a:lnTo>
                    <a:lnTo>
                      <a:pt x="111" y="7"/>
                    </a:lnTo>
                    <a:lnTo>
                      <a:pt x="151" y="3"/>
                    </a:lnTo>
                    <a:lnTo>
                      <a:pt x="192" y="1"/>
                    </a:lnTo>
                    <a:lnTo>
                      <a:pt x="230" y="0"/>
                    </a:lnTo>
                    <a:lnTo>
                      <a:pt x="263" y="1"/>
                    </a:lnTo>
                    <a:lnTo>
                      <a:pt x="278" y="3"/>
                    </a:lnTo>
                    <a:lnTo>
                      <a:pt x="289" y="5"/>
                    </a:lnTo>
                    <a:lnTo>
                      <a:pt x="300" y="8"/>
                    </a:lnTo>
                    <a:lnTo>
                      <a:pt x="308" y="11"/>
                    </a:lnTo>
                    <a:lnTo>
                      <a:pt x="315" y="13"/>
                    </a:lnTo>
                    <a:lnTo>
                      <a:pt x="320" y="17"/>
                    </a:lnTo>
                    <a:lnTo>
                      <a:pt x="323" y="21"/>
                    </a:lnTo>
                    <a:lnTo>
                      <a:pt x="325" y="25"/>
                    </a:lnTo>
                    <a:lnTo>
                      <a:pt x="325" y="29"/>
                    </a:lnTo>
                    <a:lnTo>
                      <a:pt x="324" y="32"/>
                    </a:lnTo>
                    <a:lnTo>
                      <a:pt x="321" y="36"/>
                    </a:lnTo>
                    <a:lnTo>
                      <a:pt x="316" y="40"/>
                    </a:lnTo>
                    <a:lnTo>
                      <a:pt x="311" y="44"/>
                    </a:lnTo>
                    <a:lnTo>
                      <a:pt x="303" y="46"/>
                    </a:lnTo>
                    <a:lnTo>
                      <a:pt x="283" y="53"/>
                    </a:lnTo>
                    <a:lnTo>
                      <a:pt x="258" y="57"/>
                    </a:lnTo>
                    <a:lnTo>
                      <a:pt x="227" y="60"/>
                    </a:lnTo>
                    <a:lnTo>
                      <a:pt x="193" y="61"/>
                    </a:lnTo>
                    <a:lnTo>
                      <a:pt x="157" y="62"/>
                    </a:lnTo>
                    <a:lnTo>
                      <a:pt x="122" y="62"/>
                    </a:lnTo>
                    <a:lnTo>
                      <a:pt x="59" y="61"/>
                    </a:lnTo>
                    <a:lnTo>
                      <a:pt x="34" y="60"/>
                    </a:lnTo>
                    <a:lnTo>
                      <a:pt x="17" y="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238d613911f_0_92"/>
              <p:cNvSpPr/>
              <p:nvPr/>
            </p:nvSpPr>
            <p:spPr>
              <a:xfrm>
                <a:off x="5419726" y="5491163"/>
                <a:ext cx="300038" cy="277813"/>
              </a:xfrm>
              <a:custGeom>
                <a:rect b="b" l="l" r="r" t="t"/>
                <a:pathLst>
                  <a:path extrusionOk="0" h="175" w="189">
                    <a:moveTo>
                      <a:pt x="3" y="172"/>
                    </a:moveTo>
                    <a:lnTo>
                      <a:pt x="3" y="172"/>
                    </a:lnTo>
                    <a:lnTo>
                      <a:pt x="0" y="171"/>
                    </a:lnTo>
                    <a:lnTo>
                      <a:pt x="0" y="168"/>
                    </a:lnTo>
                    <a:lnTo>
                      <a:pt x="0" y="166"/>
                    </a:lnTo>
                    <a:lnTo>
                      <a:pt x="3" y="163"/>
                    </a:lnTo>
                    <a:lnTo>
                      <a:pt x="7" y="161"/>
                    </a:lnTo>
                    <a:lnTo>
                      <a:pt x="12" y="158"/>
                    </a:lnTo>
                    <a:lnTo>
                      <a:pt x="19" y="155"/>
                    </a:lnTo>
                    <a:lnTo>
                      <a:pt x="25" y="154"/>
                    </a:lnTo>
                    <a:lnTo>
                      <a:pt x="44" y="153"/>
                    </a:lnTo>
                    <a:lnTo>
                      <a:pt x="62" y="149"/>
                    </a:lnTo>
                    <a:lnTo>
                      <a:pt x="70" y="146"/>
                    </a:lnTo>
                    <a:lnTo>
                      <a:pt x="77" y="143"/>
                    </a:lnTo>
                    <a:lnTo>
                      <a:pt x="81" y="138"/>
                    </a:lnTo>
                    <a:lnTo>
                      <a:pt x="84" y="133"/>
                    </a:lnTo>
                    <a:lnTo>
                      <a:pt x="85" y="105"/>
                    </a:lnTo>
                    <a:lnTo>
                      <a:pt x="85" y="61"/>
                    </a:lnTo>
                    <a:lnTo>
                      <a:pt x="86" y="40"/>
                    </a:lnTo>
                    <a:lnTo>
                      <a:pt x="88" y="22"/>
                    </a:lnTo>
                    <a:lnTo>
                      <a:pt x="92" y="7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101" y="0"/>
                    </a:lnTo>
                    <a:lnTo>
                      <a:pt x="105" y="3"/>
                    </a:lnTo>
                    <a:lnTo>
                      <a:pt x="107" y="7"/>
                    </a:lnTo>
                    <a:lnTo>
                      <a:pt x="110" y="12"/>
                    </a:lnTo>
                    <a:lnTo>
                      <a:pt x="113" y="22"/>
                    </a:lnTo>
                    <a:lnTo>
                      <a:pt x="114" y="32"/>
                    </a:lnTo>
                    <a:lnTo>
                      <a:pt x="114" y="45"/>
                    </a:lnTo>
                    <a:lnTo>
                      <a:pt x="114" y="61"/>
                    </a:lnTo>
                    <a:lnTo>
                      <a:pt x="113" y="92"/>
                    </a:lnTo>
                    <a:lnTo>
                      <a:pt x="113" y="118"/>
                    </a:lnTo>
                    <a:lnTo>
                      <a:pt x="114" y="127"/>
                    </a:lnTo>
                    <a:lnTo>
                      <a:pt x="115" y="135"/>
                    </a:lnTo>
                    <a:lnTo>
                      <a:pt x="118" y="141"/>
                    </a:lnTo>
                    <a:lnTo>
                      <a:pt x="122" y="143"/>
                    </a:lnTo>
                    <a:lnTo>
                      <a:pt x="134" y="146"/>
                    </a:lnTo>
                    <a:lnTo>
                      <a:pt x="151" y="147"/>
                    </a:lnTo>
                    <a:lnTo>
                      <a:pt x="170" y="149"/>
                    </a:lnTo>
                    <a:lnTo>
                      <a:pt x="177" y="150"/>
                    </a:lnTo>
                    <a:lnTo>
                      <a:pt x="183" y="151"/>
                    </a:lnTo>
                    <a:lnTo>
                      <a:pt x="188" y="154"/>
                    </a:lnTo>
                    <a:lnTo>
                      <a:pt x="189" y="157"/>
                    </a:lnTo>
                    <a:lnTo>
                      <a:pt x="189" y="161"/>
                    </a:lnTo>
                    <a:lnTo>
                      <a:pt x="188" y="163"/>
                    </a:lnTo>
                    <a:lnTo>
                      <a:pt x="185" y="167"/>
                    </a:lnTo>
                    <a:lnTo>
                      <a:pt x="181" y="170"/>
                    </a:lnTo>
                    <a:lnTo>
                      <a:pt x="177" y="171"/>
                    </a:lnTo>
                    <a:lnTo>
                      <a:pt x="174" y="172"/>
                    </a:lnTo>
                    <a:lnTo>
                      <a:pt x="167" y="172"/>
                    </a:lnTo>
                    <a:lnTo>
                      <a:pt x="158" y="172"/>
                    </a:lnTo>
                    <a:lnTo>
                      <a:pt x="135" y="168"/>
                    </a:lnTo>
                    <a:lnTo>
                      <a:pt x="109" y="166"/>
                    </a:lnTo>
                    <a:lnTo>
                      <a:pt x="97" y="164"/>
                    </a:lnTo>
                    <a:lnTo>
                      <a:pt x="85" y="166"/>
                    </a:lnTo>
                    <a:lnTo>
                      <a:pt x="64" y="168"/>
                    </a:lnTo>
                    <a:lnTo>
                      <a:pt x="41" y="174"/>
                    </a:lnTo>
                    <a:lnTo>
                      <a:pt x="31" y="175"/>
                    </a:lnTo>
                    <a:lnTo>
                      <a:pt x="21" y="175"/>
                    </a:lnTo>
                    <a:lnTo>
                      <a:pt x="12" y="175"/>
                    </a:lnTo>
                    <a:lnTo>
                      <a:pt x="3" y="172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238d613911f_0_92"/>
              <p:cNvSpPr/>
              <p:nvPr/>
            </p:nvSpPr>
            <p:spPr>
              <a:xfrm>
                <a:off x="5419726" y="5491163"/>
                <a:ext cx="300038" cy="277813"/>
              </a:xfrm>
              <a:custGeom>
                <a:rect b="b" l="l" r="r" t="t"/>
                <a:pathLst>
                  <a:path extrusionOk="0" h="175" w="189">
                    <a:moveTo>
                      <a:pt x="3" y="172"/>
                    </a:moveTo>
                    <a:lnTo>
                      <a:pt x="3" y="172"/>
                    </a:lnTo>
                    <a:lnTo>
                      <a:pt x="0" y="171"/>
                    </a:lnTo>
                    <a:lnTo>
                      <a:pt x="0" y="168"/>
                    </a:lnTo>
                    <a:lnTo>
                      <a:pt x="0" y="166"/>
                    </a:lnTo>
                    <a:lnTo>
                      <a:pt x="3" y="163"/>
                    </a:lnTo>
                    <a:lnTo>
                      <a:pt x="7" y="161"/>
                    </a:lnTo>
                    <a:lnTo>
                      <a:pt x="12" y="158"/>
                    </a:lnTo>
                    <a:lnTo>
                      <a:pt x="19" y="155"/>
                    </a:lnTo>
                    <a:lnTo>
                      <a:pt x="25" y="154"/>
                    </a:lnTo>
                    <a:lnTo>
                      <a:pt x="44" y="153"/>
                    </a:lnTo>
                    <a:lnTo>
                      <a:pt x="62" y="149"/>
                    </a:lnTo>
                    <a:lnTo>
                      <a:pt x="70" y="146"/>
                    </a:lnTo>
                    <a:lnTo>
                      <a:pt x="77" y="143"/>
                    </a:lnTo>
                    <a:lnTo>
                      <a:pt x="81" y="138"/>
                    </a:lnTo>
                    <a:lnTo>
                      <a:pt x="84" y="133"/>
                    </a:lnTo>
                    <a:lnTo>
                      <a:pt x="85" y="105"/>
                    </a:lnTo>
                    <a:lnTo>
                      <a:pt x="85" y="61"/>
                    </a:lnTo>
                    <a:lnTo>
                      <a:pt x="86" y="40"/>
                    </a:lnTo>
                    <a:lnTo>
                      <a:pt x="88" y="22"/>
                    </a:lnTo>
                    <a:lnTo>
                      <a:pt x="92" y="7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101" y="0"/>
                    </a:lnTo>
                    <a:lnTo>
                      <a:pt x="105" y="3"/>
                    </a:lnTo>
                    <a:lnTo>
                      <a:pt x="107" y="7"/>
                    </a:lnTo>
                    <a:lnTo>
                      <a:pt x="110" y="12"/>
                    </a:lnTo>
                    <a:lnTo>
                      <a:pt x="113" y="22"/>
                    </a:lnTo>
                    <a:lnTo>
                      <a:pt x="114" y="32"/>
                    </a:lnTo>
                    <a:lnTo>
                      <a:pt x="114" y="45"/>
                    </a:lnTo>
                    <a:lnTo>
                      <a:pt x="114" y="61"/>
                    </a:lnTo>
                    <a:lnTo>
                      <a:pt x="113" y="92"/>
                    </a:lnTo>
                    <a:lnTo>
                      <a:pt x="113" y="118"/>
                    </a:lnTo>
                    <a:lnTo>
                      <a:pt x="114" y="127"/>
                    </a:lnTo>
                    <a:lnTo>
                      <a:pt x="115" y="135"/>
                    </a:lnTo>
                    <a:lnTo>
                      <a:pt x="118" y="141"/>
                    </a:lnTo>
                    <a:lnTo>
                      <a:pt x="122" y="143"/>
                    </a:lnTo>
                    <a:lnTo>
                      <a:pt x="134" y="146"/>
                    </a:lnTo>
                    <a:lnTo>
                      <a:pt x="151" y="147"/>
                    </a:lnTo>
                    <a:lnTo>
                      <a:pt x="170" y="149"/>
                    </a:lnTo>
                    <a:lnTo>
                      <a:pt x="177" y="150"/>
                    </a:lnTo>
                    <a:lnTo>
                      <a:pt x="183" y="151"/>
                    </a:lnTo>
                    <a:lnTo>
                      <a:pt x="188" y="154"/>
                    </a:lnTo>
                    <a:lnTo>
                      <a:pt x="189" y="157"/>
                    </a:lnTo>
                    <a:lnTo>
                      <a:pt x="189" y="161"/>
                    </a:lnTo>
                    <a:lnTo>
                      <a:pt x="188" y="163"/>
                    </a:lnTo>
                    <a:lnTo>
                      <a:pt x="185" y="167"/>
                    </a:lnTo>
                    <a:lnTo>
                      <a:pt x="181" y="170"/>
                    </a:lnTo>
                    <a:lnTo>
                      <a:pt x="177" y="171"/>
                    </a:lnTo>
                    <a:lnTo>
                      <a:pt x="174" y="172"/>
                    </a:lnTo>
                    <a:lnTo>
                      <a:pt x="167" y="172"/>
                    </a:lnTo>
                    <a:lnTo>
                      <a:pt x="158" y="172"/>
                    </a:lnTo>
                    <a:lnTo>
                      <a:pt x="135" y="168"/>
                    </a:lnTo>
                    <a:lnTo>
                      <a:pt x="109" y="166"/>
                    </a:lnTo>
                    <a:lnTo>
                      <a:pt x="97" y="164"/>
                    </a:lnTo>
                    <a:lnTo>
                      <a:pt x="85" y="166"/>
                    </a:lnTo>
                    <a:lnTo>
                      <a:pt x="64" y="168"/>
                    </a:lnTo>
                    <a:lnTo>
                      <a:pt x="41" y="174"/>
                    </a:lnTo>
                    <a:lnTo>
                      <a:pt x="31" y="175"/>
                    </a:lnTo>
                    <a:lnTo>
                      <a:pt x="21" y="175"/>
                    </a:lnTo>
                    <a:lnTo>
                      <a:pt x="12" y="175"/>
                    </a:lnTo>
                    <a:lnTo>
                      <a:pt x="3" y="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238d613911f_0_92"/>
              <p:cNvSpPr/>
              <p:nvPr/>
            </p:nvSpPr>
            <p:spPr>
              <a:xfrm>
                <a:off x="5457826" y="4703763"/>
                <a:ext cx="277813" cy="444500"/>
              </a:xfrm>
              <a:custGeom>
                <a:rect b="b" l="l" r="r" t="t"/>
                <a:pathLst>
                  <a:path extrusionOk="0" h="280" w="175">
                    <a:moveTo>
                      <a:pt x="0" y="36"/>
                    </a:moveTo>
                    <a:lnTo>
                      <a:pt x="0" y="36"/>
                    </a:lnTo>
                    <a:lnTo>
                      <a:pt x="7" y="36"/>
                    </a:lnTo>
                    <a:lnTo>
                      <a:pt x="15" y="35"/>
                    </a:lnTo>
                    <a:lnTo>
                      <a:pt x="24" y="32"/>
                    </a:lnTo>
                    <a:lnTo>
                      <a:pt x="33" y="28"/>
                    </a:lnTo>
                    <a:lnTo>
                      <a:pt x="41" y="22"/>
                    </a:lnTo>
                    <a:lnTo>
                      <a:pt x="45" y="18"/>
                    </a:lnTo>
                    <a:lnTo>
                      <a:pt x="48" y="14"/>
                    </a:lnTo>
                    <a:lnTo>
                      <a:pt x="50" y="7"/>
                    </a:lnTo>
                    <a:lnTo>
                      <a:pt x="52" y="0"/>
                    </a:lnTo>
                    <a:lnTo>
                      <a:pt x="139" y="0"/>
                    </a:lnTo>
                    <a:lnTo>
                      <a:pt x="138" y="31"/>
                    </a:lnTo>
                    <a:lnTo>
                      <a:pt x="135" y="97"/>
                    </a:lnTo>
                    <a:lnTo>
                      <a:pt x="135" y="134"/>
                    </a:lnTo>
                    <a:lnTo>
                      <a:pt x="135" y="166"/>
                    </a:lnTo>
                    <a:lnTo>
                      <a:pt x="138" y="190"/>
                    </a:lnTo>
                    <a:lnTo>
                      <a:pt x="139" y="196"/>
                    </a:lnTo>
                    <a:lnTo>
                      <a:pt x="142" y="200"/>
                    </a:lnTo>
                    <a:lnTo>
                      <a:pt x="152" y="205"/>
                    </a:lnTo>
                    <a:lnTo>
                      <a:pt x="163" y="208"/>
                    </a:lnTo>
                    <a:lnTo>
                      <a:pt x="175" y="209"/>
                    </a:lnTo>
                    <a:lnTo>
                      <a:pt x="175" y="280"/>
                    </a:lnTo>
                    <a:lnTo>
                      <a:pt x="4" y="280"/>
                    </a:lnTo>
                    <a:lnTo>
                      <a:pt x="4" y="209"/>
                    </a:lnTo>
                    <a:lnTo>
                      <a:pt x="9" y="209"/>
                    </a:lnTo>
                    <a:lnTo>
                      <a:pt x="15" y="209"/>
                    </a:lnTo>
                    <a:lnTo>
                      <a:pt x="21" y="209"/>
                    </a:lnTo>
                    <a:lnTo>
                      <a:pt x="27" y="208"/>
                    </a:lnTo>
                    <a:lnTo>
                      <a:pt x="33" y="204"/>
                    </a:lnTo>
                    <a:lnTo>
                      <a:pt x="34" y="201"/>
                    </a:lnTo>
                    <a:lnTo>
                      <a:pt x="37" y="198"/>
                    </a:lnTo>
                    <a:lnTo>
                      <a:pt x="38" y="194"/>
                    </a:lnTo>
                    <a:lnTo>
                      <a:pt x="38" y="190"/>
                    </a:lnTo>
                    <a:lnTo>
                      <a:pt x="38" y="98"/>
                    </a:lnTo>
                    <a:lnTo>
                      <a:pt x="0" y="98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238d613911f_0_92"/>
              <p:cNvSpPr/>
              <p:nvPr/>
            </p:nvSpPr>
            <p:spPr>
              <a:xfrm>
                <a:off x="5465763" y="4722813"/>
                <a:ext cx="250825" cy="377825"/>
              </a:xfrm>
              <a:custGeom>
                <a:rect b="b" l="l" r="r" t="t"/>
                <a:pathLst>
                  <a:path extrusionOk="0" h="238" w="158">
                    <a:moveTo>
                      <a:pt x="0" y="32"/>
                    </a:moveTo>
                    <a:lnTo>
                      <a:pt x="0" y="32"/>
                    </a:lnTo>
                    <a:lnTo>
                      <a:pt x="7" y="32"/>
                    </a:lnTo>
                    <a:lnTo>
                      <a:pt x="15" y="32"/>
                    </a:lnTo>
                    <a:lnTo>
                      <a:pt x="24" y="29"/>
                    </a:lnTo>
                    <a:lnTo>
                      <a:pt x="33" y="27"/>
                    </a:lnTo>
                    <a:lnTo>
                      <a:pt x="41" y="22"/>
                    </a:lnTo>
                    <a:lnTo>
                      <a:pt x="45" y="18"/>
                    </a:lnTo>
                    <a:lnTo>
                      <a:pt x="48" y="12"/>
                    </a:lnTo>
                    <a:lnTo>
                      <a:pt x="51" y="7"/>
                    </a:lnTo>
                    <a:lnTo>
                      <a:pt x="52" y="0"/>
                    </a:lnTo>
                    <a:lnTo>
                      <a:pt x="125" y="0"/>
                    </a:lnTo>
                    <a:lnTo>
                      <a:pt x="122" y="84"/>
                    </a:lnTo>
                    <a:lnTo>
                      <a:pt x="121" y="145"/>
                    </a:lnTo>
                    <a:lnTo>
                      <a:pt x="121" y="178"/>
                    </a:lnTo>
                    <a:lnTo>
                      <a:pt x="122" y="184"/>
                    </a:lnTo>
                    <a:lnTo>
                      <a:pt x="123" y="188"/>
                    </a:lnTo>
                    <a:lnTo>
                      <a:pt x="129" y="196"/>
                    </a:lnTo>
                    <a:lnTo>
                      <a:pt x="134" y="200"/>
                    </a:lnTo>
                    <a:lnTo>
                      <a:pt x="141" y="203"/>
                    </a:lnTo>
                    <a:lnTo>
                      <a:pt x="147" y="204"/>
                    </a:lnTo>
                    <a:lnTo>
                      <a:pt x="152" y="203"/>
                    </a:lnTo>
                    <a:lnTo>
                      <a:pt x="158" y="203"/>
                    </a:lnTo>
                    <a:lnTo>
                      <a:pt x="158" y="238"/>
                    </a:lnTo>
                    <a:lnTo>
                      <a:pt x="14" y="238"/>
                    </a:lnTo>
                    <a:lnTo>
                      <a:pt x="11" y="204"/>
                    </a:lnTo>
                    <a:lnTo>
                      <a:pt x="16" y="204"/>
                    </a:lnTo>
                    <a:lnTo>
                      <a:pt x="22" y="204"/>
                    </a:lnTo>
                    <a:lnTo>
                      <a:pt x="28" y="203"/>
                    </a:lnTo>
                    <a:lnTo>
                      <a:pt x="35" y="200"/>
                    </a:lnTo>
                    <a:lnTo>
                      <a:pt x="40" y="195"/>
                    </a:lnTo>
                    <a:lnTo>
                      <a:pt x="44" y="189"/>
                    </a:lnTo>
                    <a:lnTo>
                      <a:pt x="45" y="184"/>
                    </a:lnTo>
                    <a:lnTo>
                      <a:pt x="47" y="180"/>
                    </a:lnTo>
                    <a:lnTo>
                      <a:pt x="45" y="69"/>
                    </a:lnTo>
                    <a:lnTo>
                      <a:pt x="2" y="6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ECF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31" name="Google Shape;731;g238d613911f_0_92"/>
          <p:cNvSpPr/>
          <p:nvPr/>
        </p:nvSpPr>
        <p:spPr>
          <a:xfrm>
            <a:off x="3883127" y="2077875"/>
            <a:ext cx="425400" cy="42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238d613911f_0_92"/>
          <p:cNvSpPr/>
          <p:nvPr/>
        </p:nvSpPr>
        <p:spPr>
          <a:xfrm>
            <a:off x="3883127" y="4030863"/>
            <a:ext cx="425400" cy="42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238d613911f_0_92"/>
          <p:cNvSpPr txBox="1"/>
          <p:nvPr/>
        </p:nvSpPr>
        <p:spPr>
          <a:xfrm>
            <a:off x="4457250" y="2030150"/>
            <a:ext cx="7209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Enhance 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production processes by digitization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accurate information allows o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ptimization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achieve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better 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b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reduced costs and higher security 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238d613911f_0_92"/>
          <p:cNvSpPr txBox="1"/>
          <p:nvPr/>
        </p:nvSpPr>
        <p:spPr>
          <a:xfrm>
            <a:off x="4457250" y="4030875"/>
            <a:ext cx="5625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the economic playing field 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empower businesses worldwide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bring production process to top 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technological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level everywhere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establish power balance 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g238d613911f_0_92"/>
          <p:cNvSpPr txBox="1"/>
          <p:nvPr/>
        </p:nvSpPr>
        <p:spPr>
          <a:xfrm>
            <a:off x="4395222" y="5852500"/>
            <a:ext cx="4664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g238d613911f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350" y="3398825"/>
            <a:ext cx="3577302" cy="38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g238d613911f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925" y="4684"/>
            <a:ext cx="4467800" cy="261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g238d613911f_0_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425" y="2449375"/>
            <a:ext cx="4424875" cy="424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g238d613911f_0_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9900" y="136800"/>
            <a:ext cx="4057399" cy="2715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47625">
              <a:srgbClr val="000000">
                <a:alpha val="50000"/>
              </a:srgbClr>
            </a:outerShdw>
          </a:effectLst>
        </p:spPr>
      </p:pic>
      <p:pic>
        <p:nvPicPr>
          <p:cNvPr id="744" name="Google Shape;744;g238d613911f_0_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2299" y="435725"/>
            <a:ext cx="4467799" cy="29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g238d613911f_0_1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9025" y="3343258"/>
            <a:ext cx="1951951" cy="8723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60000" dist="57150">
              <a:srgbClr val="000000">
                <a:alpha val="50000"/>
              </a:srgbClr>
            </a:outerShdw>
          </a:effectLst>
        </p:spPr>
      </p:pic>
      <p:pic>
        <p:nvPicPr>
          <p:cNvPr id="746" name="Google Shape;746;g238d613911f_0_1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399" y="3888650"/>
            <a:ext cx="1886051" cy="894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47625">
              <a:srgbClr val="000000">
                <a:alpha val="50000"/>
              </a:srgbClr>
            </a:outerShdw>
          </a:effectLst>
        </p:spPr>
      </p:pic>
      <p:pic>
        <p:nvPicPr>
          <p:cNvPr id="747" name="Google Shape;747;g238d613911f_0_1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24375" y="4643750"/>
            <a:ext cx="1601269" cy="894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820000" dist="38100">
              <a:srgbClr val="000000">
                <a:alpha val="50000"/>
              </a:srgbClr>
            </a:outerShdw>
          </a:effectLst>
        </p:spPr>
      </p:pic>
      <p:pic>
        <p:nvPicPr>
          <p:cNvPr id="748" name="Google Shape;748;g238d613911f_0_1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34701" y="3659675"/>
            <a:ext cx="3100425" cy="25537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60000" dist="47625">
              <a:srgbClr val="000000">
                <a:alpha val="49000"/>
              </a:srgbClr>
            </a:outerShdw>
          </a:effectLst>
        </p:spPr>
      </p:pic>
      <p:sp>
        <p:nvSpPr>
          <p:cNvPr id="749" name="Google Shape;749;g238d613911f_0_188"/>
          <p:cNvSpPr txBox="1"/>
          <p:nvPr/>
        </p:nvSpPr>
        <p:spPr>
          <a:xfrm>
            <a:off x="402950" y="6392450"/>
            <a:ext cx="5486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@ https://github.com/intergalactichack/obscura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38d613911f_0_192"/>
          <p:cNvSpPr txBox="1"/>
          <p:nvPr>
            <p:ph type="title"/>
          </p:nvPr>
        </p:nvSpPr>
        <p:spPr>
          <a:xfrm>
            <a:off x="523175" y="309725"/>
            <a:ext cx="10515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/>
              <a:t>Our Technical Approach</a:t>
            </a:r>
            <a:endParaRPr/>
          </a:p>
        </p:txBody>
      </p:sp>
      <p:grpSp>
        <p:nvGrpSpPr>
          <p:cNvPr id="755" name="Google Shape;755;g238d613911f_0_192"/>
          <p:cNvGrpSpPr/>
          <p:nvPr/>
        </p:nvGrpSpPr>
        <p:grpSpPr>
          <a:xfrm>
            <a:off x="9277276" y="1138332"/>
            <a:ext cx="3262265" cy="6211976"/>
            <a:chOff x="8420433" y="528925"/>
            <a:chExt cx="4095750" cy="6858000"/>
          </a:xfrm>
        </p:grpSpPr>
        <p:sp>
          <p:nvSpPr>
            <p:cNvPr id="756" name="Google Shape;756;g238d613911f_0_192"/>
            <p:cNvSpPr/>
            <p:nvPr/>
          </p:nvSpPr>
          <p:spPr>
            <a:xfrm>
              <a:off x="8420433" y="1938625"/>
              <a:ext cx="4095750" cy="5448300"/>
            </a:xfrm>
            <a:custGeom>
              <a:rect b="b" l="l" r="r" t="t"/>
              <a:pathLst>
                <a:path extrusionOk="0" h="3432" w="2580">
                  <a:moveTo>
                    <a:pt x="0" y="3312"/>
                  </a:moveTo>
                  <a:lnTo>
                    <a:pt x="0" y="3312"/>
                  </a:lnTo>
                  <a:lnTo>
                    <a:pt x="62" y="3104"/>
                  </a:lnTo>
                  <a:lnTo>
                    <a:pt x="201" y="2642"/>
                  </a:lnTo>
                  <a:lnTo>
                    <a:pt x="278" y="2394"/>
                  </a:lnTo>
                  <a:lnTo>
                    <a:pt x="346" y="2173"/>
                  </a:lnTo>
                  <a:lnTo>
                    <a:pt x="376" y="2083"/>
                  </a:lnTo>
                  <a:lnTo>
                    <a:pt x="401" y="2010"/>
                  </a:lnTo>
                  <a:lnTo>
                    <a:pt x="418" y="1961"/>
                  </a:lnTo>
                  <a:lnTo>
                    <a:pt x="424" y="1945"/>
                  </a:lnTo>
                  <a:lnTo>
                    <a:pt x="428" y="1937"/>
                  </a:lnTo>
                  <a:lnTo>
                    <a:pt x="434" y="1932"/>
                  </a:lnTo>
                  <a:lnTo>
                    <a:pt x="442" y="1925"/>
                  </a:lnTo>
                  <a:lnTo>
                    <a:pt x="468" y="1907"/>
                  </a:lnTo>
                  <a:lnTo>
                    <a:pt x="505" y="1883"/>
                  </a:lnTo>
                  <a:lnTo>
                    <a:pt x="553" y="1855"/>
                  </a:lnTo>
                  <a:lnTo>
                    <a:pt x="665" y="1792"/>
                  </a:lnTo>
                  <a:lnTo>
                    <a:pt x="791" y="1722"/>
                  </a:lnTo>
                  <a:lnTo>
                    <a:pt x="916" y="1656"/>
                  </a:lnTo>
                  <a:lnTo>
                    <a:pt x="1024" y="1597"/>
                  </a:lnTo>
                  <a:lnTo>
                    <a:pt x="1129" y="1543"/>
                  </a:lnTo>
                  <a:lnTo>
                    <a:pt x="1160" y="1384"/>
                  </a:lnTo>
                  <a:lnTo>
                    <a:pt x="1193" y="1211"/>
                  </a:lnTo>
                  <a:lnTo>
                    <a:pt x="1232" y="996"/>
                  </a:lnTo>
                  <a:lnTo>
                    <a:pt x="1276" y="755"/>
                  </a:lnTo>
                  <a:lnTo>
                    <a:pt x="1321" y="505"/>
                  </a:lnTo>
                  <a:lnTo>
                    <a:pt x="1361" y="260"/>
                  </a:lnTo>
                  <a:lnTo>
                    <a:pt x="1378" y="146"/>
                  </a:lnTo>
                  <a:lnTo>
                    <a:pt x="1394" y="39"/>
                  </a:lnTo>
                  <a:lnTo>
                    <a:pt x="1464" y="30"/>
                  </a:lnTo>
                  <a:lnTo>
                    <a:pt x="1574" y="17"/>
                  </a:lnTo>
                  <a:lnTo>
                    <a:pt x="1716" y="0"/>
                  </a:lnTo>
                  <a:lnTo>
                    <a:pt x="1777" y="317"/>
                  </a:lnTo>
                  <a:lnTo>
                    <a:pt x="1911" y="1019"/>
                  </a:lnTo>
                  <a:lnTo>
                    <a:pt x="1984" y="1399"/>
                  </a:lnTo>
                  <a:lnTo>
                    <a:pt x="2050" y="1734"/>
                  </a:lnTo>
                  <a:lnTo>
                    <a:pt x="2099" y="1978"/>
                  </a:lnTo>
                  <a:lnTo>
                    <a:pt x="2115" y="2051"/>
                  </a:lnTo>
                  <a:lnTo>
                    <a:pt x="2120" y="2074"/>
                  </a:lnTo>
                  <a:lnTo>
                    <a:pt x="2124" y="2084"/>
                  </a:lnTo>
                  <a:lnTo>
                    <a:pt x="2142" y="2096"/>
                  </a:lnTo>
                  <a:lnTo>
                    <a:pt x="2161" y="2111"/>
                  </a:lnTo>
                  <a:lnTo>
                    <a:pt x="2182" y="2126"/>
                  </a:lnTo>
                  <a:lnTo>
                    <a:pt x="2203" y="2144"/>
                  </a:lnTo>
                  <a:lnTo>
                    <a:pt x="2248" y="2182"/>
                  </a:lnTo>
                  <a:lnTo>
                    <a:pt x="2290" y="2222"/>
                  </a:lnTo>
                  <a:lnTo>
                    <a:pt x="2327" y="2260"/>
                  </a:lnTo>
                  <a:lnTo>
                    <a:pt x="2359" y="2290"/>
                  </a:lnTo>
                  <a:lnTo>
                    <a:pt x="2387" y="2320"/>
                  </a:lnTo>
                  <a:lnTo>
                    <a:pt x="2417" y="2478"/>
                  </a:lnTo>
                  <a:lnTo>
                    <a:pt x="2483" y="2834"/>
                  </a:lnTo>
                  <a:lnTo>
                    <a:pt x="2519" y="3031"/>
                  </a:lnTo>
                  <a:lnTo>
                    <a:pt x="2550" y="3211"/>
                  </a:lnTo>
                  <a:lnTo>
                    <a:pt x="2563" y="3288"/>
                  </a:lnTo>
                  <a:lnTo>
                    <a:pt x="2572" y="3353"/>
                  </a:lnTo>
                  <a:lnTo>
                    <a:pt x="2579" y="3400"/>
                  </a:lnTo>
                  <a:lnTo>
                    <a:pt x="2580" y="3432"/>
                  </a:lnTo>
                  <a:lnTo>
                    <a:pt x="2478" y="3432"/>
                  </a:lnTo>
                  <a:lnTo>
                    <a:pt x="2208" y="3431"/>
                  </a:lnTo>
                  <a:lnTo>
                    <a:pt x="1822" y="3427"/>
                  </a:lnTo>
                  <a:lnTo>
                    <a:pt x="1603" y="3423"/>
                  </a:lnTo>
                  <a:lnTo>
                    <a:pt x="1373" y="3417"/>
                  </a:lnTo>
                  <a:lnTo>
                    <a:pt x="1141" y="3412"/>
                  </a:lnTo>
                  <a:lnTo>
                    <a:pt x="914" y="3404"/>
                  </a:lnTo>
                  <a:lnTo>
                    <a:pt x="697" y="3394"/>
                  </a:lnTo>
                  <a:lnTo>
                    <a:pt x="594" y="3388"/>
                  </a:lnTo>
                  <a:lnTo>
                    <a:pt x="496" y="3383"/>
                  </a:lnTo>
                  <a:lnTo>
                    <a:pt x="405" y="3376"/>
                  </a:lnTo>
                  <a:lnTo>
                    <a:pt x="320" y="3369"/>
                  </a:lnTo>
                  <a:lnTo>
                    <a:pt x="243" y="3361"/>
                  </a:lnTo>
                  <a:lnTo>
                    <a:pt x="175" y="3353"/>
                  </a:lnTo>
                  <a:lnTo>
                    <a:pt x="115" y="3343"/>
                  </a:lnTo>
                  <a:lnTo>
                    <a:pt x="65" y="3334"/>
                  </a:lnTo>
                  <a:lnTo>
                    <a:pt x="44" y="3329"/>
                  </a:lnTo>
                  <a:lnTo>
                    <a:pt x="26" y="3324"/>
                  </a:lnTo>
                  <a:lnTo>
                    <a:pt x="12" y="3318"/>
                  </a:lnTo>
                  <a:lnTo>
                    <a:pt x="0" y="3312"/>
                  </a:lnTo>
                  <a:close/>
                </a:path>
              </a:pathLst>
            </a:custGeom>
            <a:solidFill>
              <a:srgbClr val="2F86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g238d613911f_0_192"/>
            <p:cNvSpPr/>
            <p:nvPr/>
          </p:nvSpPr>
          <p:spPr>
            <a:xfrm>
              <a:off x="8420433" y="1938625"/>
              <a:ext cx="4095750" cy="5448300"/>
            </a:xfrm>
            <a:custGeom>
              <a:rect b="b" l="l" r="r" t="t"/>
              <a:pathLst>
                <a:path extrusionOk="0" h="3432" w="2580">
                  <a:moveTo>
                    <a:pt x="0" y="3312"/>
                  </a:moveTo>
                  <a:lnTo>
                    <a:pt x="0" y="3312"/>
                  </a:lnTo>
                  <a:lnTo>
                    <a:pt x="62" y="3104"/>
                  </a:lnTo>
                  <a:lnTo>
                    <a:pt x="201" y="2642"/>
                  </a:lnTo>
                  <a:lnTo>
                    <a:pt x="278" y="2394"/>
                  </a:lnTo>
                  <a:lnTo>
                    <a:pt x="346" y="2173"/>
                  </a:lnTo>
                  <a:lnTo>
                    <a:pt x="376" y="2083"/>
                  </a:lnTo>
                  <a:lnTo>
                    <a:pt x="401" y="2010"/>
                  </a:lnTo>
                  <a:lnTo>
                    <a:pt x="418" y="1961"/>
                  </a:lnTo>
                  <a:lnTo>
                    <a:pt x="424" y="1945"/>
                  </a:lnTo>
                  <a:lnTo>
                    <a:pt x="428" y="1937"/>
                  </a:lnTo>
                  <a:lnTo>
                    <a:pt x="434" y="1932"/>
                  </a:lnTo>
                  <a:lnTo>
                    <a:pt x="442" y="1925"/>
                  </a:lnTo>
                  <a:lnTo>
                    <a:pt x="468" y="1907"/>
                  </a:lnTo>
                  <a:lnTo>
                    <a:pt x="505" y="1883"/>
                  </a:lnTo>
                  <a:lnTo>
                    <a:pt x="553" y="1855"/>
                  </a:lnTo>
                  <a:lnTo>
                    <a:pt x="665" y="1792"/>
                  </a:lnTo>
                  <a:lnTo>
                    <a:pt x="791" y="1722"/>
                  </a:lnTo>
                  <a:lnTo>
                    <a:pt x="916" y="1656"/>
                  </a:lnTo>
                  <a:lnTo>
                    <a:pt x="1024" y="1597"/>
                  </a:lnTo>
                  <a:lnTo>
                    <a:pt x="1129" y="1543"/>
                  </a:lnTo>
                  <a:lnTo>
                    <a:pt x="1160" y="1384"/>
                  </a:lnTo>
                  <a:lnTo>
                    <a:pt x="1193" y="1211"/>
                  </a:lnTo>
                  <a:lnTo>
                    <a:pt x="1232" y="996"/>
                  </a:lnTo>
                  <a:lnTo>
                    <a:pt x="1276" y="755"/>
                  </a:lnTo>
                  <a:lnTo>
                    <a:pt x="1321" y="505"/>
                  </a:lnTo>
                  <a:lnTo>
                    <a:pt x="1361" y="260"/>
                  </a:lnTo>
                  <a:lnTo>
                    <a:pt x="1378" y="146"/>
                  </a:lnTo>
                  <a:lnTo>
                    <a:pt x="1394" y="39"/>
                  </a:lnTo>
                  <a:lnTo>
                    <a:pt x="1464" y="30"/>
                  </a:lnTo>
                  <a:lnTo>
                    <a:pt x="1574" y="17"/>
                  </a:lnTo>
                  <a:lnTo>
                    <a:pt x="1716" y="0"/>
                  </a:lnTo>
                  <a:lnTo>
                    <a:pt x="1777" y="317"/>
                  </a:lnTo>
                  <a:lnTo>
                    <a:pt x="1911" y="1019"/>
                  </a:lnTo>
                  <a:lnTo>
                    <a:pt x="1984" y="1399"/>
                  </a:lnTo>
                  <a:lnTo>
                    <a:pt x="2050" y="1734"/>
                  </a:lnTo>
                  <a:lnTo>
                    <a:pt x="2099" y="1978"/>
                  </a:lnTo>
                  <a:lnTo>
                    <a:pt x="2115" y="2051"/>
                  </a:lnTo>
                  <a:lnTo>
                    <a:pt x="2120" y="2074"/>
                  </a:lnTo>
                  <a:lnTo>
                    <a:pt x="2124" y="2084"/>
                  </a:lnTo>
                  <a:lnTo>
                    <a:pt x="2142" y="2096"/>
                  </a:lnTo>
                  <a:lnTo>
                    <a:pt x="2161" y="2111"/>
                  </a:lnTo>
                  <a:lnTo>
                    <a:pt x="2182" y="2126"/>
                  </a:lnTo>
                  <a:lnTo>
                    <a:pt x="2203" y="2144"/>
                  </a:lnTo>
                  <a:lnTo>
                    <a:pt x="2248" y="2182"/>
                  </a:lnTo>
                  <a:lnTo>
                    <a:pt x="2290" y="2222"/>
                  </a:lnTo>
                  <a:lnTo>
                    <a:pt x="2327" y="2260"/>
                  </a:lnTo>
                  <a:lnTo>
                    <a:pt x="2359" y="2290"/>
                  </a:lnTo>
                  <a:lnTo>
                    <a:pt x="2387" y="2320"/>
                  </a:lnTo>
                  <a:lnTo>
                    <a:pt x="2417" y="2478"/>
                  </a:lnTo>
                  <a:lnTo>
                    <a:pt x="2483" y="2834"/>
                  </a:lnTo>
                  <a:lnTo>
                    <a:pt x="2519" y="3031"/>
                  </a:lnTo>
                  <a:lnTo>
                    <a:pt x="2550" y="3211"/>
                  </a:lnTo>
                  <a:lnTo>
                    <a:pt x="2563" y="3288"/>
                  </a:lnTo>
                  <a:lnTo>
                    <a:pt x="2572" y="3353"/>
                  </a:lnTo>
                  <a:lnTo>
                    <a:pt x="2579" y="3400"/>
                  </a:lnTo>
                  <a:lnTo>
                    <a:pt x="2580" y="3432"/>
                  </a:lnTo>
                  <a:lnTo>
                    <a:pt x="2478" y="3432"/>
                  </a:lnTo>
                  <a:lnTo>
                    <a:pt x="2208" y="3431"/>
                  </a:lnTo>
                  <a:lnTo>
                    <a:pt x="1822" y="3427"/>
                  </a:lnTo>
                  <a:lnTo>
                    <a:pt x="1603" y="3423"/>
                  </a:lnTo>
                  <a:lnTo>
                    <a:pt x="1373" y="3417"/>
                  </a:lnTo>
                  <a:lnTo>
                    <a:pt x="1141" y="3412"/>
                  </a:lnTo>
                  <a:lnTo>
                    <a:pt x="914" y="3404"/>
                  </a:lnTo>
                  <a:lnTo>
                    <a:pt x="697" y="3394"/>
                  </a:lnTo>
                  <a:lnTo>
                    <a:pt x="594" y="3388"/>
                  </a:lnTo>
                  <a:lnTo>
                    <a:pt x="496" y="3383"/>
                  </a:lnTo>
                  <a:lnTo>
                    <a:pt x="405" y="3376"/>
                  </a:lnTo>
                  <a:lnTo>
                    <a:pt x="320" y="3369"/>
                  </a:lnTo>
                  <a:lnTo>
                    <a:pt x="243" y="3361"/>
                  </a:lnTo>
                  <a:lnTo>
                    <a:pt x="175" y="3353"/>
                  </a:lnTo>
                  <a:lnTo>
                    <a:pt x="115" y="3343"/>
                  </a:lnTo>
                  <a:lnTo>
                    <a:pt x="65" y="3334"/>
                  </a:lnTo>
                  <a:lnTo>
                    <a:pt x="44" y="3329"/>
                  </a:lnTo>
                  <a:lnTo>
                    <a:pt x="26" y="3324"/>
                  </a:lnTo>
                  <a:lnTo>
                    <a:pt x="12" y="3318"/>
                  </a:lnTo>
                  <a:lnTo>
                    <a:pt x="0" y="33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g238d613911f_0_192"/>
            <p:cNvSpPr/>
            <p:nvPr/>
          </p:nvSpPr>
          <p:spPr>
            <a:xfrm>
              <a:off x="8502983" y="1968788"/>
              <a:ext cx="3883025" cy="5289550"/>
            </a:xfrm>
            <a:custGeom>
              <a:rect b="b" l="l" r="r" t="t"/>
              <a:pathLst>
                <a:path extrusionOk="0" h="3332" w="2446">
                  <a:moveTo>
                    <a:pt x="0" y="3219"/>
                  </a:moveTo>
                  <a:lnTo>
                    <a:pt x="0" y="3219"/>
                  </a:lnTo>
                  <a:lnTo>
                    <a:pt x="64" y="3028"/>
                  </a:lnTo>
                  <a:lnTo>
                    <a:pt x="209" y="2607"/>
                  </a:lnTo>
                  <a:lnTo>
                    <a:pt x="288" y="2379"/>
                  </a:lnTo>
                  <a:lnTo>
                    <a:pt x="359" y="2176"/>
                  </a:lnTo>
                  <a:lnTo>
                    <a:pt x="390" y="2094"/>
                  </a:lnTo>
                  <a:lnTo>
                    <a:pt x="415" y="2028"/>
                  </a:lnTo>
                  <a:lnTo>
                    <a:pt x="432" y="1983"/>
                  </a:lnTo>
                  <a:lnTo>
                    <a:pt x="439" y="1969"/>
                  </a:lnTo>
                  <a:lnTo>
                    <a:pt x="443" y="1961"/>
                  </a:lnTo>
                  <a:lnTo>
                    <a:pt x="448" y="1955"/>
                  </a:lnTo>
                  <a:lnTo>
                    <a:pt x="456" y="1949"/>
                  </a:lnTo>
                  <a:lnTo>
                    <a:pt x="482" y="1932"/>
                  </a:lnTo>
                  <a:lnTo>
                    <a:pt x="518" y="1910"/>
                  </a:lnTo>
                  <a:lnTo>
                    <a:pt x="564" y="1885"/>
                  </a:lnTo>
                  <a:lnTo>
                    <a:pt x="675" y="1826"/>
                  </a:lnTo>
                  <a:lnTo>
                    <a:pt x="801" y="1761"/>
                  </a:lnTo>
                  <a:lnTo>
                    <a:pt x="924" y="1700"/>
                  </a:lnTo>
                  <a:lnTo>
                    <a:pt x="1031" y="1647"/>
                  </a:lnTo>
                  <a:lnTo>
                    <a:pt x="1134" y="1597"/>
                  </a:lnTo>
                  <a:lnTo>
                    <a:pt x="1167" y="1381"/>
                  </a:lnTo>
                  <a:lnTo>
                    <a:pt x="1241" y="893"/>
                  </a:lnTo>
                  <a:lnTo>
                    <a:pt x="1282" y="618"/>
                  </a:lnTo>
                  <a:lnTo>
                    <a:pt x="1319" y="361"/>
                  </a:lnTo>
                  <a:lnTo>
                    <a:pt x="1348" y="154"/>
                  </a:lnTo>
                  <a:lnTo>
                    <a:pt x="1358" y="77"/>
                  </a:lnTo>
                  <a:lnTo>
                    <a:pt x="1364" y="23"/>
                  </a:lnTo>
                  <a:lnTo>
                    <a:pt x="1391" y="18"/>
                  </a:lnTo>
                  <a:lnTo>
                    <a:pt x="1428" y="14"/>
                  </a:lnTo>
                  <a:lnTo>
                    <a:pt x="1519" y="7"/>
                  </a:lnTo>
                  <a:lnTo>
                    <a:pt x="1601" y="2"/>
                  </a:lnTo>
                  <a:lnTo>
                    <a:pt x="1637" y="0"/>
                  </a:lnTo>
                  <a:lnTo>
                    <a:pt x="1690" y="317"/>
                  </a:lnTo>
                  <a:lnTo>
                    <a:pt x="1811" y="1015"/>
                  </a:lnTo>
                  <a:lnTo>
                    <a:pt x="1877" y="1391"/>
                  </a:lnTo>
                  <a:lnTo>
                    <a:pt x="1937" y="1724"/>
                  </a:lnTo>
                  <a:lnTo>
                    <a:pt x="1982" y="1966"/>
                  </a:lnTo>
                  <a:lnTo>
                    <a:pt x="1996" y="2039"/>
                  </a:lnTo>
                  <a:lnTo>
                    <a:pt x="2002" y="2060"/>
                  </a:lnTo>
                  <a:lnTo>
                    <a:pt x="2004" y="2070"/>
                  </a:lnTo>
                  <a:lnTo>
                    <a:pt x="2035" y="2097"/>
                  </a:lnTo>
                  <a:lnTo>
                    <a:pt x="2073" y="2133"/>
                  </a:lnTo>
                  <a:lnTo>
                    <a:pt x="2115" y="2174"/>
                  </a:lnTo>
                  <a:lnTo>
                    <a:pt x="2158" y="2216"/>
                  </a:lnTo>
                  <a:lnTo>
                    <a:pt x="2229" y="2289"/>
                  </a:lnTo>
                  <a:lnTo>
                    <a:pt x="2258" y="2320"/>
                  </a:lnTo>
                  <a:lnTo>
                    <a:pt x="2287" y="2463"/>
                  </a:lnTo>
                  <a:lnTo>
                    <a:pt x="2352" y="2786"/>
                  </a:lnTo>
                  <a:lnTo>
                    <a:pt x="2387" y="2966"/>
                  </a:lnTo>
                  <a:lnTo>
                    <a:pt x="2417" y="3130"/>
                  </a:lnTo>
                  <a:lnTo>
                    <a:pt x="2429" y="3200"/>
                  </a:lnTo>
                  <a:lnTo>
                    <a:pt x="2438" y="3258"/>
                  </a:lnTo>
                  <a:lnTo>
                    <a:pt x="2443" y="3303"/>
                  </a:lnTo>
                  <a:lnTo>
                    <a:pt x="2446" y="3332"/>
                  </a:lnTo>
                  <a:lnTo>
                    <a:pt x="2349" y="3332"/>
                  </a:lnTo>
                  <a:lnTo>
                    <a:pt x="2093" y="3331"/>
                  </a:lnTo>
                  <a:lnTo>
                    <a:pt x="1728" y="3327"/>
                  </a:lnTo>
                  <a:lnTo>
                    <a:pt x="1519" y="3324"/>
                  </a:lnTo>
                  <a:lnTo>
                    <a:pt x="1302" y="3319"/>
                  </a:lnTo>
                  <a:lnTo>
                    <a:pt x="1083" y="3314"/>
                  </a:lnTo>
                  <a:lnTo>
                    <a:pt x="867" y="3306"/>
                  </a:lnTo>
                  <a:lnTo>
                    <a:pt x="661" y="3297"/>
                  </a:lnTo>
                  <a:lnTo>
                    <a:pt x="563" y="3291"/>
                  </a:lnTo>
                  <a:lnTo>
                    <a:pt x="472" y="3286"/>
                  </a:lnTo>
                  <a:lnTo>
                    <a:pt x="384" y="3279"/>
                  </a:lnTo>
                  <a:lnTo>
                    <a:pt x="304" y="3273"/>
                  </a:lnTo>
                  <a:lnTo>
                    <a:pt x="231" y="3265"/>
                  </a:lnTo>
                  <a:lnTo>
                    <a:pt x="165" y="3257"/>
                  </a:lnTo>
                  <a:lnTo>
                    <a:pt x="109" y="3248"/>
                  </a:lnTo>
                  <a:lnTo>
                    <a:pt x="62" y="3238"/>
                  </a:lnTo>
                  <a:lnTo>
                    <a:pt x="42" y="3234"/>
                  </a:lnTo>
                  <a:lnTo>
                    <a:pt x="25" y="3229"/>
                  </a:lnTo>
                  <a:lnTo>
                    <a:pt x="11" y="3224"/>
                  </a:lnTo>
                  <a:lnTo>
                    <a:pt x="0" y="3219"/>
                  </a:lnTo>
                  <a:close/>
                </a:path>
              </a:pathLst>
            </a:custGeom>
            <a:solidFill>
              <a:srgbClr val="4AA0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g238d613911f_0_192"/>
            <p:cNvSpPr/>
            <p:nvPr/>
          </p:nvSpPr>
          <p:spPr>
            <a:xfrm>
              <a:off x="8502983" y="1968788"/>
              <a:ext cx="3883025" cy="5289550"/>
            </a:xfrm>
            <a:custGeom>
              <a:rect b="b" l="l" r="r" t="t"/>
              <a:pathLst>
                <a:path extrusionOk="0" h="3332" w="2446">
                  <a:moveTo>
                    <a:pt x="0" y="3219"/>
                  </a:moveTo>
                  <a:lnTo>
                    <a:pt x="0" y="3219"/>
                  </a:lnTo>
                  <a:lnTo>
                    <a:pt x="64" y="3028"/>
                  </a:lnTo>
                  <a:lnTo>
                    <a:pt x="209" y="2607"/>
                  </a:lnTo>
                  <a:lnTo>
                    <a:pt x="288" y="2379"/>
                  </a:lnTo>
                  <a:lnTo>
                    <a:pt x="359" y="2176"/>
                  </a:lnTo>
                  <a:lnTo>
                    <a:pt x="390" y="2094"/>
                  </a:lnTo>
                  <a:lnTo>
                    <a:pt x="415" y="2028"/>
                  </a:lnTo>
                  <a:lnTo>
                    <a:pt x="432" y="1983"/>
                  </a:lnTo>
                  <a:lnTo>
                    <a:pt x="439" y="1969"/>
                  </a:lnTo>
                  <a:lnTo>
                    <a:pt x="443" y="1961"/>
                  </a:lnTo>
                  <a:lnTo>
                    <a:pt x="448" y="1955"/>
                  </a:lnTo>
                  <a:lnTo>
                    <a:pt x="456" y="1949"/>
                  </a:lnTo>
                  <a:lnTo>
                    <a:pt x="482" y="1932"/>
                  </a:lnTo>
                  <a:lnTo>
                    <a:pt x="518" y="1910"/>
                  </a:lnTo>
                  <a:lnTo>
                    <a:pt x="564" y="1885"/>
                  </a:lnTo>
                  <a:lnTo>
                    <a:pt x="675" y="1826"/>
                  </a:lnTo>
                  <a:lnTo>
                    <a:pt x="801" y="1761"/>
                  </a:lnTo>
                  <a:lnTo>
                    <a:pt x="924" y="1700"/>
                  </a:lnTo>
                  <a:lnTo>
                    <a:pt x="1031" y="1647"/>
                  </a:lnTo>
                  <a:lnTo>
                    <a:pt x="1134" y="1597"/>
                  </a:lnTo>
                  <a:lnTo>
                    <a:pt x="1167" y="1381"/>
                  </a:lnTo>
                  <a:lnTo>
                    <a:pt x="1241" y="893"/>
                  </a:lnTo>
                  <a:lnTo>
                    <a:pt x="1282" y="618"/>
                  </a:lnTo>
                  <a:lnTo>
                    <a:pt x="1319" y="361"/>
                  </a:lnTo>
                  <a:lnTo>
                    <a:pt x="1348" y="154"/>
                  </a:lnTo>
                  <a:lnTo>
                    <a:pt x="1358" y="77"/>
                  </a:lnTo>
                  <a:lnTo>
                    <a:pt x="1364" y="23"/>
                  </a:lnTo>
                  <a:lnTo>
                    <a:pt x="1391" y="18"/>
                  </a:lnTo>
                  <a:lnTo>
                    <a:pt x="1428" y="14"/>
                  </a:lnTo>
                  <a:lnTo>
                    <a:pt x="1519" y="7"/>
                  </a:lnTo>
                  <a:lnTo>
                    <a:pt x="1601" y="2"/>
                  </a:lnTo>
                  <a:lnTo>
                    <a:pt x="1637" y="0"/>
                  </a:lnTo>
                  <a:lnTo>
                    <a:pt x="1690" y="317"/>
                  </a:lnTo>
                  <a:lnTo>
                    <a:pt x="1811" y="1015"/>
                  </a:lnTo>
                  <a:lnTo>
                    <a:pt x="1877" y="1391"/>
                  </a:lnTo>
                  <a:lnTo>
                    <a:pt x="1937" y="1724"/>
                  </a:lnTo>
                  <a:lnTo>
                    <a:pt x="1982" y="1966"/>
                  </a:lnTo>
                  <a:lnTo>
                    <a:pt x="1996" y="2039"/>
                  </a:lnTo>
                  <a:lnTo>
                    <a:pt x="2002" y="2060"/>
                  </a:lnTo>
                  <a:lnTo>
                    <a:pt x="2004" y="2070"/>
                  </a:lnTo>
                  <a:lnTo>
                    <a:pt x="2035" y="2097"/>
                  </a:lnTo>
                  <a:lnTo>
                    <a:pt x="2073" y="2133"/>
                  </a:lnTo>
                  <a:lnTo>
                    <a:pt x="2115" y="2174"/>
                  </a:lnTo>
                  <a:lnTo>
                    <a:pt x="2158" y="2216"/>
                  </a:lnTo>
                  <a:lnTo>
                    <a:pt x="2229" y="2289"/>
                  </a:lnTo>
                  <a:lnTo>
                    <a:pt x="2258" y="2320"/>
                  </a:lnTo>
                  <a:lnTo>
                    <a:pt x="2287" y="2463"/>
                  </a:lnTo>
                  <a:lnTo>
                    <a:pt x="2352" y="2786"/>
                  </a:lnTo>
                  <a:lnTo>
                    <a:pt x="2387" y="2966"/>
                  </a:lnTo>
                  <a:lnTo>
                    <a:pt x="2417" y="3130"/>
                  </a:lnTo>
                  <a:lnTo>
                    <a:pt x="2429" y="3200"/>
                  </a:lnTo>
                  <a:lnTo>
                    <a:pt x="2438" y="3258"/>
                  </a:lnTo>
                  <a:lnTo>
                    <a:pt x="2443" y="3303"/>
                  </a:lnTo>
                  <a:lnTo>
                    <a:pt x="2446" y="3332"/>
                  </a:lnTo>
                  <a:lnTo>
                    <a:pt x="2349" y="3332"/>
                  </a:lnTo>
                  <a:lnTo>
                    <a:pt x="2093" y="3331"/>
                  </a:lnTo>
                  <a:lnTo>
                    <a:pt x="1728" y="3327"/>
                  </a:lnTo>
                  <a:lnTo>
                    <a:pt x="1519" y="3324"/>
                  </a:lnTo>
                  <a:lnTo>
                    <a:pt x="1302" y="3319"/>
                  </a:lnTo>
                  <a:lnTo>
                    <a:pt x="1083" y="3314"/>
                  </a:lnTo>
                  <a:lnTo>
                    <a:pt x="867" y="3306"/>
                  </a:lnTo>
                  <a:lnTo>
                    <a:pt x="661" y="3297"/>
                  </a:lnTo>
                  <a:lnTo>
                    <a:pt x="563" y="3291"/>
                  </a:lnTo>
                  <a:lnTo>
                    <a:pt x="472" y="3286"/>
                  </a:lnTo>
                  <a:lnTo>
                    <a:pt x="384" y="3279"/>
                  </a:lnTo>
                  <a:lnTo>
                    <a:pt x="304" y="3273"/>
                  </a:lnTo>
                  <a:lnTo>
                    <a:pt x="231" y="3265"/>
                  </a:lnTo>
                  <a:lnTo>
                    <a:pt x="165" y="3257"/>
                  </a:lnTo>
                  <a:lnTo>
                    <a:pt x="109" y="3248"/>
                  </a:lnTo>
                  <a:lnTo>
                    <a:pt x="62" y="3238"/>
                  </a:lnTo>
                  <a:lnTo>
                    <a:pt x="42" y="3234"/>
                  </a:lnTo>
                  <a:lnTo>
                    <a:pt x="25" y="3229"/>
                  </a:lnTo>
                  <a:lnTo>
                    <a:pt x="11" y="3224"/>
                  </a:lnTo>
                  <a:lnTo>
                    <a:pt x="0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g238d613911f_0_192"/>
            <p:cNvSpPr/>
            <p:nvPr/>
          </p:nvSpPr>
          <p:spPr>
            <a:xfrm>
              <a:off x="10258758" y="4532600"/>
              <a:ext cx="976313" cy="1924050"/>
            </a:xfrm>
            <a:custGeom>
              <a:rect b="b" l="l" r="r" t="t"/>
              <a:pathLst>
                <a:path extrusionOk="0" h="1212" w="615">
                  <a:moveTo>
                    <a:pt x="0" y="1212"/>
                  </a:moveTo>
                  <a:lnTo>
                    <a:pt x="0" y="1212"/>
                  </a:lnTo>
                  <a:lnTo>
                    <a:pt x="0" y="1207"/>
                  </a:lnTo>
                  <a:lnTo>
                    <a:pt x="0" y="1197"/>
                  </a:lnTo>
                  <a:lnTo>
                    <a:pt x="6" y="1160"/>
                  </a:lnTo>
                  <a:lnTo>
                    <a:pt x="28" y="1032"/>
                  </a:lnTo>
                  <a:lnTo>
                    <a:pt x="60" y="855"/>
                  </a:lnTo>
                  <a:lnTo>
                    <a:pt x="98" y="651"/>
                  </a:lnTo>
                  <a:lnTo>
                    <a:pt x="138" y="446"/>
                  </a:lnTo>
                  <a:lnTo>
                    <a:pt x="174" y="264"/>
                  </a:lnTo>
                  <a:lnTo>
                    <a:pt x="203" y="131"/>
                  </a:lnTo>
                  <a:lnTo>
                    <a:pt x="212" y="90"/>
                  </a:lnTo>
                  <a:lnTo>
                    <a:pt x="219" y="71"/>
                  </a:lnTo>
                  <a:lnTo>
                    <a:pt x="221" y="68"/>
                  </a:lnTo>
                  <a:lnTo>
                    <a:pt x="225" y="64"/>
                  </a:lnTo>
                  <a:lnTo>
                    <a:pt x="236" y="56"/>
                  </a:lnTo>
                  <a:lnTo>
                    <a:pt x="252" y="48"/>
                  </a:lnTo>
                  <a:lnTo>
                    <a:pt x="270" y="41"/>
                  </a:lnTo>
                  <a:lnTo>
                    <a:pt x="291" y="35"/>
                  </a:lnTo>
                  <a:lnTo>
                    <a:pt x="315" y="28"/>
                  </a:lnTo>
                  <a:lnTo>
                    <a:pt x="367" y="16"/>
                  </a:lnTo>
                  <a:lnTo>
                    <a:pt x="417" y="7"/>
                  </a:lnTo>
                  <a:lnTo>
                    <a:pt x="463" y="2"/>
                  </a:lnTo>
                  <a:lnTo>
                    <a:pt x="483" y="0"/>
                  </a:lnTo>
                  <a:lnTo>
                    <a:pt x="499" y="0"/>
                  </a:lnTo>
                  <a:lnTo>
                    <a:pt x="511" y="2"/>
                  </a:lnTo>
                  <a:lnTo>
                    <a:pt x="519" y="3"/>
                  </a:lnTo>
                  <a:lnTo>
                    <a:pt x="521" y="7"/>
                  </a:lnTo>
                  <a:lnTo>
                    <a:pt x="524" y="15"/>
                  </a:lnTo>
                  <a:lnTo>
                    <a:pt x="531" y="39"/>
                  </a:lnTo>
                  <a:lnTo>
                    <a:pt x="537" y="76"/>
                  </a:lnTo>
                  <a:lnTo>
                    <a:pt x="545" y="123"/>
                  </a:lnTo>
                  <a:lnTo>
                    <a:pt x="561" y="240"/>
                  </a:lnTo>
                  <a:lnTo>
                    <a:pt x="577" y="371"/>
                  </a:lnTo>
                  <a:lnTo>
                    <a:pt x="592" y="502"/>
                  </a:lnTo>
                  <a:lnTo>
                    <a:pt x="603" y="615"/>
                  </a:lnTo>
                  <a:lnTo>
                    <a:pt x="615" y="725"/>
                  </a:lnTo>
                  <a:lnTo>
                    <a:pt x="598" y="626"/>
                  </a:lnTo>
                  <a:lnTo>
                    <a:pt x="581" y="524"/>
                  </a:lnTo>
                  <a:lnTo>
                    <a:pt x="558" y="405"/>
                  </a:lnTo>
                  <a:lnTo>
                    <a:pt x="536" y="283"/>
                  </a:lnTo>
                  <a:lnTo>
                    <a:pt x="512" y="175"/>
                  </a:lnTo>
                  <a:lnTo>
                    <a:pt x="502" y="129"/>
                  </a:lnTo>
                  <a:lnTo>
                    <a:pt x="492" y="92"/>
                  </a:lnTo>
                  <a:lnTo>
                    <a:pt x="483" y="65"/>
                  </a:lnTo>
                  <a:lnTo>
                    <a:pt x="479" y="56"/>
                  </a:lnTo>
                  <a:lnTo>
                    <a:pt x="475" y="51"/>
                  </a:lnTo>
                  <a:lnTo>
                    <a:pt x="453" y="51"/>
                  </a:lnTo>
                  <a:lnTo>
                    <a:pt x="425" y="53"/>
                  </a:lnTo>
                  <a:lnTo>
                    <a:pt x="393" y="57"/>
                  </a:lnTo>
                  <a:lnTo>
                    <a:pt x="361" y="63"/>
                  </a:lnTo>
                  <a:lnTo>
                    <a:pt x="331" y="69"/>
                  </a:lnTo>
                  <a:lnTo>
                    <a:pt x="302" y="77"/>
                  </a:lnTo>
                  <a:lnTo>
                    <a:pt x="279" y="85"/>
                  </a:lnTo>
                  <a:lnTo>
                    <a:pt x="270" y="90"/>
                  </a:lnTo>
                  <a:lnTo>
                    <a:pt x="262" y="94"/>
                  </a:lnTo>
                  <a:lnTo>
                    <a:pt x="257" y="114"/>
                  </a:lnTo>
                  <a:lnTo>
                    <a:pt x="246" y="154"/>
                  </a:lnTo>
                  <a:lnTo>
                    <a:pt x="215" y="285"/>
                  </a:lnTo>
                  <a:lnTo>
                    <a:pt x="125" y="667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2F86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g238d613911f_0_192"/>
            <p:cNvSpPr/>
            <p:nvPr/>
          </p:nvSpPr>
          <p:spPr>
            <a:xfrm>
              <a:off x="10258758" y="4532600"/>
              <a:ext cx="976313" cy="1924050"/>
            </a:xfrm>
            <a:custGeom>
              <a:rect b="b" l="l" r="r" t="t"/>
              <a:pathLst>
                <a:path extrusionOk="0" h="1212" w="615">
                  <a:moveTo>
                    <a:pt x="0" y="1212"/>
                  </a:moveTo>
                  <a:lnTo>
                    <a:pt x="0" y="1212"/>
                  </a:lnTo>
                  <a:lnTo>
                    <a:pt x="0" y="1207"/>
                  </a:lnTo>
                  <a:lnTo>
                    <a:pt x="0" y="1197"/>
                  </a:lnTo>
                  <a:lnTo>
                    <a:pt x="6" y="1160"/>
                  </a:lnTo>
                  <a:lnTo>
                    <a:pt x="28" y="1032"/>
                  </a:lnTo>
                  <a:lnTo>
                    <a:pt x="60" y="855"/>
                  </a:lnTo>
                  <a:lnTo>
                    <a:pt x="98" y="651"/>
                  </a:lnTo>
                  <a:lnTo>
                    <a:pt x="138" y="446"/>
                  </a:lnTo>
                  <a:lnTo>
                    <a:pt x="174" y="264"/>
                  </a:lnTo>
                  <a:lnTo>
                    <a:pt x="203" y="131"/>
                  </a:lnTo>
                  <a:lnTo>
                    <a:pt x="212" y="90"/>
                  </a:lnTo>
                  <a:lnTo>
                    <a:pt x="219" y="71"/>
                  </a:lnTo>
                  <a:lnTo>
                    <a:pt x="221" y="68"/>
                  </a:lnTo>
                  <a:lnTo>
                    <a:pt x="225" y="64"/>
                  </a:lnTo>
                  <a:lnTo>
                    <a:pt x="236" y="56"/>
                  </a:lnTo>
                  <a:lnTo>
                    <a:pt x="252" y="48"/>
                  </a:lnTo>
                  <a:lnTo>
                    <a:pt x="270" y="41"/>
                  </a:lnTo>
                  <a:lnTo>
                    <a:pt x="291" y="35"/>
                  </a:lnTo>
                  <a:lnTo>
                    <a:pt x="315" y="28"/>
                  </a:lnTo>
                  <a:lnTo>
                    <a:pt x="367" y="16"/>
                  </a:lnTo>
                  <a:lnTo>
                    <a:pt x="417" y="7"/>
                  </a:lnTo>
                  <a:lnTo>
                    <a:pt x="463" y="2"/>
                  </a:lnTo>
                  <a:lnTo>
                    <a:pt x="483" y="0"/>
                  </a:lnTo>
                  <a:lnTo>
                    <a:pt x="499" y="0"/>
                  </a:lnTo>
                  <a:lnTo>
                    <a:pt x="511" y="2"/>
                  </a:lnTo>
                  <a:lnTo>
                    <a:pt x="519" y="3"/>
                  </a:lnTo>
                  <a:lnTo>
                    <a:pt x="521" y="7"/>
                  </a:lnTo>
                  <a:lnTo>
                    <a:pt x="524" y="15"/>
                  </a:lnTo>
                  <a:lnTo>
                    <a:pt x="531" y="39"/>
                  </a:lnTo>
                  <a:lnTo>
                    <a:pt x="537" y="76"/>
                  </a:lnTo>
                  <a:lnTo>
                    <a:pt x="545" y="123"/>
                  </a:lnTo>
                  <a:lnTo>
                    <a:pt x="561" y="240"/>
                  </a:lnTo>
                  <a:lnTo>
                    <a:pt x="577" y="371"/>
                  </a:lnTo>
                  <a:lnTo>
                    <a:pt x="592" y="502"/>
                  </a:lnTo>
                  <a:lnTo>
                    <a:pt x="603" y="615"/>
                  </a:lnTo>
                  <a:lnTo>
                    <a:pt x="615" y="725"/>
                  </a:lnTo>
                  <a:lnTo>
                    <a:pt x="598" y="626"/>
                  </a:lnTo>
                  <a:lnTo>
                    <a:pt x="581" y="524"/>
                  </a:lnTo>
                  <a:lnTo>
                    <a:pt x="558" y="405"/>
                  </a:lnTo>
                  <a:lnTo>
                    <a:pt x="536" y="283"/>
                  </a:lnTo>
                  <a:lnTo>
                    <a:pt x="512" y="175"/>
                  </a:lnTo>
                  <a:lnTo>
                    <a:pt x="502" y="129"/>
                  </a:lnTo>
                  <a:lnTo>
                    <a:pt x="492" y="92"/>
                  </a:lnTo>
                  <a:lnTo>
                    <a:pt x="483" y="65"/>
                  </a:lnTo>
                  <a:lnTo>
                    <a:pt x="479" y="56"/>
                  </a:lnTo>
                  <a:lnTo>
                    <a:pt x="475" y="51"/>
                  </a:lnTo>
                  <a:lnTo>
                    <a:pt x="453" y="51"/>
                  </a:lnTo>
                  <a:lnTo>
                    <a:pt x="425" y="53"/>
                  </a:lnTo>
                  <a:lnTo>
                    <a:pt x="393" y="57"/>
                  </a:lnTo>
                  <a:lnTo>
                    <a:pt x="361" y="63"/>
                  </a:lnTo>
                  <a:lnTo>
                    <a:pt x="331" y="69"/>
                  </a:lnTo>
                  <a:lnTo>
                    <a:pt x="302" y="77"/>
                  </a:lnTo>
                  <a:lnTo>
                    <a:pt x="279" y="85"/>
                  </a:lnTo>
                  <a:lnTo>
                    <a:pt x="270" y="90"/>
                  </a:lnTo>
                  <a:lnTo>
                    <a:pt x="262" y="94"/>
                  </a:lnTo>
                  <a:lnTo>
                    <a:pt x="257" y="114"/>
                  </a:lnTo>
                  <a:lnTo>
                    <a:pt x="246" y="154"/>
                  </a:lnTo>
                  <a:lnTo>
                    <a:pt x="215" y="285"/>
                  </a:lnTo>
                  <a:lnTo>
                    <a:pt x="125" y="667"/>
                  </a:lnTo>
                  <a:lnTo>
                    <a:pt x="0" y="12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g238d613911f_0_192"/>
            <p:cNvGrpSpPr/>
            <p:nvPr/>
          </p:nvGrpSpPr>
          <p:grpSpPr>
            <a:xfrm>
              <a:off x="10054764" y="528925"/>
              <a:ext cx="1684338" cy="1497013"/>
              <a:chOff x="4735513" y="4460875"/>
              <a:chExt cx="1684338" cy="1497013"/>
            </a:xfrm>
          </p:grpSpPr>
          <p:sp>
            <p:nvSpPr>
              <p:cNvPr id="763" name="Google Shape;763;g238d613911f_0_192"/>
              <p:cNvSpPr/>
              <p:nvPr/>
            </p:nvSpPr>
            <p:spPr>
              <a:xfrm>
                <a:off x="5249863" y="4545013"/>
                <a:ext cx="701675" cy="911225"/>
              </a:xfrm>
              <a:custGeom>
                <a:rect b="b" l="l" r="r" t="t"/>
                <a:pathLst>
                  <a:path extrusionOk="0" h="574" w="442">
                    <a:moveTo>
                      <a:pt x="49" y="14"/>
                    </a:moveTo>
                    <a:lnTo>
                      <a:pt x="49" y="14"/>
                    </a:lnTo>
                    <a:lnTo>
                      <a:pt x="121" y="7"/>
                    </a:lnTo>
                    <a:lnTo>
                      <a:pt x="156" y="4"/>
                    </a:lnTo>
                    <a:lnTo>
                      <a:pt x="193" y="1"/>
                    </a:lnTo>
                    <a:lnTo>
                      <a:pt x="232" y="0"/>
                    </a:lnTo>
                    <a:lnTo>
                      <a:pt x="271" y="1"/>
                    </a:lnTo>
                    <a:lnTo>
                      <a:pt x="312" y="5"/>
                    </a:lnTo>
                    <a:lnTo>
                      <a:pt x="357" y="13"/>
                    </a:lnTo>
                    <a:lnTo>
                      <a:pt x="357" y="32"/>
                    </a:lnTo>
                    <a:lnTo>
                      <a:pt x="360" y="51"/>
                    </a:lnTo>
                    <a:lnTo>
                      <a:pt x="363" y="73"/>
                    </a:lnTo>
                    <a:lnTo>
                      <a:pt x="366" y="94"/>
                    </a:lnTo>
                    <a:lnTo>
                      <a:pt x="378" y="137"/>
                    </a:lnTo>
                    <a:lnTo>
                      <a:pt x="392" y="184"/>
                    </a:lnTo>
                    <a:lnTo>
                      <a:pt x="405" y="230"/>
                    </a:lnTo>
                    <a:lnTo>
                      <a:pt x="418" y="276"/>
                    </a:lnTo>
                    <a:lnTo>
                      <a:pt x="430" y="323"/>
                    </a:lnTo>
                    <a:lnTo>
                      <a:pt x="435" y="345"/>
                    </a:lnTo>
                    <a:lnTo>
                      <a:pt x="438" y="368"/>
                    </a:lnTo>
                    <a:lnTo>
                      <a:pt x="441" y="389"/>
                    </a:lnTo>
                    <a:lnTo>
                      <a:pt x="442" y="410"/>
                    </a:lnTo>
                    <a:lnTo>
                      <a:pt x="441" y="430"/>
                    </a:lnTo>
                    <a:lnTo>
                      <a:pt x="439" y="448"/>
                    </a:lnTo>
                    <a:lnTo>
                      <a:pt x="435" y="467"/>
                    </a:lnTo>
                    <a:lnTo>
                      <a:pt x="429" y="484"/>
                    </a:lnTo>
                    <a:lnTo>
                      <a:pt x="421" y="500"/>
                    </a:lnTo>
                    <a:lnTo>
                      <a:pt x="409" y="514"/>
                    </a:lnTo>
                    <a:lnTo>
                      <a:pt x="396" y="528"/>
                    </a:lnTo>
                    <a:lnTo>
                      <a:pt x="380" y="540"/>
                    </a:lnTo>
                    <a:lnTo>
                      <a:pt x="360" y="549"/>
                    </a:lnTo>
                    <a:lnTo>
                      <a:pt x="339" y="558"/>
                    </a:lnTo>
                    <a:lnTo>
                      <a:pt x="312" y="565"/>
                    </a:lnTo>
                    <a:lnTo>
                      <a:pt x="283" y="570"/>
                    </a:lnTo>
                    <a:lnTo>
                      <a:pt x="251" y="573"/>
                    </a:lnTo>
                    <a:lnTo>
                      <a:pt x="214" y="574"/>
                    </a:lnTo>
                    <a:lnTo>
                      <a:pt x="181" y="573"/>
                    </a:lnTo>
                    <a:lnTo>
                      <a:pt x="151" y="570"/>
                    </a:lnTo>
                    <a:lnTo>
                      <a:pt x="124" y="565"/>
                    </a:lnTo>
                    <a:lnTo>
                      <a:pt x="101" y="557"/>
                    </a:lnTo>
                    <a:lnTo>
                      <a:pt x="80" y="549"/>
                    </a:lnTo>
                    <a:lnTo>
                      <a:pt x="62" y="538"/>
                    </a:lnTo>
                    <a:lnTo>
                      <a:pt x="46" y="526"/>
                    </a:lnTo>
                    <a:lnTo>
                      <a:pt x="33" y="512"/>
                    </a:lnTo>
                    <a:lnTo>
                      <a:pt x="23" y="497"/>
                    </a:lnTo>
                    <a:lnTo>
                      <a:pt x="15" y="481"/>
                    </a:lnTo>
                    <a:lnTo>
                      <a:pt x="8" y="464"/>
                    </a:lnTo>
                    <a:lnTo>
                      <a:pt x="4" y="446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1" y="362"/>
                    </a:lnTo>
                    <a:lnTo>
                      <a:pt x="3" y="341"/>
                    </a:lnTo>
                    <a:lnTo>
                      <a:pt x="7" y="319"/>
                    </a:lnTo>
                    <a:lnTo>
                      <a:pt x="15" y="272"/>
                    </a:lnTo>
                    <a:lnTo>
                      <a:pt x="35" y="180"/>
                    </a:lnTo>
                    <a:lnTo>
                      <a:pt x="42" y="135"/>
                    </a:lnTo>
                    <a:lnTo>
                      <a:pt x="49" y="91"/>
                    </a:lnTo>
                    <a:lnTo>
                      <a:pt x="50" y="71"/>
                    </a:lnTo>
                    <a:lnTo>
                      <a:pt x="52" y="51"/>
                    </a:lnTo>
                    <a:lnTo>
                      <a:pt x="50" y="33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g238d613911f_0_192"/>
              <p:cNvSpPr/>
              <p:nvPr/>
            </p:nvSpPr>
            <p:spPr>
              <a:xfrm>
                <a:off x="5249863" y="4545013"/>
                <a:ext cx="701675" cy="911225"/>
              </a:xfrm>
              <a:custGeom>
                <a:rect b="b" l="l" r="r" t="t"/>
                <a:pathLst>
                  <a:path extrusionOk="0" h="574" w="442">
                    <a:moveTo>
                      <a:pt x="49" y="14"/>
                    </a:moveTo>
                    <a:lnTo>
                      <a:pt x="49" y="14"/>
                    </a:lnTo>
                    <a:lnTo>
                      <a:pt x="121" y="7"/>
                    </a:lnTo>
                    <a:lnTo>
                      <a:pt x="156" y="4"/>
                    </a:lnTo>
                    <a:lnTo>
                      <a:pt x="193" y="1"/>
                    </a:lnTo>
                    <a:lnTo>
                      <a:pt x="232" y="0"/>
                    </a:lnTo>
                    <a:lnTo>
                      <a:pt x="271" y="1"/>
                    </a:lnTo>
                    <a:lnTo>
                      <a:pt x="312" y="5"/>
                    </a:lnTo>
                    <a:lnTo>
                      <a:pt x="357" y="13"/>
                    </a:lnTo>
                    <a:lnTo>
                      <a:pt x="357" y="32"/>
                    </a:lnTo>
                    <a:lnTo>
                      <a:pt x="360" y="51"/>
                    </a:lnTo>
                    <a:lnTo>
                      <a:pt x="363" y="73"/>
                    </a:lnTo>
                    <a:lnTo>
                      <a:pt x="366" y="94"/>
                    </a:lnTo>
                    <a:lnTo>
                      <a:pt x="378" y="137"/>
                    </a:lnTo>
                    <a:lnTo>
                      <a:pt x="392" y="184"/>
                    </a:lnTo>
                    <a:lnTo>
                      <a:pt x="405" y="230"/>
                    </a:lnTo>
                    <a:lnTo>
                      <a:pt x="418" y="276"/>
                    </a:lnTo>
                    <a:lnTo>
                      <a:pt x="430" y="323"/>
                    </a:lnTo>
                    <a:lnTo>
                      <a:pt x="435" y="345"/>
                    </a:lnTo>
                    <a:lnTo>
                      <a:pt x="438" y="368"/>
                    </a:lnTo>
                    <a:lnTo>
                      <a:pt x="441" y="389"/>
                    </a:lnTo>
                    <a:lnTo>
                      <a:pt x="442" y="410"/>
                    </a:lnTo>
                    <a:lnTo>
                      <a:pt x="441" y="430"/>
                    </a:lnTo>
                    <a:lnTo>
                      <a:pt x="439" y="448"/>
                    </a:lnTo>
                    <a:lnTo>
                      <a:pt x="435" y="467"/>
                    </a:lnTo>
                    <a:lnTo>
                      <a:pt x="429" y="484"/>
                    </a:lnTo>
                    <a:lnTo>
                      <a:pt x="421" y="500"/>
                    </a:lnTo>
                    <a:lnTo>
                      <a:pt x="409" y="514"/>
                    </a:lnTo>
                    <a:lnTo>
                      <a:pt x="396" y="528"/>
                    </a:lnTo>
                    <a:lnTo>
                      <a:pt x="380" y="540"/>
                    </a:lnTo>
                    <a:lnTo>
                      <a:pt x="360" y="549"/>
                    </a:lnTo>
                    <a:lnTo>
                      <a:pt x="339" y="558"/>
                    </a:lnTo>
                    <a:lnTo>
                      <a:pt x="312" y="565"/>
                    </a:lnTo>
                    <a:lnTo>
                      <a:pt x="283" y="570"/>
                    </a:lnTo>
                    <a:lnTo>
                      <a:pt x="251" y="573"/>
                    </a:lnTo>
                    <a:lnTo>
                      <a:pt x="214" y="574"/>
                    </a:lnTo>
                    <a:lnTo>
                      <a:pt x="181" y="573"/>
                    </a:lnTo>
                    <a:lnTo>
                      <a:pt x="151" y="570"/>
                    </a:lnTo>
                    <a:lnTo>
                      <a:pt x="124" y="565"/>
                    </a:lnTo>
                    <a:lnTo>
                      <a:pt x="101" y="557"/>
                    </a:lnTo>
                    <a:lnTo>
                      <a:pt x="80" y="549"/>
                    </a:lnTo>
                    <a:lnTo>
                      <a:pt x="62" y="538"/>
                    </a:lnTo>
                    <a:lnTo>
                      <a:pt x="46" y="526"/>
                    </a:lnTo>
                    <a:lnTo>
                      <a:pt x="33" y="512"/>
                    </a:lnTo>
                    <a:lnTo>
                      <a:pt x="23" y="497"/>
                    </a:lnTo>
                    <a:lnTo>
                      <a:pt x="15" y="481"/>
                    </a:lnTo>
                    <a:lnTo>
                      <a:pt x="8" y="464"/>
                    </a:lnTo>
                    <a:lnTo>
                      <a:pt x="4" y="446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5"/>
                    </a:lnTo>
                    <a:lnTo>
                      <a:pt x="1" y="362"/>
                    </a:lnTo>
                    <a:lnTo>
                      <a:pt x="3" y="341"/>
                    </a:lnTo>
                    <a:lnTo>
                      <a:pt x="7" y="319"/>
                    </a:lnTo>
                    <a:lnTo>
                      <a:pt x="15" y="272"/>
                    </a:lnTo>
                    <a:lnTo>
                      <a:pt x="35" y="180"/>
                    </a:lnTo>
                    <a:lnTo>
                      <a:pt x="42" y="135"/>
                    </a:lnTo>
                    <a:lnTo>
                      <a:pt x="49" y="91"/>
                    </a:lnTo>
                    <a:lnTo>
                      <a:pt x="50" y="71"/>
                    </a:lnTo>
                    <a:lnTo>
                      <a:pt x="52" y="51"/>
                    </a:lnTo>
                    <a:lnTo>
                      <a:pt x="50" y="33"/>
                    </a:lnTo>
                    <a:lnTo>
                      <a:pt x="49" y="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238d613911f_0_192"/>
              <p:cNvSpPr/>
              <p:nvPr/>
            </p:nvSpPr>
            <p:spPr>
              <a:xfrm>
                <a:off x="5300663" y="4592638"/>
                <a:ext cx="600075" cy="715963"/>
              </a:xfrm>
              <a:custGeom>
                <a:rect b="b" l="l" r="r" t="t"/>
                <a:pathLst>
                  <a:path extrusionOk="0" h="451" w="378">
                    <a:moveTo>
                      <a:pt x="41" y="11"/>
                    </a:moveTo>
                    <a:lnTo>
                      <a:pt x="41" y="11"/>
                    </a:lnTo>
                    <a:lnTo>
                      <a:pt x="103" y="6"/>
                    </a:lnTo>
                    <a:lnTo>
                      <a:pt x="133" y="3"/>
                    </a:lnTo>
                    <a:lnTo>
                      <a:pt x="165" y="0"/>
                    </a:lnTo>
                    <a:lnTo>
                      <a:pt x="198" y="0"/>
                    </a:lnTo>
                    <a:lnTo>
                      <a:pt x="231" y="2"/>
                    </a:lnTo>
                    <a:lnTo>
                      <a:pt x="267" y="4"/>
                    </a:lnTo>
                    <a:lnTo>
                      <a:pt x="305" y="10"/>
                    </a:lnTo>
                    <a:lnTo>
                      <a:pt x="307" y="24"/>
                    </a:lnTo>
                    <a:lnTo>
                      <a:pt x="308" y="40"/>
                    </a:lnTo>
                    <a:lnTo>
                      <a:pt x="311" y="57"/>
                    </a:lnTo>
                    <a:lnTo>
                      <a:pt x="315" y="73"/>
                    </a:lnTo>
                    <a:lnTo>
                      <a:pt x="324" y="109"/>
                    </a:lnTo>
                    <a:lnTo>
                      <a:pt x="334" y="145"/>
                    </a:lnTo>
                    <a:lnTo>
                      <a:pt x="346" y="182"/>
                    </a:lnTo>
                    <a:lnTo>
                      <a:pt x="358" y="217"/>
                    </a:lnTo>
                    <a:lnTo>
                      <a:pt x="369" y="254"/>
                    </a:lnTo>
                    <a:lnTo>
                      <a:pt x="373" y="271"/>
                    </a:lnTo>
                    <a:lnTo>
                      <a:pt x="375" y="289"/>
                    </a:lnTo>
                    <a:lnTo>
                      <a:pt x="378" y="306"/>
                    </a:lnTo>
                    <a:lnTo>
                      <a:pt x="378" y="322"/>
                    </a:lnTo>
                    <a:lnTo>
                      <a:pt x="378" y="338"/>
                    </a:lnTo>
                    <a:lnTo>
                      <a:pt x="375" y="352"/>
                    </a:lnTo>
                    <a:lnTo>
                      <a:pt x="373" y="367"/>
                    </a:lnTo>
                    <a:lnTo>
                      <a:pt x="368" y="380"/>
                    </a:lnTo>
                    <a:lnTo>
                      <a:pt x="360" y="393"/>
                    </a:lnTo>
                    <a:lnTo>
                      <a:pt x="350" y="404"/>
                    </a:lnTo>
                    <a:lnTo>
                      <a:pt x="338" y="414"/>
                    </a:lnTo>
                    <a:lnTo>
                      <a:pt x="325" y="424"/>
                    </a:lnTo>
                    <a:lnTo>
                      <a:pt x="308" y="432"/>
                    </a:lnTo>
                    <a:lnTo>
                      <a:pt x="290" y="439"/>
                    </a:lnTo>
                    <a:lnTo>
                      <a:pt x="267" y="445"/>
                    </a:lnTo>
                    <a:lnTo>
                      <a:pt x="243" y="449"/>
                    </a:lnTo>
                    <a:lnTo>
                      <a:pt x="215" y="451"/>
                    </a:lnTo>
                    <a:lnTo>
                      <a:pt x="184" y="451"/>
                    </a:lnTo>
                    <a:lnTo>
                      <a:pt x="155" y="450"/>
                    </a:lnTo>
                    <a:lnTo>
                      <a:pt x="130" y="449"/>
                    </a:lnTo>
                    <a:lnTo>
                      <a:pt x="106" y="445"/>
                    </a:lnTo>
                    <a:lnTo>
                      <a:pt x="86" y="438"/>
                    </a:lnTo>
                    <a:lnTo>
                      <a:pt x="67" y="432"/>
                    </a:lnTo>
                    <a:lnTo>
                      <a:pt x="53" y="424"/>
                    </a:lnTo>
                    <a:lnTo>
                      <a:pt x="40" y="414"/>
                    </a:lnTo>
                    <a:lnTo>
                      <a:pt x="28" y="402"/>
                    </a:lnTo>
                    <a:lnTo>
                      <a:pt x="20" y="392"/>
                    </a:lnTo>
                    <a:lnTo>
                      <a:pt x="12" y="379"/>
                    </a:lnTo>
                    <a:lnTo>
                      <a:pt x="7" y="365"/>
                    </a:lnTo>
                    <a:lnTo>
                      <a:pt x="3" y="351"/>
                    </a:lnTo>
                    <a:lnTo>
                      <a:pt x="0" y="335"/>
                    </a:lnTo>
                    <a:lnTo>
                      <a:pt x="0" y="319"/>
                    </a:lnTo>
                    <a:lnTo>
                      <a:pt x="0" y="302"/>
                    </a:lnTo>
                    <a:lnTo>
                      <a:pt x="0" y="286"/>
                    </a:lnTo>
                    <a:lnTo>
                      <a:pt x="5" y="250"/>
                    </a:lnTo>
                    <a:lnTo>
                      <a:pt x="12" y="215"/>
                    </a:lnTo>
                    <a:lnTo>
                      <a:pt x="29" y="141"/>
                    </a:lnTo>
                    <a:lnTo>
                      <a:pt x="36" y="106"/>
                    </a:lnTo>
                    <a:lnTo>
                      <a:pt x="41" y="72"/>
                    </a:lnTo>
                    <a:lnTo>
                      <a:pt x="42" y="56"/>
                    </a:lnTo>
                    <a:lnTo>
                      <a:pt x="44" y="40"/>
                    </a:lnTo>
                    <a:lnTo>
                      <a:pt x="44" y="25"/>
                    </a:lnTo>
                    <a:lnTo>
                      <a:pt x="41" y="11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238d613911f_0_192"/>
              <p:cNvSpPr/>
              <p:nvPr/>
            </p:nvSpPr>
            <p:spPr>
              <a:xfrm>
                <a:off x="5300663" y="4592638"/>
                <a:ext cx="600075" cy="715963"/>
              </a:xfrm>
              <a:custGeom>
                <a:rect b="b" l="l" r="r" t="t"/>
                <a:pathLst>
                  <a:path extrusionOk="0" h="451" w="378">
                    <a:moveTo>
                      <a:pt x="41" y="11"/>
                    </a:moveTo>
                    <a:lnTo>
                      <a:pt x="41" y="11"/>
                    </a:lnTo>
                    <a:lnTo>
                      <a:pt x="103" y="6"/>
                    </a:lnTo>
                    <a:lnTo>
                      <a:pt x="133" y="3"/>
                    </a:lnTo>
                    <a:lnTo>
                      <a:pt x="165" y="0"/>
                    </a:lnTo>
                    <a:lnTo>
                      <a:pt x="198" y="0"/>
                    </a:lnTo>
                    <a:lnTo>
                      <a:pt x="231" y="2"/>
                    </a:lnTo>
                    <a:lnTo>
                      <a:pt x="267" y="4"/>
                    </a:lnTo>
                    <a:lnTo>
                      <a:pt x="305" y="10"/>
                    </a:lnTo>
                    <a:lnTo>
                      <a:pt x="307" y="24"/>
                    </a:lnTo>
                    <a:lnTo>
                      <a:pt x="308" y="40"/>
                    </a:lnTo>
                    <a:lnTo>
                      <a:pt x="311" y="57"/>
                    </a:lnTo>
                    <a:lnTo>
                      <a:pt x="315" y="73"/>
                    </a:lnTo>
                    <a:lnTo>
                      <a:pt x="324" y="109"/>
                    </a:lnTo>
                    <a:lnTo>
                      <a:pt x="334" y="145"/>
                    </a:lnTo>
                    <a:lnTo>
                      <a:pt x="346" y="182"/>
                    </a:lnTo>
                    <a:lnTo>
                      <a:pt x="358" y="217"/>
                    </a:lnTo>
                    <a:lnTo>
                      <a:pt x="369" y="254"/>
                    </a:lnTo>
                    <a:lnTo>
                      <a:pt x="373" y="271"/>
                    </a:lnTo>
                    <a:lnTo>
                      <a:pt x="375" y="289"/>
                    </a:lnTo>
                    <a:lnTo>
                      <a:pt x="378" y="306"/>
                    </a:lnTo>
                    <a:lnTo>
                      <a:pt x="378" y="322"/>
                    </a:lnTo>
                    <a:lnTo>
                      <a:pt x="378" y="338"/>
                    </a:lnTo>
                    <a:lnTo>
                      <a:pt x="375" y="352"/>
                    </a:lnTo>
                    <a:lnTo>
                      <a:pt x="373" y="367"/>
                    </a:lnTo>
                    <a:lnTo>
                      <a:pt x="368" y="380"/>
                    </a:lnTo>
                    <a:lnTo>
                      <a:pt x="360" y="393"/>
                    </a:lnTo>
                    <a:lnTo>
                      <a:pt x="350" y="404"/>
                    </a:lnTo>
                    <a:lnTo>
                      <a:pt x="338" y="414"/>
                    </a:lnTo>
                    <a:lnTo>
                      <a:pt x="325" y="424"/>
                    </a:lnTo>
                    <a:lnTo>
                      <a:pt x="308" y="432"/>
                    </a:lnTo>
                    <a:lnTo>
                      <a:pt x="290" y="439"/>
                    </a:lnTo>
                    <a:lnTo>
                      <a:pt x="267" y="445"/>
                    </a:lnTo>
                    <a:lnTo>
                      <a:pt x="243" y="449"/>
                    </a:lnTo>
                    <a:lnTo>
                      <a:pt x="215" y="451"/>
                    </a:lnTo>
                    <a:lnTo>
                      <a:pt x="184" y="451"/>
                    </a:lnTo>
                    <a:lnTo>
                      <a:pt x="155" y="450"/>
                    </a:lnTo>
                    <a:lnTo>
                      <a:pt x="130" y="449"/>
                    </a:lnTo>
                    <a:lnTo>
                      <a:pt x="106" y="445"/>
                    </a:lnTo>
                    <a:lnTo>
                      <a:pt x="86" y="438"/>
                    </a:lnTo>
                    <a:lnTo>
                      <a:pt x="67" y="432"/>
                    </a:lnTo>
                    <a:lnTo>
                      <a:pt x="53" y="424"/>
                    </a:lnTo>
                    <a:lnTo>
                      <a:pt x="40" y="414"/>
                    </a:lnTo>
                    <a:lnTo>
                      <a:pt x="28" y="402"/>
                    </a:lnTo>
                    <a:lnTo>
                      <a:pt x="20" y="392"/>
                    </a:lnTo>
                    <a:lnTo>
                      <a:pt x="12" y="379"/>
                    </a:lnTo>
                    <a:lnTo>
                      <a:pt x="7" y="365"/>
                    </a:lnTo>
                    <a:lnTo>
                      <a:pt x="3" y="351"/>
                    </a:lnTo>
                    <a:lnTo>
                      <a:pt x="0" y="335"/>
                    </a:lnTo>
                    <a:lnTo>
                      <a:pt x="0" y="319"/>
                    </a:lnTo>
                    <a:lnTo>
                      <a:pt x="0" y="302"/>
                    </a:lnTo>
                    <a:lnTo>
                      <a:pt x="0" y="286"/>
                    </a:lnTo>
                    <a:lnTo>
                      <a:pt x="5" y="250"/>
                    </a:lnTo>
                    <a:lnTo>
                      <a:pt x="12" y="215"/>
                    </a:lnTo>
                    <a:lnTo>
                      <a:pt x="29" y="141"/>
                    </a:lnTo>
                    <a:lnTo>
                      <a:pt x="36" y="106"/>
                    </a:lnTo>
                    <a:lnTo>
                      <a:pt x="41" y="72"/>
                    </a:lnTo>
                    <a:lnTo>
                      <a:pt x="42" y="56"/>
                    </a:lnTo>
                    <a:lnTo>
                      <a:pt x="44" y="40"/>
                    </a:lnTo>
                    <a:lnTo>
                      <a:pt x="44" y="25"/>
                    </a:lnTo>
                    <a:lnTo>
                      <a:pt x="41" y="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238d613911f_0_192"/>
              <p:cNvSpPr/>
              <p:nvPr/>
            </p:nvSpPr>
            <p:spPr>
              <a:xfrm>
                <a:off x="5695951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264" y="91"/>
                    </a:moveTo>
                    <a:lnTo>
                      <a:pt x="264" y="91"/>
                    </a:lnTo>
                    <a:lnTo>
                      <a:pt x="257" y="89"/>
                    </a:lnTo>
                    <a:lnTo>
                      <a:pt x="249" y="87"/>
                    </a:lnTo>
                    <a:lnTo>
                      <a:pt x="240" y="87"/>
                    </a:lnTo>
                    <a:lnTo>
                      <a:pt x="232" y="89"/>
                    </a:lnTo>
                    <a:lnTo>
                      <a:pt x="228" y="90"/>
                    </a:lnTo>
                    <a:lnTo>
                      <a:pt x="224" y="93"/>
                    </a:lnTo>
                    <a:lnTo>
                      <a:pt x="222" y="97"/>
                    </a:lnTo>
                    <a:lnTo>
                      <a:pt x="219" y="102"/>
                    </a:lnTo>
                    <a:lnTo>
                      <a:pt x="218" y="107"/>
                    </a:lnTo>
                    <a:lnTo>
                      <a:pt x="218" y="115"/>
                    </a:lnTo>
                    <a:lnTo>
                      <a:pt x="219" y="123"/>
                    </a:lnTo>
                    <a:lnTo>
                      <a:pt x="220" y="130"/>
                    </a:lnTo>
                    <a:lnTo>
                      <a:pt x="223" y="136"/>
                    </a:lnTo>
                    <a:lnTo>
                      <a:pt x="226" y="142"/>
                    </a:lnTo>
                    <a:lnTo>
                      <a:pt x="228" y="147"/>
                    </a:lnTo>
                    <a:lnTo>
                      <a:pt x="232" y="151"/>
                    </a:lnTo>
                    <a:lnTo>
                      <a:pt x="236" y="153"/>
                    </a:lnTo>
                    <a:lnTo>
                      <a:pt x="242" y="156"/>
                    </a:lnTo>
                    <a:lnTo>
                      <a:pt x="245" y="157"/>
                    </a:lnTo>
                    <a:lnTo>
                      <a:pt x="251" y="159"/>
                    </a:lnTo>
                    <a:lnTo>
                      <a:pt x="260" y="157"/>
                    </a:lnTo>
                    <a:lnTo>
                      <a:pt x="271" y="153"/>
                    </a:lnTo>
                    <a:lnTo>
                      <a:pt x="279" y="147"/>
                    </a:lnTo>
                    <a:lnTo>
                      <a:pt x="284" y="142"/>
                    </a:lnTo>
                    <a:lnTo>
                      <a:pt x="288" y="135"/>
                    </a:lnTo>
                    <a:lnTo>
                      <a:pt x="293" y="127"/>
                    </a:lnTo>
                    <a:lnTo>
                      <a:pt x="297" y="116"/>
                    </a:lnTo>
                    <a:lnTo>
                      <a:pt x="301" y="106"/>
                    </a:lnTo>
                    <a:lnTo>
                      <a:pt x="304" y="95"/>
                    </a:lnTo>
                    <a:lnTo>
                      <a:pt x="306" y="83"/>
                    </a:lnTo>
                    <a:lnTo>
                      <a:pt x="306" y="73"/>
                    </a:lnTo>
                    <a:lnTo>
                      <a:pt x="306" y="61"/>
                    </a:lnTo>
                    <a:lnTo>
                      <a:pt x="305" y="49"/>
                    </a:lnTo>
                    <a:lnTo>
                      <a:pt x="301" y="38"/>
                    </a:lnTo>
                    <a:lnTo>
                      <a:pt x="296" y="29"/>
                    </a:lnTo>
                    <a:lnTo>
                      <a:pt x="288" y="20"/>
                    </a:lnTo>
                    <a:lnTo>
                      <a:pt x="277" y="12"/>
                    </a:lnTo>
                    <a:lnTo>
                      <a:pt x="264" y="7"/>
                    </a:lnTo>
                    <a:lnTo>
                      <a:pt x="248" y="1"/>
                    </a:lnTo>
                    <a:lnTo>
                      <a:pt x="231" y="0"/>
                    </a:lnTo>
                    <a:lnTo>
                      <a:pt x="214" y="0"/>
                    </a:lnTo>
                    <a:lnTo>
                      <a:pt x="195" y="4"/>
                    </a:lnTo>
                    <a:lnTo>
                      <a:pt x="178" y="9"/>
                    </a:lnTo>
                    <a:lnTo>
                      <a:pt x="161" y="16"/>
                    </a:lnTo>
                    <a:lnTo>
                      <a:pt x="144" y="25"/>
                    </a:lnTo>
                    <a:lnTo>
                      <a:pt x="129" y="34"/>
                    </a:lnTo>
                    <a:lnTo>
                      <a:pt x="115" y="46"/>
                    </a:lnTo>
                    <a:lnTo>
                      <a:pt x="103" y="60"/>
                    </a:lnTo>
                    <a:lnTo>
                      <a:pt x="92" y="73"/>
                    </a:lnTo>
                    <a:lnTo>
                      <a:pt x="84" y="86"/>
                    </a:lnTo>
                    <a:lnTo>
                      <a:pt x="79" y="101"/>
                    </a:lnTo>
                    <a:lnTo>
                      <a:pt x="76" y="116"/>
                    </a:lnTo>
                    <a:lnTo>
                      <a:pt x="76" y="123"/>
                    </a:lnTo>
                    <a:lnTo>
                      <a:pt x="78" y="131"/>
                    </a:lnTo>
                    <a:lnTo>
                      <a:pt x="79" y="138"/>
                    </a:lnTo>
                    <a:lnTo>
                      <a:pt x="82" y="144"/>
                    </a:lnTo>
                    <a:lnTo>
                      <a:pt x="84" y="152"/>
                    </a:lnTo>
                    <a:lnTo>
                      <a:pt x="88" y="159"/>
                    </a:lnTo>
                    <a:lnTo>
                      <a:pt x="93" y="165"/>
                    </a:lnTo>
                    <a:lnTo>
                      <a:pt x="100" y="172"/>
                    </a:lnTo>
                    <a:lnTo>
                      <a:pt x="116" y="184"/>
                    </a:lnTo>
                    <a:lnTo>
                      <a:pt x="136" y="197"/>
                    </a:lnTo>
                    <a:lnTo>
                      <a:pt x="157" y="209"/>
                    </a:lnTo>
                    <a:lnTo>
                      <a:pt x="206" y="233"/>
                    </a:lnTo>
                    <a:lnTo>
                      <a:pt x="259" y="259"/>
                    </a:lnTo>
                    <a:lnTo>
                      <a:pt x="284" y="272"/>
                    </a:lnTo>
                    <a:lnTo>
                      <a:pt x="308" y="288"/>
                    </a:lnTo>
                    <a:lnTo>
                      <a:pt x="330" y="304"/>
                    </a:lnTo>
                    <a:lnTo>
                      <a:pt x="341" y="312"/>
                    </a:lnTo>
                    <a:lnTo>
                      <a:pt x="350" y="321"/>
                    </a:lnTo>
                    <a:lnTo>
                      <a:pt x="358" y="331"/>
                    </a:lnTo>
                    <a:lnTo>
                      <a:pt x="366" y="341"/>
                    </a:lnTo>
                    <a:lnTo>
                      <a:pt x="372" y="352"/>
                    </a:lnTo>
                    <a:lnTo>
                      <a:pt x="379" y="362"/>
                    </a:lnTo>
                    <a:lnTo>
                      <a:pt x="383" y="374"/>
                    </a:lnTo>
                    <a:lnTo>
                      <a:pt x="387" y="386"/>
                    </a:lnTo>
                    <a:lnTo>
                      <a:pt x="388" y="398"/>
                    </a:lnTo>
                    <a:lnTo>
                      <a:pt x="390" y="411"/>
                    </a:lnTo>
                    <a:lnTo>
                      <a:pt x="388" y="425"/>
                    </a:lnTo>
                    <a:lnTo>
                      <a:pt x="386" y="436"/>
                    </a:lnTo>
                    <a:lnTo>
                      <a:pt x="383" y="448"/>
                    </a:lnTo>
                    <a:lnTo>
                      <a:pt x="378" y="459"/>
                    </a:lnTo>
                    <a:lnTo>
                      <a:pt x="371" y="468"/>
                    </a:lnTo>
                    <a:lnTo>
                      <a:pt x="363" y="479"/>
                    </a:lnTo>
                    <a:lnTo>
                      <a:pt x="355" y="487"/>
                    </a:lnTo>
                    <a:lnTo>
                      <a:pt x="345" y="496"/>
                    </a:lnTo>
                    <a:lnTo>
                      <a:pt x="334" y="504"/>
                    </a:lnTo>
                    <a:lnTo>
                      <a:pt x="324" y="511"/>
                    </a:lnTo>
                    <a:lnTo>
                      <a:pt x="298" y="524"/>
                    </a:lnTo>
                    <a:lnTo>
                      <a:pt x="271" y="536"/>
                    </a:lnTo>
                    <a:lnTo>
                      <a:pt x="243" y="545"/>
                    </a:lnTo>
                    <a:lnTo>
                      <a:pt x="214" y="553"/>
                    </a:lnTo>
                    <a:lnTo>
                      <a:pt x="185" y="561"/>
                    </a:lnTo>
                    <a:lnTo>
                      <a:pt x="129" y="573"/>
                    </a:lnTo>
                    <a:lnTo>
                      <a:pt x="84" y="583"/>
                    </a:lnTo>
                    <a:lnTo>
                      <a:pt x="66" y="589"/>
                    </a:lnTo>
                    <a:lnTo>
                      <a:pt x="52" y="594"/>
                    </a:lnTo>
                    <a:lnTo>
                      <a:pt x="42" y="601"/>
                    </a:lnTo>
                    <a:lnTo>
                      <a:pt x="33" y="608"/>
                    </a:lnTo>
                    <a:lnTo>
                      <a:pt x="25" y="616"/>
                    </a:lnTo>
                    <a:lnTo>
                      <a:pt x="17" y="627"/>
                    </a:lnTo>
                    <a:lnTo>
                      <a:pt x="10" y="638"/>
                    </a:lnTo>
                    <a:lnTo>
                      <a:pt x="5" y="648"/>
                    </a:lnTo>
                    <a:lnTo>
                      <a:pt x="2" y="660"/>
                    </a:lnTo>
                    <a:lnTo>
                      <a:pt x="0" y="671"/>
                    </a:lnTo>
                    <a:lnTo>
                      <a:pt x="0" y="683"/>
                    </a:lnTo>
                    <a:lnTo>
                      <a:pt x="1" y="693"/>
                    </a:lnTo>
                    <a:lnTo>
                      <a:pt x="3" y="702"/>
                    </a:lnTo>
                    <a:lnTo>
                      <a:pt x="9" y="712"/>
                    </a:lnTo>
                    <a:lnTo>
                      <a:pt x="17" y="721"/>
                    </a:lnTo>
                    <a:lnTo>
                      <a:pt x="26" y="727"/>
                    </a:lnTo>
                    <a:lnTo>
                      <a:pt x="38" y="733"/>
                    </a:lnTo>
                    <a:lnTo>
                      <a:pt x="52" y="737"/>
                    </a:lnTo>
                    <a:lnTo>
                      <a:pt x="68" y="738"/>
                    </a:lnTo>
                    <a:lnTo>
                      <a:pt x="82" y="738"/>
                    </a:lnTo>
                    <a:lnTo>
                      <a:pt x="92" y="737"/>
                    </a:lnTo>
                    <a:lnTo>
                      <a:pt x="103" y="734"/>
                    </a:lnTo>
                    <a:lnTo>
                      <a:pt x="112" y="730"/>
                    </a:lnTo>
                    <a:lnTo>
                      <a:pt x="119" y="725"/>
                    </a:lnTo>
                    <a:lnTo>
                      <a:pt x="125" y="720"/>
                    </a:lnTo>
                    <a:lnTo>
                      <a:pt x="130" y="713"/>
                    </a:lnTo>
                    <a:lnTo>
                      <a:pt x="134" y="706"/>
                    </a:lnTo>
                    <a:lnTo>
                      <a:pt x="138" y="700"/>
                    </a:lnTo>
                    <a:lnTo>
                      <a:pt x="142" y="688"/>
                    </a:lnTo>
                    <a:lnTo>
                      <a:pt x="144" y="677"/>
                    </a:lnTo>
                    <a:lnTo>
                      <a:pt x="144" y="669"/>
                    </a:lnTo>
                    <a:lnTo>
                      <a:pt x="142" y="657"/>
                    </a:lnTo>
                    <a:lnTo>
                      <a:pt x="140" y="649"/>
                    </a:lnTo>
                    <a:lnTo>
                      <a:pt x="136" y="642"/>
                    </a:lnTo>
                    <a:lnTo>
                      <a:pt x="130" y="635"/>
                    </a:lnTo>
                    <a:lnTo>
                      <a:pt x="124" y="631"/>
                    </a:lnTo>
                    <a:lnTo>
                      <a:pt x="115" y="627"/>
                    </a:lnTo>
                    <a:lnTo>
                      <a:pt x="109" y="627"/>
                    </a:lnTo>
                    <a:lnTo>
                      <a:pt x="104" y="627"/>
                    </a:lnTo>
                    <a:lnTo>
                      <a:pt x="97" y="628"/>
                    </a:lnTo>
                    <a:lnTo>
                      <a:pt x="92" y="631"/>
                    </a:lnTo>
                    <a:lnTo>
                      <a:pt x="88" y="634"/>
                    </a:lnTo>
                    <a:lnTo>
                      <a:pt x="84" y="638"/>
                    </a:lnTo>
                    <a:lnTo>
                      <a:pt x="80" y="642"/>
                    </a:lnTo>
                    <a:lnTo>
                      <a:pt x="79" y="647"/>
                    </a:lnTo>
                    <a:lnTo>
                      <a:pt x="78" y="652"/>
                    </a:lnTo>
                    <a:lnTo>
                      <a:pt x="76" y="657"/>
                    </a:lnTo>
                    <a:lnTo>
                      <a:pt x="78" y="661"/>
                    </a:lnTo>
                    <a:lnTo>
                      <a:pt x="79" y="667"/>
                    </a:lnTo>
                    <a:lnTo>
                      <a:pt x="82" y="671"/>
                    </a:lnTo>
                    <a:lnTo>
                      <a:pt x="84" y="673"/>
                    </a:lnTo>
                    <a:lnTo>
                      <a:pt x="89" y="676"/>
                    </a:lnTo>
                    <a:lnTo>
                      <a:pt x="95" y="677"/>
                    </a:lnTo>
                    <a:lnTo>
                      <a:pt x="103" y="679"/>
                    </a:lnTo>
                    <a:lnTo>
                      <a:pt x="111" y="677"/>
                    </a:lnTo>
                    <a:lnTo>
                      <a:pt x="109" y="685"/>
                    </a:lnTo>
                    <a:lnTo>
                      <a:pt x="108" y="693"/>
                    </a:lnTo>
                    <a:lnTo>
                      <a:pt x="104" y="702"/>
                    </a:lnTo>
                    <a:lnTo>
                      <a:pt x="100" y="706"/>
                    </a:lnTo>
                    <a:lnTo>
                      <a:pt x="96" y="710"/>
                    </a:lnTo>
                    <a:lnTo>
                      <a:pt x="92" y="713"/>
                    </a:lnTo>
                    <a:lnTo>
                      <a:pt x="87" y="716"/>
                    </a:lnTo>
                    <a:lnTo>
                      <a:pt x="80" y="717"/>
                    </a:lnTo>
                    <a:lnTo>
                      <a:pt x="74" y="718"/>
                    </a:lnTo>
                    <a:lnTo>
                      <a:pt x="66" y="717"/>
                    </a:lnTo>
                    <a:lnTo>
                      <a:pt x="55" y="714"/>
                    </a:lnTo>
                    <a:lnTo>
                      <a:pt x="46" y="710"/>
                    </a:lnTo>
                    <a:lnTo>
                      <a:pt x="39" y="705"/>
                    </a:lnTo>
                    <a:lnTo>
                      <a:pt x="33" y="698"/>
                    </a:lnTo>
                    <a:lnTo>
                      <a:pt x="29" y="690"/>
                    </a:lnTo>
                    <a:lnTo>
                      <a:pt x="26" y="683"/>
                    </a:lnTo>
                    <a:lnTo>
                      <a:pt x="25" y="673"/>
                    </a:lnTo>
                    <a:lnTo>
                      <a:pt x="25" y="665"/>
                    </a:lnTo>
                    <a:lnTo>
                      <a:pt x="25" y="656"/>
                    </a:lnTo>
                    <a:lnTo>
                      <a:pt x="27" y="647"/>
                    </a:lnTo>
                    <a:lnTo>
                      <a:pt x="30" y="638"/>
                    </a:lnTo>
                    <a:lnTo>
                      <a:pt x="34" y="630"/>
                    </a:lnTo>
                    <a:lnTo>
                      <a:pt x="39" y="623"/>
                    </a:lnTo>
                    <a:lnTo>
                      <a:pt x="46" y="616"/>
                    </a:lnTo>
                    <a:lnTo>
                      <a:pt x="52" y="612"/>
                    </a:lnTo>
                    <a:lnTo>
                      <a:pt x="59" y="608"/>
                    </a:lnTo>
                    <a:lnTo>
                      <a:pt x="67" y="607"/>
                    </a:lnTo>
                    <a:lnTo>
                      <a:pt x="95" y="606"/>
                    </a:lnTo>
                    <a:lnTo>
                      <a:pt x="145" y="599"/>
                    </a:lnTo>
                    <a:lnTo>
                      <a:pt x="174" y="595"/>
                    </a:lnTo>
                    <a:lnTo>
                      <a:pt x="206" y="589"/>
                    </a:lnTo>
                    <a:lnTo>
                      <a:pt x="240" y="581"/>
                    </a:lnTo>
                    <a:lnTo>
                      <a:pt x="275" y="571"/>
                    </a:lnTo>
                    <a:lnTo>
                      <a:pt x="308" y="561"/>
                    </a:lnTo>
                    <a:lnTo>
                      <a:pt x="341" y="548"/>
                    </a:lnTo>
                    <a:lnTo>
                      <a:pt x="355" y="540"/>
                    </a:lnTo>
                    <a:lnTo>
                      <a:pt x="371" y="532"/>
                    </a:lnTo>
                    <a:lnTo>
                      <a:pt x="384" y="522"/>
                    </a:lnTo>
                    <a:lnTo>
                      <a:pt x="398" y="513"/>
                    </a:lnTo>
                    <a:lnTo>
                      <a:pt x="409" y="504"/>
                    </a:lnTo>
                    <a:lnTo>
                      <a:pt x="421" y="493"/>
                    </a:lnTo>
                    <a:lnTo>
                      <a:pt x="431" y="483"/>
                    </a:lnTo>
                    <a:lnTo>
                      <a:pt x="439" y="471"/>
                    </a:lnTo>
                    <a:lnTo>
                      <a:pt x="445" y="458"/>
                    </a:lnTo>
                    <a:lnTo>
                      <a:pt x="450" y="444"/>
                    </a:lnTo>
                    <a:lnTo>
                      <a:pt x="454" y="430"/>
                    </a:lnTo>
                    <a:lnTo>
                      <a:pt x="456" y="415"/>
                    </a:lnTo>
                    <a:lnTo>
                      <a:pt x="456" y="401"/>
                    </a:lnTo>
                    <a:lnTo>
                      <a:pt x="454" y="386"/>
                    </a:lnTo>
                    <a:lnTo>
                      <a:pt x="450" y="373"/>
                    </a:lnTo>
                    <a:lnTo>
                      <a:pt x="445" y="360"/>
                    </a:lnTo>
                    <a:lnTo>
                      <a:pt x="439" y="347"/>
                    </a:lnTo>
                    <a:lnTo>
                      <a:pt x="431" y="335"/>
                    </a:lnTo>
                    <a:lnTo>
                      <a:pt x="421" y="324"/>
                    </a:lnTo>
                    <a:lnTo>
                      <a:pt x="411" y="313"/>
                    </a:lnTo>
                    <a:lnTo>
                      <a:pt x="399" y="303"/>
                    </a:lnTo>
                    <a:lnTo>
                      <a:pt x="387" y="292"/>
                    </a:lnTo>
                    <a:lnTo>
                      <a:pt x="359" y="275"/>
                    </a:lnTo>
                    <a:lnTo>
                      <a:pt x="330" y="258"/>
                    </a:lnTo>
                    <a:lnTo>
                      <a:pt x="298" y="242"/>
                    </a:lnTo>
                    <a:lnTo>
                      <a:pt x="268" y="229"/>
                    </a:lnTo>
                    <a:lnTo>
                      <a:pt x="236" y="216"/>
                    </a:lnTo>
                    <a:lnTo>
                      <a:pt x="179" y="193"/>
                    </a:lnTo>
                    <a:lnTo>
                      <a:pt x="156" y="183"/>
                    </a:lnTo>
                    <a:lnTo>
                      <a:pt x="136" y="173"/>
                    </a:lnTo>
                    <a:lnTo>
                      <a:pt x="120" y="164"/>
                    </a:lnTo>
                    <a:lnTo>
                      <a:pt x="115" y="159"/>
                    </a:lnTo>
                    <a:lnTo>
                      <a:pt x="111" y="155"/>
                    </a:lnTo>
                    <a:lnTo>
                      <a:pt x="107" y="144"/>
                    </a:lnTo>
                    <a:lnTo>
                      <a:pt x="104" y="135"/>
                    </a:lnTo>
                    <a:lnTo>
                      <a:pt x="105" y="124"/>
                    </a:lnTo>
                    <a:lnTo>
                      <a:pt x="108" y="114"/>
                    </a:lnTo>
                    <a:lnTo>
                      <a:pt x="113" y="102"/>
                    </a:lnTo>
                    <a:lnTo>
                      <a:pt x="120" y="91"/>
                    </a:lnTo>
                    <a:lnTo>
                      <a:pt x="128" y="82"/>
                    </a:lnTo>
                    <a:lnTo>
                      <a:pt x="137" y="71"/>
                    </a:lnTo>
                    <a:lnTo>
                      <a:pt x="149" y="62"/>
                    </a:lnTo>
                    <a:lnTo>
                      <a:pt x="161" y="54"/>
                    </a:lnTo>
                    <a:lnTo>
                      <a:pt x="173" y="46"/>
                    </a:lnTo>
                    <a:lnTo>
                      <a:pt x="186" y="40"/>
                    </a:lnTo>
                    <a:lnTo>
                      <a:pt x="201" y="34"/>
                    </a:lnTo>
                    <a:lnTo>
                      <a:pt x="214" y="30"/>
                    </a:lnTo>
                    <a:lnTo>
                      <a:pt x="227" y="29"/>
                    </a:lnTo>
                    <a:lnTo>
                      <a:pt x="240" y="28"/>
                    </a:lnTo>
                    <a:lnTo>
                      <a:pt x="252" y="29"/>
                    </a:lnTo>
                    <a:lnTo>
                      <a:pt x="261" y="32"/>
                    </a:lnTo>
                    <a:lnTo>
                      <a:pt x="269" y="37"/>
                    </a:lnTo>
                    <a:lnTo>
                      <a:pt x="276" y="42"/>
                    </a:lnTo>
                    <a:lnTo>
                      <a:pt x="281" y="50"/>
                    </a:lnTo>
                    <a:lnTo>
                      <a:pt x="285" y="58"/>
                    </a:lnTo>
                    <a:lnTo>
                      <a:pt x="286" y="66"/>
                    </a:lnTo>
                    <a:lnTo>
                      <a:pt x="288" y="75"/>
                    </a:lnTo>
                    <a:lnTo>
                      <a:pt x="288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1" y="108"/>
                    </a:lnTo>
                    <a:lnTo>
                      <a:pt x="277" y="116"/>
                    </a:lnTo>
                    <a:lnTo>
                      <a:pt x="273" y="122"/>
                    </a:lnTo>
                    <a:lnTo>
                      <a:pt x="268" y="127"/>
                    </a:lnTo>
                    <a:lnTo>
                      <a:pt x="263" y="130"/>
                    </a:lnTo>
                    <a:lnTo>
                      <a:pt x="267" y="126"/>
                    </a:lnTo>
                    <a:lnTo>
                      <a:pt x="271" y="115"/>
                    </a:lnTo>
                    <a:lnTo>
                      <a:pt x="272" y="110"/>
                    </a:lnTo>
                    <a:lnTo>
                      <a:pt x="272" y="103"/>
                    </a:lnTo>
                    <a:lnTo>
                      <a:pt x="271" y="97"/>
                    </a:lnTo>
                    <a:lnTo>
                      <a:pt x="264" y="91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238d613911f_0_192"/>
              <p:cNvSpPr/>
              <p:nvPr/>
            </p:nvSpPr>
            <p:spPr>
              <a:xfrm>
                <a:off x="5695951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264" y="91"/>
                    </a:moveTo>
                    <a:lnTo>
                      <a:pt x="264" y="91"/>
                    </a:lnTo>
                    <a:lnTo>
                      <a:pt x="257" y="89"/>
                    </a:lnTo>
                    <a:lnTo>
                      <a:pt x="249" y="87"/>
                    </a:lnTo>
                    <a:lnTo>
                      <a:pt x="240" y="87"/>
                    </a:lnTo>
                    <a:lnTo>
                      <a:pt x="232" y="89"/>
                    </a:lnTo>
                    <a:lnTo>
                      <a:pt x="228" y="90"/>
                    </a:lnTo>
                    <a:lnTo>
                      <a:pt x="224" y="93"/>
                    </a:lnTo>
                    <a:lnTo>
                      <a:pt x="222" y="97"/>
                    </a:lnTo>
                    <a:lnTo>
                      <a:pt x="219" y="102"/>
                    </a:lnTo>
                    <a:lnTo>
                      <a:pt x="218" y="107"/>
                    </a:lnTo>
                    <a:lnTo>
                      <a:pt x="218" y="115"/>
                    </a:lnTo>
                    <a:lnTo>
                      <a:pt x="219" y="123"/>
                    </a:lnTo>
                    <a:lnTo>
                      <a:pt x="220" y="130"/>
                    </a:lnTo>
                    <a:lnTo>
                      <a:pt x="223" y="136"/>
                    </a:lnTo>
                    <a:lnTo>
                      <a:pt x="226" y="142"/>
                    </a:lnTo>
                    <a:lnTo>
                      <a:pt x="228" y="147"/>
                    </a:lnTo>
                    <a:lnTo>
                      <a:pt x="232" y="151"/>
                    </a:lnTo>
                    <a:lnTo>
                      <a:pt x="236" y="153"/>
                    </a:lnTo>
                    <a:lnTo>
                      <a:pt x="242" y="156"/>
                    </a:lnTo>
                    <a:lnTo>
                      <a:pt x="245" y="157"/>
                    </a:lnTo>
                    <a:lnTo>
                      <a:pt x="251" y="159"/>
                    </a:lnTo>
                    <a:lnTo>
                      <a:pt x="260" y="157"/>
                    </a:lnTo>
                    <a:lnTo>
                      <a:pt x="271" y="153"/>
                    </a:lnTo>
                    <a:lnTo>
                      <a:pt x="279" y="147"/>
                    </a:lnTo>
                    <a:lnTo>
                      <a:pt x="284" y="142"/>
                    </a:lnTo>
                    <a:lnTo>
                      <a:pt x="288" y="135"/>
                    </a:lnTo>
                    <a:lnTo>
                      <a:pt x="293" y="127"/>
                    </a:lnTo>
                    <a:lnTo>
                      <a:pt x="297" y="116"/>
                    </a:lnTo>
                    <a:lnTo>
                      <a:pt x="301" y="106"/>
                    </a:lnTo>
                    <a:lnTo>
                      <a:pt x="304" y="95"/>
                    </a:lnTo>
                    <a:lnTo>
                      <a:pt x="306" y="83"/>
                    </a:lnTo>
                    <a:lnTo>
                      <a:pt x="306" y="73"/>
                    </a:lnTo>
                    <a:lnTo>
                      <a:pt x="306" y="61"/>
                    </a:lnTo>
                    <a:lnTo>
                      <a:pt x="305" y="49"/>
                    </a:lnTo>
                    <a:lnTo>
                      <a:pt x="301" y="38"/>
                    </a:lnTo>
                    <a:lnTo>
                      <a:pt x="296" y="29"/>
                    </a:lnTo>
                    <a:lnTo>
                      <a:pt x="288" y="20"/>
                    </a:lnTo>
                    <a:lnTo>
                      <a:pt x="277" y="12"/>
                    </a:lnTo>
                    <a:lnTo>
                      <a:pt x="264" y="7"/>
                    </a:lnTo>
                    <a:lnTo>
                      <a:pt x="248" y="1"/>
                    </a:lnTo>
                    <a:lnTo>
                      <a:pt x="231" y="0"/>
                    </a:lnTo>
                    <a:lnTo>
                      <a:pt x="214" y="0"/>
                    </a:lnTo>
                    <a:lnTo>
                      <a:pt x="195" y="4"/>
                    </a:lnTo>
                    <a:lnTo>
                      <a:pt x="178" y="9"/>
                    </a:lnTo>
                    <a:lnTo>
                      <a:pt x="161" y="16"/>
                    </a:lnTo>
                    <a:lnTo>
                      <a:pt x="144" y="25"/>
                    </a:lnTo>
                    <a:lnTo>
                      <a:pt x="129" y="34"/>
                    </a:lnTo>
                    <a:lnTo>
                      <a:pt x="115" y="46"/>
                    </a:lnTo>
                    <a:lnTo>
                      <a:pt x="103" y="60"/>
                    </a:lnTo>
                    <a:lnTo>
                      <a:pt x="92" y="73"/>
                    </a:lnTo>
                    <a:lnTo>
                      <a:pt x="84" y="86"/>
                    </a:lnTo>
                    <a:lnTo>
                      <a:pt x="79" y="101"/>
                    </a:lnTo>
                    <a:lnTo>
                      <a:pt x="76" y="116"/>
                    </a:lnTo>
                    <a:lnTo>
                      <a:pt x="76" y="123"/>
                    </a:lnTo>
                    <a:lnTo>
                      <a:pt x="78" y="131"/>
                    </a:lnTo>
                    <a:lnTo>
                      <a:pt x="79" y="138"/>
                    </a:lnTo>
                    <a:lnTo>
                      <a:pt x="82" y="144"/>
                    </a:lnTo>
                    <a:lnTo>
                      <a:pt x="84" y="152"/>
                    </a:lnTo>
                    <a:lnTo>
                      <a:pt x="88" y="159"/>
                    </a:lnTo>
                    <a:lnTo>
                      <a:pt x="93" y="165"/>
                    </a:lnTo>
                    <a:lnTo>
                      <a:pt x="100" y="172"/>
                    </a:lnTo>
                    <a:lnTo>
                      <a:pt x="116" y="184"/>
                    </a:lnTo>
                    <a:lnTo>
                      <a:pt x="136" y="197"/>
                    </a:lnTo>
                    <a:lnTo>
                      <a:pt x="157" y="209"/>
                    </a:lnTo>
                    <a:lnTo>
                      <a:pt x="206" y="233"/>
                    </a:lnTo>
                    <a:lnTo>
                      <a:pt x="259" y="259"/>
                    </a:lnTo>
                    <a:lnTo>
                      <a:pt x="284" y="272"/>
                    </a:lnTo>
                    <a:lnTo>
                      <a:pt x="308" y="288"/>
                    </a:lnTo>
                    <a:lnTo>
                      <a:pt x="330" y="304"/>
                    </a:lnTo>
                    <a:lnTo>
                      <a:pt x="341" y="312"/>
                    </a:lnTo>
                    <a:lnTo>
                      <a:pt x="350" y="321"/>
                    </a:lnTo>
                    <a:lnTo>
                      <a:pt x="358" y="331"/>
                    </a:lnTo>
                    <a:lnTo>
                      <a:pt x="366" y="341"/>
                    </a:lnTo>
                    <a:lnTo>
                      <a:pt x="372" y="352"/>
                    </a:lnTo>
                    <a:lnTo>
                      <a:pt x="379" y="362"/>
                    </a:lnTo>
                    <a:lnTo>
                      <a:pt x="383" y="374"/>
                    </a:lnTo>
                    <a:lnTo>
                      <a:pt x="387" y="386"/>
                    </a:lnTo>
                    <a:lnTo>
                      <a:pt x="388" y="398"/>
                    </a:lnTo>
                    <a:lnTo>
                      <a:pt x="390" y="411"/>
                    </a:lnTo>
                    <a:lnTo>
                      <a:pt x="388" y="425"/>
                    </a:lnTo>
                    <a:lnTo>
                      <a:pt x="386" y="436"/>
                    </a:lnTo>
                    <a:lnTo>
                      <a:pt x="383" y="448"/>
                    </a:lnTo>
                    <a:lnTo>
                      <a:pt x="378" y="459"/>
                    </a:lnTo>
                    <a:lnTo>
                      <a:pt x="371" y="468"/>
                    </a:lnTo>
                    <a:lnTo>
                      <a:pt x="363" y="479"/>
                    </a:lnTo>
                    <a:lnTo>
                      <a:pt x="355" y="487"/>
                    </a:lnTo>
                    <a:lnTo>
                      <a:pt x="345" y="496"/>
                    </a:lnTo>
                    <a:lnTo>
                      <a:pt x="334" y="504"/>
                    </a:lnTo>
                    <a:lnTo>
                      <a:pt x="324" y="511"/>
                    </a:lnTo>
                    <a:lnTo>
                      <a:pt x="298" y="524"/>
                    </a:lnTo>
                    <a:lnTo>
                      <a:pt x="271" y="536"/>
                    </a:lnTo>
                    <a:lnTo>
                      <a:pt x="243" y="545"/>
                    </a:lnTo>
                    <a:lnTo>
                      <a:pt x="214" y="553"/>
                    </a:lnTo>
                    <a:lnTo>
                      <a:pt x="185" y="561"/>
                    </a:lnTo>
                    <a:lnTo>
                      <a:pt x="129" y="573"/>
                    </a:lnTo>
                    <a:lnTo>
                      <a:pt x="84" y="583"/>
                    </a:lnTo>
                    <a:lnTo>
                      <a:pt x="66" y="589"/>
                    </a:lnTo>
                    <a:lnTo>
                      <a:pt x="52" y="594"/>
                    </a:lnTo>
                    <a:lnTo>
                      <a:pt x="42" y="601"/>
                    </a:lnTo>
                    <a:lnTo>
                      <a:pt x="33" y="608"/>
                    </a:lnTo>
                    <a:lnTo>
                      <a:pt x="25" y="616"/>
                    </a:lnTo>
                    <a:lnTo>
                      <a:pt x="17" y="627"/>
                    </a:lnTo>
                    <a:lnTo>
                      <a:pt x="10" y="638"/>
                    </a:lnTo>
                    <a:lnTo>
                      <a:pt x="5" y="648"/>
                    </a:lnTo>
                    <a:lnTo>
                      <a:pt x="2" y="660"/>
                    </a:lnTo>
                    <a:lnTo>
                      <a:pt x="0" y="671"/>
                    </a:lnTo>
                    <a:lnTo>
                      <a:pt x="0" y="683"/>
                    </a:lnTo>
                    <a:lnTo>
                      <a:pt x="1" y="693"/>
                    </a:lnTo>
                    <a:lnTo>
                      <a:pt x="3" y="702"/>
                    </a:lnTo>
                    <a:lnTo>
                      <a:pt x="9" y="712"/>
                    </a:lnTo>
                    <a:lnTo>
                      <a:pt x="17" y="721"/>
                    </a:lnTo>
                    <a:lnTo>
                      <a:pt x="26" y="727"/>
                    </a:lnTo>
                    <a:lnTo>
                      <a:pt x="38" y="733"/>
                    </a:lnTo>
                    <a:lnTo>
                      <a:pt x="52" y="737"/>
                    </a:lnTo>
                    <a:lnTo>
                      <a:pt x="68" y="738"/>
                    </a:lnTo>
                    <a:lnTo>
                      <a:pt x="82" y="738"/>
                    </a:lnTo>
                    <a:lnTo>
                      <a:pt x="92" y="737"/>
                    </a:lnTo>
                    <a:lnTo>
                      <a:pt x="103" y="734"/>
                    </a:lnTo>
                    <a:lnTo>
                      <a:pt x="112" y="730"/>
                    </a:lnTo>
                    <a:lnTo>
                      <a:pt x="119" y="725"/>
                    </a:lnTo>
                    <a:lnTo>
                      <a:pt x="125" y="720"/>
                    </a:lnTo>
                    <a:lnTo>
                      <a:pt x="130" y="713"/>
                    </a:lnTo>
                    <a:lnTo>
                      <a:pt x="134" y="706"/>
                    </a:lnTo>
                    <a:lnTo>
                      <a:pt x="138" y="700"/>
                    </a:lnTo>
                    <a:lnTo>
                      <a:pt x="142" y="688"/>
                    </a:lnTo>
                    <a:lnTo>
                      <a:pt x="144" y="677"/>
                    </a:lnTo>
                    <a:lnTo>
                      <a:pt x="144" y="669"/>
                    </a:lnTo>
                    <a:lnTo>
                      <a:pt x="142" y="657"/>
                    </a:lnTo>
                    <a:lnTo>
                      <a:pt x="140" y="649"/>
                    </a:lnTo>
                    <a:lnTo>
                      <a:pt x="136" y="642"/>
                    </a:lnTo>
                    <a:lnTo>
                      <a:pt x="130" y="635"/>
                    </a:lnTo>
                    <a:lnTo>
                      <a:pt x="124" y="631"/>
                    </a:lnTo>
                    <a:lnTo>
                      <a:pt x="115" y="627"/>
                    </a:lnTo>
                    <a:lnTo>
                      <a:pt x="109" y="627"/>
                    </a:lnTo>
                    <a:lnTo>
                      <a:pt x="104" y="627"/>
                    </a:lnTo>
                    <a:lnTo>
                      <a:pt x="97" y="628"/>
                    </a:lnTo>
                    <a:lnTo>
                      <a:pt x="92" y="631"/>
                    </a:lnTo>
                    <a:lnTo>
                      <a:pt x="88" y="634"/>
                    </a:lnTo>
                    <a:lnTo>
                      <a:pt x="84" y="638"/>
                    </a:lnTo>
                    <a:lnTo>
                      <a:pt x="80" y="642"/>
                    </a:lnTo>
                    <a:lnTo>
                      <a:pt x="79" y="647"/>
                    </a:lnTo>
                    <a:lnTo>
                      <a:pt x="78" y="652"/>
                    </a:lnTo>
                    <a:lnTo>
                      <a:pt x="76" y="657"/>
                    </a:lnTo>
                    <a:lnTo>
                      <a:pt x="78" y="661"/>
                    </a:lnTo>
                    <a:lnTo>
                      <a:pt x="79" y="667"/>
                    </a:lnTo>
                    <a:lnTo>
                      <a:pt x="82" y="671"/>
                    </a:lnTo>
                    <a:lnTo>
                      <a:pt x="84" y="673"/>
                    </a:lnTo>
                    <a:lnTo>
                      <a:pt x="89" y="676"/>
                    </a:lnTo>
                    <a:lnTo>
                      <a:pt x="95" y="677"/>
                    </a:lnTo>
                    <a:lnTo>
                      <a:pt x="103" y="679"/>
                    </a:lnTo>
                    <a:lnTo>
                      <a:pt x="111" y="677"/>
                    </a:lnTo>
                    <a:lnTo>
                      <a:pt x="109" y="685"/>
                    </a:lnTo>
                    <a:lnTo>
                      <a:pt x="108" y="693"/>
                    </a:lnTo>
                    <a:lnTo>
                      <a:pt x="104" y="702"/>
                    </a:lnTo>
                    <a:lnTo>
                      <a:pt x="100" y="706"/>
                    </a:lnTo>
                    <a:lnTo>
                      <a:pt x="96" y="710"/>
                    </a:lnTo>
                    <a:lnTo>
                      <a:pt x="92" y="713"/>
                    </a:lnTo>
                    <a:lnTo>
                      <a:pt x="87" y="716"/>
                    </a:lnTo>
                    <a:lnTo>
                      <a:pt x="80" y="717"/>
                    </a:lnTo>
                    <a:lnTo>
                      <a:pt x="74" y="718"/>
                    </a:lnTo>
                    <a:lnTo>
                      <a:pt x="66" y="717"/>
                    </a:lnTo>
                    <a:lnTo>
                      <a:pt x="55" y="714"/>
                    </a:lnTo>
                    <a:lnTo>
                      <a:pt x="46" y="710"/>
                    </a:lnTo>
                    <a:lnTo>
                      <a:pt x="39" y="705"/>
                    </a:lnTo>
                    <a:lnTo>
                      <a:pt x="33" y="698"/>
                    </a:lnTo>
                    <a:lnTo>
                      <a:pt x="29" y="690"/>
                    </a:lnTo>
                    <a:lnTo>
                      <a:pt x="26" y="683"/>
                    </a:lnTo>
                    <a:lnTo>
                      <a:pt x="25" y="673"/>
                    </a:lnTo>
                    <a:lnTo>
                      <a:pt x="25" y="665"/>
                    </a:lnTo>
                    <a:lnTo>
                      <a:pt x="25" y="656"/>
                    </a:lnTo>
                    <a:lnTo>
                      <a:pt x="27" y="647"/>
                    </a:lnTo>
                    <a:lnTo>
                      <a:pt x="30" y="638"/>
                    </a:lnTo>
                    <a:lnTo>
                      <a:pt x="34" y="630"/>
                    </a:lnTo>
                    <a:lnTo>
                      <a:pt x="39" y="623"/>
                    </a:lnTo>
                    <a:lnTo>
                      <a:pt x="46" y="616"/>
                    </a:lnTo>
                    <a:lnTo>
                      <a:pt x="52" y="612"/>
                    </a:lnTo>
                    <a:lnTo>
                      <a:pt x="59" y="608"/>
                    </a:lnTo>
                    <a:lnTo>
                      <a:pt x="67" y="607"/>
                    </a:lnTo>
                    <a:lnTo>
                      <a:pt x="95" y="606"/>
                    </a:lnTo>
                    <a:lnTo>
                      <a:pt x="145" y="599"/>
                    </a:lnTo>
                    <a:lnTo>
                      <a:pt x="174" y="595"/>
                    </a:lnTo>
                    <a:lnTo>
                      <a:pt x="206" y="589"/>
                    </a:lnTo>
                    <a:lnTo>
                      <a:pt x="240" y="581"/>
                    </a:lnTo>
                    <a:lnTo>
                      <a:pt x="275" y="571"/>
                    </a:lnTo>
                    <a:lnTo>
                      <a:pt x="308" y="561"/>
                    </a:lnTo>
                    <a:lnTo>
                      <a:pt x="341" y="548"/>
                    </a:lnTo>
                    <a:lnTo>
                      <a:pt x="355" y="540"/>
                    </a:lnTo>
                    <a:lnTo>
                      <a:pt x="371" y="532"/>
                    </a:lnTo>
                    <a:lnTo>
                      <a:pt x="384" y="522"/>
                    </a:lnTo>
                    <a:lnTo>
                      <a:pt x="398" y="513"/>
                    </a:lnTo>
                    <a:lnTo>
                      <a:pt x="409" y="504"/>
                    </a:lnTo>
                    <a:lnTo>
                      <a:pt x="421" y="493"/>
                    </a:lnTo>
                    <a:lnTo>
                      <a:pt x="431" y="483"/>
                    </a:lnTo>
                    <a:lnTo>
                      <a:pt x="439" y="471"/>
                    </a:lnTo>
                    <a:lnTo>
                      <a:pt x="445" y="458"/>
                    </a:lnTo>
                    <a:lnTo>
                      <a:pt x="450" y="444"/>
                    </a:lnTo>
                    <a:lnTo>
                      <a:pt x="454" y="430"/>
                    </a:lnTo>
                    <a:lnTo>
                      <a:pt x="456" y="415"/>
                    </a:lnTo>
                    <a:lnTo>
                      <a:pt x="456" y="401"/>
                    </a:lnTo>
                    <a:lnTo>
                      <a:pt x="454" y="386"/>
                    </a:lnTo>
                    <a:lnTo>
                      <a:pt x="450" y="373"/>
                    </a:lnTo>
                    <a:lnTo>
                      <a:pt x="445" y="360"/>
                    </a:lnTo>
                    <a:lnTo>
                      <a:pt x="439" y="347"/>
                    </a:lnTo>
                    <a:lnTo>
                      <a:pt x="431" y="335"/>
                    </a:lnTo>
                    <a:lnTo>
                      <a:pt x="421" y="324"/>
                    </a:lnTo>
                    <a:lnTo>
                      <a:pt x="411" y="313"/>
                    </a:lnTo>
                    <a:lnTo>
                      <a:pt x="399" y="303"/>
                    </a:lnTo>
                    <a:lnTo>
                      <a:pt x="387" y="292"/>
                    </a:lnTo>
                    <a:lnTo>
                      <a:pt x="359" y="275"/>
                    </a:lnTo>
                    <a:lnTo>
                      <a:pt x="330" y="258"/>
                    </a:lnTo>
                    <a:lnTo>
                      <a:pt x="298" y="242"/>
                    </a:lnTo>
                    <a:lnTo>
                      <a:pt x="268" y="229"/>
                    </a:lnTo>
                    <a:lnTo>
                      <a:pt x="236" y="216"/>
                    </a:lnTo>
                    <a:lnTo>
                      <a:pt x="179" y="193"/>
                    </a:lnTo>
                    <a:lnTo>
                      <a:pt x="156" y="183"/>
                    </a:lnTo>
                    <a:lnTo>
                      <a:pt x="136" y="173"/>
                    </a:lnTo>
                    <a:lnTo>
                      <a:pt x="120" y="164"/>
                    </a:lnTo>
                    <a:lnTo>
                      <a:pt x="115" y="159"/>
                    </a:lnTo>
                    <a:lnTo>
                      <a:pt x="111" y="155"/>
                    </a:lnTo>
                    <a:lnTo>
                      <a:pt x="107" y="144"/>
                    </a:lnTo>
                    <a:lnTo>
                      <a:pt x="104" y="135"/>
                    </a:lnTo>
                    <a:lnTo>
                      <a:pt x="105" y="124"/>
                    </a:lnTo>
                    <a:lnTo>
                      <a:pt x="108" y="114"/>
                    </a:lnTo>
                    <a:lnTo>
                      <a:pt x="113" y="102"/>
                    </a:lnTo>
                    <a:lnTo>
                      <a:pt x="120" y="91"/>
                    </a:lnTo>
                    <a:lnTo>
                      <a:pt x="128" y="82"/>
                    </a:lnTo>
                    <a:lnTo>
                      <a:pt x="137" y="71"/>
                    </a:lnTo>
                    <a:lnTo>
                      <a:pt x="149" y="62"/>
                    </a:lnTo>
                    <a:lnTo>
                      <a:pt x="161" y="54"/>
                    </a:lnTo>
                    <a:lnTo>
                      <a:pt x="173" y="46"/>
                    </a:lnTo>
                    <a:lnTo>
                      <a:pt x="186" y="40"/>
                    </a:lnTo>
                    <a:lnTo>
                      <a:pt x="201" y="34"/>
                    </a:lnTo>
                    <a:lnTo>
                      <a:pt x="214" y="30"/>
                    </a:lnTo>
                    <a:lnTo>
                      <a:pt x="227" y="29"/>
                    </a:lnTo>
                    <a:lnTo>
                      <a:pt x="240" y="28"/>
                    </a:lnTo>
                    <a:lnTo>
                      <a:pt x="252" y="29"/>
                    </a:lnTo>
                    <a:lnTo>
                      <a:pt x="261" y="32"/>
                    </a:lnTo>
                    <a:lnTo>
                      <a:pt x="269" y="37"/>
                    </a:lnTo>
                    <a:lnTo>
                      <a:pt x="276" y="42"/>
                    </a:lnTo>
                    <a:lnTo>
                      <a:pt x="281" y="50"/>
                    </a:lnTo>
                    <a:lnTo>
                      <a:pt x="285" y="58"/>
                    </a:lnTo>
                    <a:lnTo>
                      <a:pt x="286" y="66"/>
                    </a:lnTo>
                    <a:lnTo>
                      <a:pt x="288" y="75"/>
                    </a:lnTo>
                    <a:lnTo>
                      <a:pt x="288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1" y="108"/>
                    </a:lnTo>
                    <a:lnTo>
                      <a:pt x="277" y="116"/>
                    </a:lnTo>
                    <a:lnTo>
                      <a:pt x="273" y="122"/>
                    </a:lnTo>
                    <a:lnTo>
                      <a:pt x="268" y="127"/>
                    </a:lnTo>
                    <a:lnTo>
                      <a:pt x="263" y="130"/>
                    </a:lnTo>
                    <a:lnTo>
                      <a:pt x="267" y="126"/>
                    </a:lnTo>
                    <a:lnTo>
                      <a:pt x="271" y="115"/>
                    </a:lnTo>
                    <a:lnTo>
                      <a:pt x="272" y="110"/>
                    </a:lnTo>
                    <a:lnTo>
                      <a:pt x="272" y="103"/>
                    </a:lnTo>
                    <a:lnTo>
                      <a:pt x="271" y="97"/>
                    </a:lnTo>
                    <a:lnTo>
                      <a:pt x="264" y="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238d613911f_0_192"/>
              <p:cNvSpPr/>
              <p:nvPr/>
            </p:nvSpPr>
            <p:spPr>
              <a:xfrm>
                <a:off x="5827713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360" y="408"/>
                    </a:moveTo>
                    <a:lnTo>
                      <a:pt x="360" y="408"/>
                    </a:lnTo>
                    <a:lnTo>
                      <a:pt x="362" y="394"/>
                    </a:lnTo>
                    <a:lnTo>
                      <a:pt x="362" y="379"/>
                    </a:lnTo>
                    <a:lnTo>
                      <a:pt x="360" y="366"/>
                    </a:lnTo>
                    <a:lnTo>
                      <a:pt x="356" y="353"/>
                    </a:lnTo>
                    <a:lnTo>
                      <a:pt x="350" y="341"/>
                    </a:lnTo>
                    <a:lnTo>
                      <a:pt x="344" y="328"/>
                    </a:lnTo>
                    <a:lnTo>
                      <a:pt x="334" y="317"/>
                    </a:lnTo>
                    <a:lnTo>
                      <a:pt x="325" y="306"/>
                    </a:lnTo>
                    <a:lnTo>
                      <a:pt x="313" y="296"/>
                    </a:lnTo>
                    <a:lnTo>
                      <a:pt x="301" y="285"/>
                    </a:lnTo>
                    <a:lnTo>
                      <a:pt x="288" y="276"/>
                    </a:lnTo>
                    <a:lnTo>
                      <a:pt x="275" y="267"/>
                    </a:lnTo>
                    <a:lnTo>
                      <a:pt x="244" y="250"/>
                    </a:lnTo>
                    <a:lnTo>
                      <a:pt x="214" y="234"/>
                    </a:lnTo>
                    <a:lnTo>
                      <a:pt x="181" y="219"/>
                    </a:lnTo>
                    <a:lnTo>
                      <a:pt x="149" y="205"/>
                    </a:lnTo>
                    <a:lnTo>
                      <a:pt x="90" y="181"/>
                    </a:lnTo>
                    <a:lnTo>
                      <a:pt x="65" y="170"/>
                    </a:lnTo>
                    <a:lnTo>
                      <a:pt x="43" y="160"/>
                    </a:lnTo>
                    <a:lnTo>
                      <a:pt x="28" y="150"/>
                    </a:lnTo>
                    <a:lnTo>
                      <a:pt x="22" y="145"/>
                    </a:lnTo>
                    <a:lnTo>
                      <a:pt x="18" y="141"/>
                    </a:lnTo>
                    <a:lnTo>
                      <a:pt x="14" y="131"/>
                    </a:lnTo>
                    <a:lnTo>
                      <a:pt x="12" y="121"/>
                    </a:lnTo>
                    <a:lnTo>
                      <a:pt x="13" y="111"/>
                    </a:lnTo>
                    <a:lnTo>
                      <a:pt x="17" y="100"/>
                    </a:lnTo>
                    <a:lnTo>
                      <a:pt x="22" y="90"/>
                    </a:lnTo>
                    <a:lnTo>
                      <a:pt x="30" y="79"/>
                    </a:lnTo>
                    <a:lnTo>
                      <a:pt x="40" y="68"/>
                    </a:lnTo>
                    <a:lnTo>
                      <a:pt x="50" y="59"/>
                    </a:lnTo>
                    <a:lnTo>
                      <a:pt x="62" y="50"/>
                    </a:lnTo>
                    <a:lnTo>
                      <a:pt x="74" y="41"/>
                    </a:lnTo>
                    <a:lnTo>
                      <a:pt x="88" y="34"/>
                    </a:lnTo>
                    <a:lnTo>
                      <a:pt x="102" y="27"/>
                    </a:lnTo>
                    <a:lnTo>
                      <a:pt x="116" y="22"/>
                    </a:lnTo>
                    <a:lnTo>
                      <a:pt x="129" y="17"/>
                    </a:lnTo>
                    <a:lnTo>
                      <a:pt x="144" y="14"/>
                    </a:lnTo>
                    <a:lnTo>
                      <a:pt x="157" y="14"/>
                    </a:lnTo>
                    <a:lnTo>
                      <a:pt x="170" y="14"/>
                    </a:lnTo>
                    <a:lnTo>
                      <a:pt x="181" y="17"/>
                    </a:lnTo>
                    <a:lnTo>
                      <a:pt x="190" y="22"/>
                    </a:lnTo>
                    <a:lnTo>
                      <a:pt x="198" y="27"/>
                    </a:lnTo>
                    <a:lnTo>
                      <a:pt x="203" y="35"/>
                    </a:lnTo>
                    <a:lnTo>
                      <a:pt x="207" y="43"/>
                    </a:lnTo>
                    <a:lnTo>
                      <a:pt x="209" y="53"/>
                    </a:lnTo>
                    <a:lnTo>
                      <a:pt x="210" y="62"/>
                    </a:lnTo>
                    <a:lnTo>
                      <a:pt x="210" y="71"/>
                    </a:lnTo>
                    <a:lnTo>
                      <a:pt x="209" y="80"/>
                    </a:lnTo>
                    <a:lnTo>
                      <a:pt x="206" y="90"/>
                    </a:lnTo>
                    <a:lnTo>
                      <a:pt x="203" y="97"/>
                    </a:lnTo>
                    <a:lnTo>
                      <a:pt x="200" y="105"/>
                    </a:lnTo>
                    <a:lnTo>
                      <a:pt x="196" y="111"/>
                    </a:lnTo>
                    <a:lnTo>
                      <a:pt x="190" y="116"/>
                    </a:lnTo>
                    <a:lnTo>
                      <a:pt x="186" y="119"/>
                    </a:lnTo>
                    <a:lnTo>
                      <a:pt x="186" y="116"/>
                    </a:lnTo>
                    <a:lnTo>
                      <a:pt x="186" y="111"/>
                    </a:lnTo>
                    <a:lnTo>
                      <a:pt x="185" y="105"/>
                    </a:lnTo>
                    <a:lnTo>
                      <a:pt x="182" y="101"/>
                    </a:lnTo>
                    <a:lnTo>
                      <a:pt x="178" y="96"/>
                    </a:lnTo>
                    <a:lnTo>
                      <a:pt x="172" y="92"/>
                    </a:lnTo>
                    <a:lnTo>
                      <a:pt x="168" y="90"/>
                    </a:lnTo>
                    <a:lnTo>
                      <a:pt x="164" y="88"/>
                    </a:lnTo>
                    <a:lnTo>
                      <a:pt x="159" y="88"/>
                    </a:lnTo>
                    <a:lnTo>
                      <a:pt x="153" y="88"/>
                    </a:lnTo>
                    <a:lnTo>
                      <a:pt x="149" y="91"/>
                    </a:lnTo>
                    <a:lnTo>
                      <a:pt x="145" y="97"/>
                    </a:lnTo>
                    <a:lnTo>
                      <a:pt x="145" y="107"/>
                    </a:lnTo>
                    <a:lnTo>
                      <a:pt x="147" y="121"/>
                    </a:lnTo>
                    <a:lnTo>
                      <a:pt x="148" y="127"/>
                    </a:lnTo>
                    <a:lnTo>
                      <a:pt x="151" y="132"/>
                    </a:lnTo>
                    <a:lnTo>
                      <a:pt x="153" y="136"/>
                    </a:lnTo>
                    <a:lnTo>
                      <a:pt x="156" y="138"/>
                    </a:lnTo>
                    <a:lnTo>
                      <a:pt x="159" y="141"/>
                    </a:lnTo>
                    <a:lnTo>
                      <a:pt x="162" y="142"/>
                    </a:lnTo>
                    <a:lnTo>
                      <a:pt x="166" y="142"/>
                    </a:lnTo>
                    <a:lnTo>
                      <a:pt x="170" y="142"/>
                    </a:lnTo>
                    <a:lnTo>
                      <a:pt x="180" y="140"/>
                    </a:lnTo>
                    <a:lnTo>
                      <a:pt x="188" y="135"/>
                    </a:lnTo>
                    <a:lnTo>
                      <a:pt x="196" y="125"/>
                    </a:lnTo>
                    <a:lnTo>
                      <a:pt x="202" y="117"/>
                    </a:lnTo>
                    <a:lnTo>
                      <a:pt x="209" y="103"/>
                    </a:lnTo>
                    <a:lnTo>
                      <a:pt x="215" y="84"/>
                    </a:lnTo>
                    <a:lnTo>
                      <a:pt x="218" y="75"/>
                    </a:lnTo>
                    <a:lnTo>
                      <a:pt x="219" y="64"/>
                    </a:lnTo>
                    <a:lnTo>
                      <a:pt x="219" y="55"/>
                    </a:lnTo>
                    <a:lnTo>
                      <a:pt x="218" y="45"/>
                    </a:lnTo>
                    <a:lnTo>
                      <a:pt x="214" y="35"/>
                    </a:lnTo>
                    <a:lnTo>
                      <a:pt x="210" y="27"/>
                    </a:lnTo>
                    <a:lnTo>
                      <a:pt x="202" y="18"/>
                    </a:lnTo>
                    <a:lnTo>
                      <a:pt x="193" y="12"/>
                    </a:lnTo>
                    <a:lnTo>
                      <a:pt x="180" y="6"/>
                    </a:lnTo>
                    <a:lnTo>
                      <a:pt x="164" y="2"/>
                    </a:lnTo>
                    <a:lnTo>
                      <a:pt x="147" y="0"/>
                    </a:lnTo>
                    <a:lnTo>
                      <a:pt x="129" y="1"/>
                    </a:lnTo>
                    <a:lnTo>
                      <a:pt x="112" y="4"/>
                    </a:lnTo>
                    <a:lnTo>
                      <a:pt x="95" y="8"/>
                    </a:lnTo>
                    <a:lnTo>
                      <a:pt x="78" y="14"/>
                    </a:lnTo>
                    <a:lnTo>
                      <a:pt x="62" y="22"/>
                    </a:lnTo>
                    <a:lnTo>
                      <a:pt x="47" y="31"/>
                    </a:lnTo>
                    <a:lnTo>
                      <a:pt x="34" y="42"/>
                    </a:lnTo>
                    <a:lnTo>
                      <a:pt x="24" y="54"/>
                    </a:lnTo>
                    <a:lnTo>
                      <a:pt x="13" y="67"/>
                    </a:lnTo>
                    <a:lnTo>
                      <a:pt x="6" y="80"/>
                    </a:lnTo>
                    <a:lnTo>
                      <a:pt x="1" y="94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4" y="136"/>
                    </a:lnTo>
                    <a:lnTo>
                      <a:pt x="8" y="142"/>
                    </a:lnTo>
                    <a:lnTo>
                      <a:pt x="12" y="149"/>
                    </a:lnTo>
                    <a:lnTo>
                      <a:pt x="17" y="156"/>
                    </a:lnTo>
                    <a:lnTo>
                      <a:pt x="24" y="162"/>
                    </a:lnTo>
                    <a:lnTo>
                      <a:pt x="40" y="176"/>
                    </a:lnTo>
                    <a:lnTo>
                      <a:pt x="59" y="187"/>
                    </a:lnTo>
                    <a:lnTo>
                      <a:pt x="82" y="198"/>
                    </a:lnTo>
                    <a:lnTo>
                      <a:pt x="131" y="221"/>
                    </a:lnTo>
                    <a:lnTo>
                      <a:pt x="184" y="246"/>
                    </a:lnTo>
                    <a:lnTo>
                      <a:pt x="209" y="258"/>
                    </a:lnTo>
                    <a:lnTo>
                      <a:pt x="234" y="272"/>
                    </a:lnTo>
                    <a:lnTo>
                      <a:pt x="256" y="288"/>
                    </a:lnTo>
                    <a:lnTo>
                      <a:pt x="267" y="296"/>
                    </a:lnTo>
                    <a:lnTo>
                      <a:pt x="276" y="305"/>
                    </a:lnTo>
                    <a:lnTo>
                      <a:pt x="285" y="314"/>
                    </a:lnTo>
                    <a:lnTo>
                      <a:pt x="293" y="324"/>
                    </a:lnTo>
                    <a:lnTo>
                      <a:pt x="300" y="334"/>
                    </a:lnTo>
                    <a:lnTo>
                      <a:pt x="305" y="345"/>
                    </a:lnTo>
                    <a:lnTo>
                      <a:pt x="311" y="355"/>
                    </a:lnTo>
                    <a:lnTo>
                      <a:pt x="315" y="367"/>
                    </a:lnTo>
                    <a:lnTo>
                      <a:pt x="316" y="379"/>
                    </a:lnTo>
                    <a:lnTo>
                      <a:pt x="317" y="392"/>
                    </a:lnTo>
                    <a:lnTo>
                      <a:pt x="319" y="404"/>
                    </a:lnTo>
                    <a:lnTo>
                      <a:pt x="322" y="416"/>
                    </a:lnTo>
                    <a:lnTo>
                      <a:pt x="328" y="426"/>
                    </a:lnTo>
                    <a:lnTo>
                      <a:pt x="334" y="431"/>
                    </a:lnTo>
                    <a:lnTo>
                      <a:pt x="338" y="433"/>
                    </a:lnTo>
                    <a:lnTo>
                      <a:pt x="341" y="433"/>
                    </a:lnTo>
                    <a:lnTo>
                      <a:pt x="345" y="433"/>
                    </a:lnTo>
                    <a:lnTo>
                      <a:pt x="349" y="431"/>
                    </a:lnTo>
                    <a:lnTo>
                      <a:pt x="352" y="428"/>
                    </a:lnTo>
                    <a:lnTo>
                      <a:pt x="354" y="423"/>
                    </a:lnTo>
                    <a:lnTo>
                      <a:pt x="357" y="416"/>
                    </a:lnTo>
                    <a:lnTo>
                      <a:pt x="360" y="408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238d613911f_0_192"/>
              <p:cNvSpPr/>
              <p:nvPr/>
            </p:nvSpPr>
            <p:spPr>
              <a:xfrm>
                <a:off x="5827713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360" y="408"/>
                    </a:moveTo>
                    <a:lnTo>
                      <a:pt x="360" y="408"/>
                    </a:lnTo>
                    <a:lnTo>
                      <a:pt x="362" y="394"/>
                    </a:lnTo>
                    <a:lnTo>
                      <a:pt x="362" y="379"/>
                    </a:lnTo>
                    <a:lnTo>
                      <a:pt x="360" y="366"/>
                    </a:lnTo>
                    <a:lnTo>
                      <a:pt x="356" y="353"/>
                    </a:lnTo>
                    <a:lnTo>
                      <a:pt x="350" y="341"/>
                    </a:lnTo>
                    <a:lnTo>
                      <a:pt x="344" y="328"/>
                    </a:lnTo>
                    <a:lnTo>
                      <a:pt x="334" y="317"/>
                    </a:lnTo>
                    <a:lnTo>
                      <a:pt x="325" y="306"/>
                    </a:lnTo>
                    <a:lnTo>
                      <a:pt x="313" y="296"/>
                    </a:lnTo>
                    <a:lnTo>
                      <a:pt x="301" y="285"/>
                    </a:lnTo>
                    <a:lnTo>
                      <a:pt x="288" y="276"/>
                    </a:lnTo>
                    <a:lnTo>
                      <a:pt x="275" y="267"/>
                    </a:lnTo>
                    <a:lnTo>
                      <a:pt x="244" y="250"/>
                    </a:lnTo>
                    <a:lnTo>
                      <a:pt x="214" y="234"/>
                    </a:lnTo>
                    <a:lnTo>
                      <a:pt x="181" y="219"/>
                    </a:lnTo>
                    <a:lnTo>
                      <a:pt x="149" y="205"/>
                    </a:lnTo>
                    <a:lnTo>
                      <a:pt x="90" y="181"/>
                    </a:lnTo>
                    <a:lnTo>
                      <a:pt x="65" y="170"/>
                    </a:lnTo>
                    <a:lnTo>
                      <a:pt x="43" y="160"/>
                    </a:lnTo>
                    <a:lnTo>
                      <a:pt x="28" y="150"/>
                    </a:lnTo>
                    <a:lnTo>
                      <a:pt x="22" y="145"/>
                    </a:lnTo>
                    <a:lnTo>
                      <a:pt x="18" y="141"/>
                    </a:lnTo>
                    <a:lnTo>
                      <a:pt x="14" y="131"/>
                    </a:lnTo>
                    <a:lnTo>
                      <a:pt x="12" y="121"/>
                    </a:lnTo>
                    <a:lnTo>
                      <a:pt x="13" y="111"/>
                    </a:lnTo>
                    <a:lnTo>
                      <a:pt x="17" y="100"/>
                    </a:lnTo>
                    <a:lnTo>
                      <a:pt x="22" y="90"/>
                    </a:lnTo>
                    <a:lnTo>
                      <a:pt x="30" y="79"/>
                    </a:lnTo>
                    <a:lnTo>
                      <a:pt x="40" y="68"/>
                    </a:lnTo>
                    <a:lnTo>
                      <a:pt x="50" y="59"/>
                    </a:lnTo>
                    <a:lnTo>
                      <a:pt x="62" y="50"/>
                    </a:lnTo>
                    <a:lnTo>
                      <a:pt x="74" y="41"/>
                    </a:lnTo>
                    <a:lnTo>
                      <a:pt x="88" y="34"/>
                    </a:lnTo>
                    <a:lnTo>
                      <a:pt x="102" y="27"/>
                    </a:lnTo>
                    <a:lnTo>
                      <a:pt x="116" y="22"/>
                    </a:lnTo>
                    <a:lnTo>
                      <a:pt x="129" y="17"/>
                    </a:lnTo>
                    <a:lnTo>
                      <a:pt x="144" y="14"/>
                    </a:lnTo>
                    <a:lnTo>
                      <a:pt x="157" y="14"/>
                    </a:lnTo>
                    <a:lnTo>
                      <a:pt x="170" y="14"/>
                    </a:lnTo>
                    <a:lnTo>
                      <a:pt x="181" y="17"/>
                    </a:lnTo>
                    <a:lnTo>
                      <a:pt x="190" y="22"/>
                    </a:lnTo>
                    <a:lnTo>
                      <a:pt x="198" y="27"/>
                    </a:lnTo>
                    <a:lnTo>
                      <a:pt x="203" y="35"/>
                    </a:lnTo>
                    <a:lnTo>
                      <a:pt x="207" y="43"/>
                    </a:lnTo>
                    <a:lnTo>
                      <a:pt x="209" y="53"/>
                    </a:lnTo>
                    <a:lnTo>
                      <a:pt x="210" y="62"/>
                    </a:lnTo>
                    <a:lnTo>
                      <a:pt x="210" y="71"/>
                    </a:lnTo>
                    <a:lnTo>
                      <a:pt x="209" y="80"/>
                    </a:lnTo>
                    <a:lnTo>
                      <a:pt x="206" y="90"/>
                    </a:lnTo>
                    <a:lnTo>
                      <a:pt x="203" y="97"/>
                    </a:lnTo>
                    <a:lnTo>
                      <a:pt x="200" y="105"/>
                    </a:lnTo>
                    <a:lnTo>
                      <a:pt x="196" y="111"/>
                    </a:lnTo>
                    <a:lnTo>
                      <a:pt x="190" y="116"/>
                    </a:lnTo>
                    <a:lnTo>
                      <a:pt x="186" y="119"/>
                    </a:lnTo>
                    <a:lnTo>
                      <a:pt x="186" y="116"/>
                    </a:lnTo>
                    <a:lnTo>
                      <a:pt x="186" y="111"/>
                    </a:lnTo>
                    <a:lnTo>
                      <a:pt x="185" y="105"/>
                    </a:lnTo>
                    <a:lnTo>
                      <a:pt x="182" y="101"/>
                    </a:lnTo>
                    <a:lnTo>
                      <a:pt x="178" y="96"/>
                    </a:lnTo>
                    <a:lnTo>
                      <a:pt x="172" y="92"/>
                    </a:lnTo>
                    <a:lnTo>
                      <a:pt x="168" y="90"/>
                    </a:lnTo>
                    <a:lnTo>
                      <a:pt x="164" y="88"/>
                    </a:lnTo>
                    <a:lnTo>
                      <a:pt x="159" y="88"/>
                    </a:lnTo>
                    <a:lnTo>
                      <a:pt x="153" y="88"/>
                    </a:lnTo>
                    <a:lnTo>
                      <a:pt x="149" y="91"/>
                    </a:lnTo>
                    <a:lnTo>
                      <a:pt x="145" y="97"/>
                    </a:lnTo>
                    <a:lnTo>
                      <a:pt x="145" y="107"/>
                    </a:lnTo>
                    <a:lnTo>
                      <a:pt x="147" y="121"/>
                    </a:lnTo>
                    <a:lnTo>
                      <a:pt x="148" y="127"/>
                    </a:lnTo>
                    <a:lnTo>
                      <a:pt x="151" y="132"/>
                    </a:lnTo>
                    <a:lnTo>
                      <a:pt x="153" y="136"/>
                    </a:lnTo>
                    <a:lnTo>
                      <a:pt x="156" y="138"/>
                    </a:lnTo>
                    <a:lnTo>
                      <a:pt x="159" y="141"/>
                    </a:lnTo>
                    <a:lnTo>
                      <a:pt x="162" y="142"/>
                    </a:lnTo>
                    <a:lnTo>
                      <a:pt x="166" y="142"/>
                    </a:lnTo>
                    <a:lnTo>
                      <a:pt x="170" y="142"/>
                    </a:lnTo>
                    <a:lnTo>
                      <a:pt x="180" y="140"/>
                    </a:lnTo>
                    <a:lnTo>
                      <a:pt x="188" y="135"/>
                    </a:lnTo>
                    <a:lnTo>
                      <a:pt x="196" y="125"/>
                    </a:lnTo>
                    <a:lnTo>
                      <a:pt x="202" y="117"/>
                    </a:lnTo>
                    <a:lnTo>
                      <a:pt x="209" y="103"/>
                    </a:lnTo>
                    <a:lnTo>
                      <a:pt x="215" y="84"/>
                    </a:lnTo>
                    <a:lnTo>
                      <a:pt x="218" y="75"/>
                    </a:lnTo>
                    <a:lnTo>
                      <a:pt x="219" y="64"/>
                    </a:lnTo>
                    <a:lnTo>
                      <a:pt x="219" y="55"/>
                    </a:lnTo>
                    <a:lnTo>
                      <a:pt x="218" y="45"/>
                    </a:lnTo>
                    <a:lnTo>
                      <a:pt x="214" y="35"/>
                    </a:lnTo>
                    <a:lnTo>
                      <a:pt x="210" y="27"/>
                    </a:lnTo>
                    <a:lnTo>
                      <a:pt x="202" y="18"/>
                    </a:lnTo>
                    <a:lnTo>
                      <a:pt x="193" y="12"/>
                    </a:lnTo>
                    <a:lnTo>
                      <a:pt x="180" y="6"/>
                    </a:lnTo>
                    <a:lnTo>
                      <a:pt x="164" y="2"/>
                    </a:lnTo>
                    <a:lnTo>
                      <a:pt x="147" y="0"/>
                    </a:lnTo>
                    <a:lnTo>
                      <a:pt x="129" y="1"/>
                    </a:lnTo>
                    <a:lnTo>
                      <a:pt x="112" y="4"/>
                    </a:lnTo>
                    <a:lnTo>
                      <a:pt x="95" y="8"/>
                    </a:lnTo>
                    <a:lnTo>
                      <a:pt x="78" y="14"/>
                    </a:lnTo>
                    <a:lnTo>
                      <a:pt x="62" y="22"/>
                    </a:lnTo>
                    <a:lnTo>
                      <a:pt x="47" y="31"/>
                    </a:lnTo>
                    <a:lnTo>
                      <a:pt x="34" y="42"/>
                    </a:lnTo>
                    <a:lnTo>
                      <a:pt x="24" y="54"/>
                    </a:lnTo>
                    <a:lnTo>
                      <a:pt x="13" y="67"/>
                    </a:lnTo>
                    <a:lnTo>
                      <a:pt x="6" y="80"/>
                    </a:lnTo>
                    <a:lnTo>
                      <a:pt x="1" y="94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4" y="136"/>
                    </a:lnTo>
                    <a:lnTo>
                      <a:pt x="8" y="142"/>
                    </a:lnTo>
                    <a:lnTo>
                      <a:pt x="12" y="149"/>
                    </a:lnTo>
                    <a:lnTo>
                      <a:pt x="17" y="156"/>
                    </a:lnTo>
                    <a:lnTo>
                      <a:pt x="24" y="162"/>
                    </a:lnTo>
                    <a:lnTo>
                      <a:pt x="40" y="176"/>
                    </a:lnTo>
                    <a:lnTo>
                      <a:pt x="59" y="187"/>
                    </a:lnTo>
                    <a:lnTo>
                      <a:pt x="82" y="198"/>
                    </a:lnTo>
                    <a:lnTo>
                      <a:pt x="131" y="221"/>
                    </a:lnTo>
                    <a:lnTo>
                      <a:pt x="184" y="246"/>
                    </a:lnTo>
                    <a:lnTo>
                      <a:pt x="209" y="258"/>
                    </a:lnTo>
                    <a:lnTo>
                      <a:pt x="234" y="272"/>
                    </a:lnTo>
                    <a:lnTo>
                      <a:pt x="256" y="288"/>
                    </a:lnTo>
                    <a:lnTo>
                      <a:pt x="267" y="296"/>
                    </a:lnTo>
                    <a:lnTo>
                      <a:pt x="276" y="305"/>
                    </a:lnTo>
                    <a:lnTo>
                      <a:pt x="285" y="314"/>
                    </a:lnTo>
                    <a:lnTo>
                      <a:pt x="293" y="324"/>
                    </a:lnTo>
                    <a:lnTo>
                      <a:pt x="300" y="334"/>
                    </a:lnTo>
                    <a:lnTo>
                      <a:pt x="305" y="345"/>
                    </a:lnTo>
                    <a:lnTo>
                      <a:pt x="311" y="355"/>
                    </a:lnTo>
                    <a:lnTo>
                      <a:pt x="315" y="367"/>
                    </a:lnTo>
                    <a:lnTo>
                      <a:pt x="316" y="379"/>
                    </a:lnTo>
                    <a:lnTo>
                      <a:pt x="317" y="392"/>
                    </a:lnTo>
                    <a:lnTo>
                      <a:pt x="319" y="404"/>
                    </a:lnTo>
                    <a:lnTo>
                      <a:pt x="322" y="416"/>
                    </a:lnTo>
                    <a:lnTo>
                      <a:pt x="328" y="426"/>
                    </a:lnTo>
                    <a:lnTo>
                      <a:pt x="334" y="431"/>
                    </a:lnTo>
                    <a:lnTo>
                      <a:pt x="338" y="433"/>
                    </a:lnTo>
                    <a:lnTo>
                      <a:pt x="341" y="433"/>
                    </a:lnTo>
                    <a:lnTo>
                      <a:pt x="345" y="433"/>
                    </a:lnTo>
                    <a:lnTo>
                      <a:pt x="349" y="431"/>
                    </a:lnTo>
                    <a:lnTo>
                      <a:pt x="352" y="428"/>
                    </a:lnTo>
                    <a:lnTo>
                      <a:pt x="354" y="423"/>
                    </a:lnTo>
                    <a:lnTo>
                      <a:pt x="357" y="416"/>
                    </a:lnTo>
                    <a:lnTo>
                      <a:pt x="360" y="4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238d613911f_0_192"/>
              <p:cNvSpPr/>
              <p:nvPr/>
            </p:nvSpPr>
            <p:spPr>
              <a:xfrm>
                <a:off x="4735513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192" y="91"/>
                    </a:moveTo>
                    <a:lnTo>
                      <a:pt x="192" y="91"/>
                    </a:lnTo>
                    <a:lnTo>
                      <a:pt x="199" y="89"/>
                    </a:lnTo>
                    <a:lnTo>
                      <a:pt x="206" y="87"/>
                    </a:lnTo>
                    <a:lnTo>
                      <a:pt x="216" y="87"/>
                    </a:lnTo>
                    <a:lnTo>
                      <a:pt x="225" y="89"/>
                    </a:lnTo>
                    <a:lnTo>
                      <a:pt x="228" y="90"/>
                    </a:lnTo>
                    <a:lnTo>
                      <a:pt x="232" y="93"/>
                    </a:lnTo>
                    <a:lnTo>
                      <a:pt x="234" y="97"/>
                    </a:lnTo>
                    <a:lnTo>
                      <a:pt x="237" y="102"/>
                    </a:lnTo>
                    <a:lnTo>
                      <a:pt x="238" y="107"/>
                    </a:lnTo>
                    <a:lnTo>
                      <a:pt x="238" y="115"/>
                    </a:lnTo>
                    <a:lnTo>
                      <a:pt x="237" y="123"/>
                    </a:lnTo>
                    <a:lnTo>
                      <a:pt x="236" y="130"/>
                    </a:lnTo>
                    <a:lnTo>
                      <a:pt x="233" y="136"/>
                    </a:lnTo>
                    <a:lnTo>
                      <a:pt x="230" y="142"/>
                    </a:lnTo>
                    <a:lnTo>
                      <a:pt x="228" y="147"/>
                    </a:lnTo>
                    <a:lnTo>
                      <a:pt x="224" y="151"/>
                    </a:lnTo>
                    <a:lnTo>
                      <a:pt x="220" y="153"/>
                    </a:lnTo>
                    <a:lnTo>
                      <a:pt x="214" y="156"/>
                    </a:lnTo>
                    <a:lnTo>
                      <a:pt x="210" y="157"/>
                    </a:lnTo>
                    <a:lnTo>
                      <a:pt x="205" y="159"/>
                    </a:lnTo>
                    <a:lnTo>
                      <a:pt x="196" y="157"/>
                    </a:lnTo>
                    <a:lnTo>
                      <a:pt x="185" y="153"/>
                    </a:lnTo>
                    <a:lnTo>
                      <a:pt x="177" y="147"/>
                    </a:lnTo>
                    <a:lnTo>
                      <a:pt x="172" y="142"/>
                    </a:lnTo>
                    <a:lnTo>
                      <a:pt x="168" y="135"/>
                    </a:lnTo>
                    <a:lnTo>
                      <a:pt x="163" y="127"/>
                    </a:lnTo>
                    <a:lnTo>
                      <a:pt x="159" y="116"/>
                    </a:lnTo>
                    <a:lnTo>
                      <a:pt x="155" y="106"/>
                    </a:lnTo>
                    <a:lnTo>
                      <a:pt x="152" y="95"/>
                    </a:lnTo>
                    <a:lnTo>
                      <a:pt x="150" y="83"/>
                    </a:lnTo>
                    <a:lnTo>
                      <a:pt x="150" y="73"/>
                    </a:lnTo>
                    <a:lnTo>
                      <a:pt x="150" y="61"/>
                    </a:lnTo>
                    <a:lnTo>
                      <a:pt x="151" y="49"/>
                    </a:lnTo>
                    <a:lnTo>
                      <a:pt x="155" y="38"/>
                    </a:lnTo>
                    <a:lnTo>
                      <a:pt x="160" y="29"/>
                    </a:lnTo>
                    <a:lnTo>
                      <a:pt x="168" y="20"/>
                    </a:lnTo>
                    <a:lnTo>
                      <a:pt x="179" y="12"/>
                    </a:lnTo>
                    <a:lnTo>
                      <a:pt x="192" y="7"/>
                    </a:lnTo>
                    <a:lnTo>
                      <a:pt x="208" y="1"/>
                    </a:lnTo>
                    <a:lnTo>
                      <a:pt x="225" y="0"/>
                    </a:lnTo>
                    <a:lnTo>
                      <a:pt x="242" y="0"/>
                    </a:lnTo>
                    <a:lnTo>
                      <a:pt x="261" y="4"/>
                    </a:lnTo>
                    <a:lnTo>
                      <a:pt x="278" y="9"/>
                    </a:lnTo>
                    <a:lnTo>
                      <a:pt x="295" y="16"/>
                    </a:lnTo>
                    <a:lnTo>
                      <a:pt x="312" y="25"/>
                    </a:lnTo>
                    <a:lnTo>
                      <a:pt x="327" y="34"/>
                    </a:lnTo>
                    <a:lnTo>
                      <a:pt x="341" y="46"/>
                    </a:lnTo>
                    <a:lnTo>
                      <a:pt x="353" y="60"/>
                    </a:lnTo>
                    <a:lnTo>
                      <a:pt x="364" y="73"/>
                    </a:lnTo>
                    <a:lnTo>
                      <a:pt x="372" y="86"/>
                    </a:lnTo>
                    <a:lnTo>
                      <a:pt x="377" y="101"/>
                    </a:lnTo>
                    <a:lnTo>
                      <a:pt x="380" y="116"/>
                    </a:lnTo>
                    <a:lnTo>
                      <a:pt x="380" y="123"/>
                    </a:lnTo>
                    <a:lnTo>
                      <a:pt x="378" y="131"/>
                    </a:lnTo>
                    <a:lnTo>
                      <a:pt x="377" y="138"/>
                    </a:lnTo>
                    <a:lnTo>
                      <a:pt x="374" y="144"/>
                    </a:lnTo>
                    <a:lnTo>
                      <a:pt x="372" y="152"/>
                    </a:lnTo>
                    <a:lnTo>
                      <a:pt x="368" y="159"/>
                    </a:lnTo>
                    <a:lnTo>
                      <a:pt x="363" y="165"/>
                    </a:lnTo>
                    <a:lnTo>
                      <a:pt x="356" y="172"/>
                    </a:lnTo>
                    <a:lnTo>
                      <a:pt x="340" y="184"/>
                    </a:lnTo>
                    <a:lnTo>
                      <a:pt x="320" y="197"/>
                    </a:lnTo>
                    <a:lnTo>
                      <a:pt x="299" y="209"/>
                    </a:lnTo>
                    <a:lnTo>
                      <a:pt x="250" y="233"/>
                    </a:lnTo>
                    <a:lnTo>
                      <a:pt x="197" y="259"/>
                    </a:lnTo>
                    <a:lnTo>
                      <a:pt x="172" y="272"/>
                    </a:lnTo>
                    <a:lnTo>
                      <a:pt x="148" y="288"/>
                    </a:lnTo>
                    <a:lnTo>
                      <a:pt x="126" y="304"/>
                    </a:lnTo>
                    <a:lnTo>
                      <a:pt x="115" y="312"/>
                    </a:lnTo>
                    <a:lnTo>
                      <a:pt x="106" y="321"/>
                    </a:lnTo>
                    <a:lnTo>
                      <a:pt x="98" y="331"/>
                    </a:lnTo>
                    <a:lnTo>
                      <a:pt x="90" y="341"/>
                    </a:lnTo>
                    <a:lnTo>
                      <a:pt x="83" y="352"/>
                    </a:lnTo>
                    <a:lnTo>
                      <a:pt x="77" y="362"/>
                    </a:lnTo>
                    <a:lnTo>
                      <a:pt x="73" y="374"/>
                    </a:lnTo>
                    <a:lnTo>
                      <a:pt x="69" y="386"/>
                    </a:lnTo>
                    <a:lnTo>
                      <a:pt x="68" y="398"/>
                    </a:lnTo>
                    <a:lnTo>
                      <a:pt x="66" y="411"/>
                    </a:lnTo>
                    <a:lnTo>
                      <a:pt x="68" y="425"/>
                    </a:lnTo>
                    <a:lnTo>
                      <a:pt x="70" y="436"/>
                    </a:lnTo>
                    <a:lnTo>
                      <a:pt x="73" y="448"/>
                    </a:lnTo>
                    <a:lnTo>
                      <a:pt x="78" y="459"/>
                    </a:lnTo>
                    <a:lnTo>
                      <a:pt x="85" y="468"/>
                    </a:lnTo>
                    <a:lnTo>
                      <a:pt x="93" y="479"/>
                    </a:lnTo>
                    <a:lnTo>
                      <a:pt x="101" y="487"/>
                    </a:lnTo>
                    <a:lnTo>
                      <a:pt x="111" y="496"/>
                    </a:lnTo>
                    <a:lnTo>
                      <a:pt x="122" y="504"/>
                    </a:lnTo>
                    <a:lnTo>
                      <a:pt x="132" y="511"/>
                    </a:lnTo>
                    <a:lnTo>
                      <a:pt x="158" y="524"/>
                    </a:lnTo>
                    <a:lnTo>
                      <a:pt x="185" y="536"/>
                    </a:lnTo>
                    <a:lnTo>
                      <a:pt x="213" y="545"/>
                    </a:lnTo>
                    <a:lnTo>
                      <a:pt x="242" y="553"/>
                    </a:lnTo>
                    <a:lnTo>
                      <a:pt x="271" y="561"/>
                    </a:lnTo>
                    <a:lnTo>
                      <a:pt x="327" y="573"/>
                    </a:lnTo>
                    <a:lnTo>
                      <a:pt x="372" y="583"/>
                    </a:lnTo>
                    <a:lnTo>
                      <a:pt x="390" y="589"/>
                    </a:lnTo>
                    <a:lnTo>
                      <a:pt x="404" y="594"/>
                    </a:lnTo>
                    <a:lnTo>
                      <a:pt x="414" y="601"/>
                    </a:lnTo>
                    <a:lnTo>
                      <a:pt x="423" y="608"/>
                    </a:lnTo>
                    <a:lnTo>
                      <a:pt x="431" y="616"/>
                    </a:lnTo>
                    <a:lnTo>
                      <a:pt x="439" y="627"/>
                    </a:lnTo>
                    <a:lnTo>
                      <a:pt x="446" y="638"/>
                    </a:lnTo>
                    <a:lnTo>
                      <a:pt x="451" y="648"/>
                    </a:lnTo>
                    <a:lnTo>
                      <a:pt x="454" y="660"/>
                    </a:lnTo>
                    <a:lnTo>
                      <a:pt x="456" y="671"/>
                    </a:lnTo>
                    <a:lnTo>
                      <a:pt x="456" y="683"/>
                    </a:lnTo>
                    <a:lnTo>
                      <a:pt x="455" y="693"/>
                    </a:lnTo>
                    <a:lnTo>
                      <a:pt x="452" y="702"/>
                    </a:lnTo>
                    <a:lnTo>
                      <a:pt x="447" y="712"/>
                    </a:lnTo>
                    <a:lnTo>
                      <a:pt x="439" y="721"/>
                    </a:lnTo>
                    <a:lnTo>
                      <a:pt x="430" y="727"/>
                    </a:lnTo>
                    <a:lnTo>
                      <a:pt x="418" y="733"/>
                    </a:lnTo>
                    <a:lnTo>
                      <a:pt x="404" y="737"/>
                    </a:lnTo>
                    <a:lnTo>
                      <a:pt x="389" y="738"/>
                    </a:lnTo>
                    <a:lnTo>
                      <a:pt x="374" y="738"/>
                    </a:lnTo>
                    <a:lnTo>
                      <a:pt x="364" y="737"/>
                    </a:lnTo>
                    <a:lnTo>
                      <a:pt x="353" y="734"/>
                    </a:lnTo>
                    <a:lnTo>
                      <a:pt x="344" y="730"/>
                    </a:lnTo>
                    <a:lnTo>
                      <a:pt x="337" y="725"/>
                    </a:lnTo>
                    <a:lnTo>
                      <a:pt x="331" y="720"/>
                    </a:lnTo>
                    <a:lnTo>
                      <a:pt x="325" y="713"/>
                    </a:lnTo>
                    <a:lnTo>
                      <a:pt x="322" y="706"/>
                    </a:lnTo>
                    <a:lnTo>
                      <a:pt x="318" y="700"/>
                    </a:lnTo>
                    <a:lnTo>
                      <a:pt x="314" y="688"/>
                    </a:lnTo>
                    <a:lnTo>
                      <a:pt x="312" y="677"/>
                    </a:lnTo>
                    <a:lnTo>
                      <a:pt x="312" y="669"/>
                    </a:lnTo>
                    <a:lnTo>
                      <a:pt x="314" y="657"/>
                    </a:lnTo>
                    <a:lnTo>
                      <a:pt x="316" y="649"/>
                    </a:lnTo>
                    <a:lnTo>
                      <a:pt x="320" y="642"/>
                    </a:lnTo>
                    <a:lnTo>
                      <a:pt x="325" y="635"/>
                    </a:lnTo>
                    <a:lnTo>
                      <a:pt x="332" y="631"/>
                    </a:lnTo>
                    <a:lnTo>
                      <a:pt x="341" y="627"/>
                    </a:lnTo>
                    <a:lnTo>
                      <a:pt x="347" y="627"/>
                    </a:lnTo>
                    <a:lnTo>
                      <a:pt x="352" y="627"/>
                    </a:lnTo>
                    <a:lnTo>
                      <a:pt x="359" y="628"/>
                    </a:lnTo>
                    <a:lnTo>
                      <a:pt x="364" y="631"/>
                    </a:lnTo>
                    <a:lnTo>
                      <a:pt x="368" y="634"/>
                    </a:lnTo>
                    <a:lnTo>
                      <a:pt x="372" y="638"/>
                    </a:lnTo>
                    <a:lnTo>
                      <a:pt x="376" y="642"/>
                    </a:lnTo>
                    <a:lnTo>
                      <a:pt x="377" y="647"/>
                    </a:lnTo>
                    <a:lnTo>
                      <a:pt x="378" y="652"/>
                    </a:lnTo>
                    <a:lnTo>
                      <a:pt x="380" y="657"/>
                    </a:lnTo>
                    <a:lnTo>
                      <a:pt x="378" y="661"/>
                    </a:lnTo>
                    <a:lnTo>
                      <a:pt x="377" y="667"/>
                    </a:lnTo>
                    <a:lnTo>
                      <a:pt x="374" y="671"/>
                    </a:lnTo>
                    <a:lnTo>
                      <a:pt x="372" y="673"/>
                    </a:lnTo>
                    <a:lnTo>
                      <a:pt x="366" y="676"/>
                    </a:lnTo>
                    <a:lnTo>
                      <a:pt x="361" y="677"/>
                    </a:lnTo>
                    <a:lnTo>
                      <a:pt x="353" y="679"/>
                    </a:lnTo>
                    <a:lnTo>
                      <a:pt x="345" y="677"/>
                    </a:lnTo>
                    <a:lnTo>
                      <a:pt x="347" y="685"/>
                    </a:lnTo>
                    <a:lnTo>
                      <a:pt x="348" y="693"/>
                    </a:lnTo>
                    <a:lnTo>
                      <a:pt x="353" y="702"/>
                    </a:lnTo>
                    <a:lnTo>
                      <a:pt x="356" y="706"/>
                    </a:lnTo>
                    <a:lnTo>
                      <a:pt x="360" y="710"/>
                    </a:lnTo>
                    <a:lnTo>
                      <a:pt x="364" y="713"/>
                    </a:lnTo>
                    <a:lnTo>
                      <a:pt x="369" y="716"/>
                    </a:lnTo>
                    <a:lnTo>
                      <a:pt x="376" y="717"/>
                    </a:lnTo>
                    <a:lnTo>
                      <a:pt x="382" y="718"/>
                    </a:lnTo>
                    <a:lnTo>
                      <a:pt x="390" y="717"/>
                    </a:lnTo>
                    <a:lnTo>
                      <a:pt x="401" y="714"/>
                    </a:lnTo>
                    <a:lnTo>
                      <a:pt x="410" y="710"/>
                    </a:lnTo>
                    <a:lnTo>
                      <a:pt x="417" y="705"/>
                    </a:lnTo>
                    <a:lnTo>
                      <a:pt x="423" y="698"/>
                    </a:lnTo>
                    <a:lnTo>
                      <a:pt x="427" y="690"/>
                    </a:lnTo>
                    <a:lnTo>
                      <a:pt x="430" y="683"/>
                    </a:lnTo>
                    <a:lnTo>
                      <a:pt x="431" y="673"/>
                    </a:lnTo>
                    <a:lnTo>
                      <a:pt x="431" y="665"/>
                    </a:lnTo>
                    <a:lnTo>
                      <a:pt x="431" y="656"/>
                    </a:lnTo>
                    <a:lnTo>
                      <a:pt x="429" y="647"/>
                    </a:lnTo>
                    <a:lnTo>
                      <a:pt x="426" y="638"/>
                    </a:lnTo>
                    <a:lnTo>
                      <a:pt x="422" y="630"/>
                    </a:lnTo>
                    <a:lnTo>
                      <a:pt x="417" y="623"/>
                    </a:lnTo>
                    <a:lnTo>
                      <a:pt x="410" y="616"/>
                    </a:lnTo>
                    <a:lnTo>
                      <a:pt x="404" y="612"/>
                    </a:lnTo>
                    <a:lnTo>
                      <a:pt x="397" y="608"/>
                    </a:lnTo>
                    <a:lnTo>
                      <a:pt x="389" y="607"/>
                    </a:lnTo>
                    <a:lnTo>
                      <a:pt x="361" y="606"/>
                    </a:lnTo>
                    <a:lnTo>
                      <a:pt x="312" y="599"/>
                    </a:lnTo>
                    <a:lnTo>
                      <a:pt x="282" y="595"/>
                    </a:lnTo>
                    <a:lnTo>
                      <a:pt x="250" y="589"/>
                    </a:lnTo>
                    <a:lnTo>
                      <a:pt x="216" y="581"/>
                    </a:lnTo>
                    <a:lnTo>
                      <a:pt x="181" y="571"/>
                    </a:lnTo>
                    <a:lnTo>
                      <a:pt x="148" y="561"/>
                    </a:lnTo>
                    <a:lnTo>
                      <a:pt x="115" y="548"/>
                    </a:lnTo>
                    <a:lnTo>
                      <a:pt x="101" y="540"/>
                    </a:lnTo>
                    <a:lnTo>
                      <a:pt x="85" y="532"/>
                    </a:lnTo>
                    <a:lnTo>
                      <a:pt x="72" y="522"/>
                    </a:lnTo>
                    <a:lnTo>
                      <a:pt x="58" y="513"/>
                    </a:lnTo>
                    <a:lnTo>
                      <a:pt x="46" y="504"/>
                    </a:lnTo>
                    <a:lnTo>
                      <a:pt x="36" y="493"/>
                    </a:lnTo>
                    <a:lnTo>
                      <a:pt x="25" y="483"/>
                    </a:lnTo>
                    <a:lnTo>
                      <a:pt x="17" y="471"/>
                    </a:lnTo>
                    <a:lnTo>
                      <a:pt x="11" y="458"/>
                    </a:lnTo>
                    <a:lnTo>
                      <a:pt x="5" y="444"/>
                    </a:lnTo>
                    <a:lnTo>
                      <a:pt x="2" y="430"/>
                    </a:lnTo>
                    <a:lnTo>
                      <a:pt x="0" y="415"/>
                    </a:lnTo>
                    <a:lnTo>
                      <a:pt x="0" y="401"/>
                    </a:lnTo>
                    <a:lnTo>
                      <a:pt x="2" y="386"/>
                    </a:lnTo>
                    <a:lnTo>
                      <a:pt x="5" y="373"/>
                    </a:lnTo>
                    <a:lnTo>
                      <a:pt x="11" y="360"/>
                    </a:lnTo>
                    <a:lnTo>
                      <a:pt x="17" y="347"/>
                    </a:lnTo>
                    <a:lnTo>
                      <a:pt x="25" y="335"/>
                    </a:lnTo>
                    <a:lnTo>
                      <a:pt x="35" y="324"/>
                    </a:lnTo>
                    <a:lnTo>
                      <a:pt x="45" y="313"/>
                    </a:lnTo>
                    <a:lnTo>
                      <a:pt x="57" y="303"/>
                    </a:lnTo>
                    <a:lnTo>
                      <a:pt x="69" y="292"/>
                    </a:lnTo>
                    <a:lnTo>
                      <a:pt x="97" y="275"/>
                    </a:lnTo>
                    <a:lnTo>
                      <a:pt x="126" y="258"/>
                    </a:lnTo>
                    <a:lnTo>
                      <a:pt x="158" y="242"/>
                    </a:lnTo>
                    <a:lnTo>
                      <a:pt x="188" y="229"/>
                    </a:lnTo>
                    <a:lnTo>
                      <a:pt x="220" y="216"/>
                    </a:lnTo>
                    <a:lnTo>
                      <a:pt x="277" y="193"/>
                    </a:lnTo>
                    <a:lnTo>
                      <a:pt x="300" y="183"/>
                    </a:lnTo>
                    <a:lnTo>
                      <a:pt x="320" y="173"/>
                    </a:lnTo>
                    <a:lnTo>
                      <a:pt x="336" y="164"/>
                    </a:lnTo>
                    <a:lnTo>
                      <a:pt x="341" y="159"/>
                    </a:lnTo>
                    <a:lnTo>
                      <a:pt x="345" y="155"/>
                    </a:lnTo>
                    <a:lnTo>
                      <a:pt x="349" y="144"/>
                    </a:lnTo>
                    <a:lnTo>
                      <a:pt x="352" y="135"/>
                    </a:lnTo>
                    <a:lnTo>
                      <a:pt x="351" y="124"/>
                    </a:lnTo>
                    <a:lnTo>
                      <a:pt x="348" y="114"/>
                    </a:lnTo>
                    <a:lnTo>
                      <a:pt x="343" y="102"/>
                    </a:lnTo>
                    <a:lnTo>
                      <a:pt x="336" y="91"/>
                    </a:lnTo>
                    <a:lnTo>
                      <a:pt x="328" y="82"/>
                    </a:lnTo>
                    <a:lnTo>
                      <a:pt x="319" y="71"/>
                    </a:lnTo>
                    <a:lnTo>
                      <a:pt x="307" y="62"/>
                    </a:lnTo>
                    <a:lnTo>
                      <a:pt x="295" y="54"/>
                    </a:lnTo>
                    <a:lnTo>
                      <a:pt x="283" y="46"/>
                    </a:lnTo>
                    <a:lnTo>
                      <a:pt x="270" y="40"/>
                    </a:lnTo>
                    <a:lnTo>
                      <a:pt x="255" y="34"/>
                    </a:lnTo>
                    <a:lnTo>
                      <a:pt x="242" y="30"/>
                    </a:lnTo>
                    <a:lnTo>
                      <a:pt x="229" y="29"/>
                    </a:lnTo>
                    <a:lnTo>
                      <a:pt x="216" y="28"/>
                    </a:lnTo>
                    <a:lnTo>
                      <a:pt x="204" y="29"/>
                    </a:lnTo>
                    <a:lnTo>
                      <a:pt x="195" y="32"/>
                    </a:lnTo>
                    <a:lnTo>
                      <a:pt x="187" y="37"/>
                    </a:lnTo>
                    <a:lnTo>
                      <a:pt x="180" y="42"/>
                    </a:lnTo>
                    <a:lnTo>
                      <a:pt x="175" y="50"/>
                    </a:lnTo>
                    <a:lnTo>
                      <a:pt x="171" y="58"/>
                    </a:lnTo>
                    <a:lnTo>
                      <a:pt x="169" y="66"/>
                    </a:lnTo>
                    <a:lnTo>
                      <a:pt x="168" y="75"/>
                    </a:lnTo>
                    <a:lnTo>
                      <a:pt x="168" y="83"/>
                    </a:lnTo>
                    <a:lnTo>
                      <a:pt x="169" y="93"/>
                    </a:lnTo>
                    <a:lnTo>
                      <a:pt x="172" y="101"/>
                    </a:lnTo>
                    <a:lnTo>
                      <a:pt x="175" y="108"/>
                    </a:lnTo>
                    <a:lnTo>
                      <a:pt x="179" y="116"/>
                    </a:lnTo>
                    <a:lnTo>
                      <a:pt x="183" y="122"/>
                    </a:lnTo>
                    <a:lnTo>
                      <a:pt x="188" y="127"/>
                    </a:lnTo>
                    <a:lnTo>
                      <a:pt x="193" y="130"/>
                    </a:lnTo>
                    <a:lnTo>
                      <a:pt x="189" y="126"/>
                    </a:lnTo>
                    <a:lnTo>
                      <a:pt x="185" y="115"/>
                    </a:lnTo>
                    <a:lnTo>
                      <a:pt x="184" y="110"/>
                    </a:lnTo>
                    <a:lnTo>
                      <a:pt x="184" y="103"/>
                    </a:lnTo>
                    <a:lnTo>
                      <a:pt x="185" y="97"/>
                    </a:lnTo>
                    <a:lnTo>
                      <a:pt x="192" y="91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238d613911f_0_192"/>
              <p:cNvSpPr/>
              <p:nvPr/>
            </p:nvSpPr>
            <p:spPr>
              <a:xfrm>
                <a:off x="4735513" y="4460875"/>
                <a:ext cx="723900" cy="1171575"/>
              </a:xfrm>
              <a:custGeom>
                <a:rect b="b" l="l" r="r" t="t"/>
                <a:pathLst>
                  <a:path extrusionOk="0" h="738" w="456">
                    <a:moveTo>
                      <a:pt x="192" y="91"/>
                    </a:moveTo>
                    <a:lnTo>
                      <a:pt x="192" y="91"/>
                    </a:lnTo>
                    <a:lnTo>
                      <a:pt x="199" y="89"/>
                    </a:lnTo>
                    <a:lnTo>
                      <a:pt x="206" y="87"/>
                    </a:lnTo>
                    <a:lnTo>
                      <a:pt x="216" y="87"/>
                    </a:lnTo>
                    <a:lnTo>
                      <a:pt x="225" y="89"/>
                    </a:lnTo>
                    <a:lnTo>
                      <a:pt x="228" y="90"/>
                    </a:lnTo>
                    <a:lnTo>
                      <a:pt x="232" y="93"/>
                    </a:lnTo>
                    <a:lnTo>
                      <a:pt x="234" y="97"/>
                    </a:lnTo>
                    <a:lnTo>
                      <a:pt x="237" y="102"/>
                    </a:lnTo>
                    <a:lnTo>
                      <a:pt x="238" y="107"/>
                    </a:lnTo>
                    <a:lnTo>
                      <a:pt x="238" y="115"/>
                    </a:lnTo>
                    <a:lnTo>
                      <a:pt x="237" y="123"/>
                    </a:lnTo>
                    <a:lnTo>
                      <a:pt x="236" y="130"/>
                    </a:lnTo>
                    <a:lnTo>
                      <a:pt x="233" y="136"/>
                    </a:lnTo>
                    <a:lnTo>
                      <a:pt x="230" y="142"/>
                    </a:lnTo>
                    <a:lnTo>
                      <a:pt x="228" y="147"/>
                    </a:lnTo>
                    <a:lnTo>
                      <a:pt x="224" y="151"/>
                    </a:lnTo>
                    <a:lnTo>
                      <a:pt x="220" y="153"/>
                    </a:lnTo>
                    <a:lnTo>
                      <a:pt x="214" y="156"/>
                    </a:lnTo>
                    <a:lnTo>
                      <a:pt x="210" y="157"/>
                    </a:lnTo>
                    <a:lnTo>
                      <a:pt x="205" y="159"/>
                    </a:lnTo>
                    <a:lnTo>
                      <a:pt x="196" y="157"/>
                    </a:lnTo>
                    <a:lnTo>
                      <a:pt x="185" y="153"/>
                    </a:lnTo>
                    <a:lnTo>
                      <a:pt x="177" y="147"/>
                    </a:lnTo>
                    <a:lnTo>
                      <a:pt x="172" y="142"/>
                    </a:lnTo>
                    <a:lnTo>
                      <a:pt x="168" y="135"/>
                    </a:lnTo>
                    <a:lnTo>
                      <a:pt x="163" y="127"/>
                    </a:lnTo>
                    <a:lnTo>
                      <a:pt x="159" y="116"/>
                    </a:lnTo>
                    <a:lnTo>
                      <a:pt x="155" y="106"/>
                    </a:lnTo>
                    <a:lnTo>
                      <a:pt x="152" y="95"/>
                    </a:lnTo>
                    <a:lnTo>
                      <a:pt x="150" y="83"/>
                    </a:lnTo>
                    <a:lnTo>
                      <a:pt x="150" y="73"/>
                    </a:lnTo>
                    <a:lnTo>
                      <a:pt x="150" y="61"/>
                    </a:lnTo>
                    <a:lnTo>
                      <a:pt x="151" y="49"/>
                    </a:lnTo>
                    <a:lnTo>
                      <a:pt x="155" y="38"/>
                    </a:lnTo>
                    <a:lnTo>
                      <a:pt x="160" y="29"/>
                    </a:lnTo>
                    <a:lnTo>
                      <a:pt x="168" y="20"/>
                    </a:lnTo>
                    <a:lnTo>
                      <a:pt x="179" y="12"/>
                    </a:lnTo>
                    <a:lnTo>
                      <a:pt x="192" y="7"/>
                    </a:lnTo>
                    <a:lnTo>
                      <a:pt x="208" y="1"/>
                    </a:lnTo>
                    <a:lnTo>
                      <a:pt x="225" y="0"/>
                    </a:lnTo>
                    <a:lnTo>
                      <a:pt x="242" y="0"/>
                    </a:lnTo>
                    <a:lnTo>
                      <a:pt x="261" y="4"/>
                    </a:lnTo>
                    <a:lnTo>
                      <a:pt x="278" y="9"/>
                    </a:lnTo>
                    <a:lnTo>
                      <a:pt x="295" y="16"/>
                    </a:lnTo>
                    <a:lnTo>
                      <a:pt x="312" y="25"/>
                    </a:lnTo>
                    <a:lnTo>
                      <a:pt x="327" y="34"/>
                    </a:lnTo>
                    <a:lnTo>
                      <a:pt x="341" y="46"/>
                    </a:lnTo>
                    <a:lnTo>
                      <a:pt x="353" y="60"/>
                    </a:lnTo>
                    <a:lnTo>
                      <a:pt x="364" y="73"/>
                    </a:lnTo>
                    <a:lnTo>
                      <a:pt x="372" y="86"/>
                    </a:lnTo>
                    <a:lnTo>
                      <a:pt x="377" y="101"/>
                    </a:lnTo>
                    <a:lnTo>
                      <a:pt x="380" y="116"/>
                    </a:lnTo>
                    <a:lnTo>
                      <a:pt x="380" y="123"/>
                    </a:lnTo>
                    <a:lnTo>
                      <a:pt x="378" y="131"/>
                    </a:lnTo>
                    <a:lnTo>
                      <a:pt x="377" y="138"/>
                    </a:lnTo>
                    <a:lnTo>
                      <a:pt x="374" y="144"/>
                    </a:lnTo>
                    <a:lnTo>
                      <a:pt x="372" y="152"/>
                    </a:lnTo>
                    <a:lnTo>
                      <a:pt x="368" y="159"/>
                    </a:lnTo>
                    <a:lnTo>
                      <a:pt x="363" y="165"/>
                    </a:lnTo>
                    <a:lnTo>
                      <a:pt x="356" y="172"/>
                    </a:lnTo>
                    <a:lnTo>
                      <a:pt x="340" y="184"/>
                    </a:lnTo>
                    <a:lnTo>
                      <a:pt x="320" y="197"/>
                    </a:lnTo>
                    <a:lnTo>
                      <a:pt x="299" y="209"/>
                    </a:lnTo>
                    <a:lnTo>
                      <a:pt x="250" y="233"/>
                    </a:lnTo>
                    <a:lnTo>
                      <a:pt x="197" y="259"/>
                    </a:lnTo>
                    <a:lnTo>
                      <a:pt x="172" y="272"/>
                    </a:lnTo>
                    <a:lnTo>
                      <a:pt x="148" y="288"/>
                    </a:lnTo>
                    <a:lnTo>
                      <a:pt x="126" y="304"/>
                    </a:lnTo>
                    <a:lnTo>
                      <a:pt x="115" y="312"/>
                    </a:lnTo>
                    <a:lnTo>
                      <a:pt x="106" y="321"/>
                    </a:lnTo>
                    <a:lnTo>
                      <a:pt x="98" y="331"/>
                    </a:lnTo>
                    <a:lnTo>
                      <a:pt x="90" y="341"/>
                    </a:lnTo>
                    <a:lnTo>
                      <a:pt x="83" y="352"/>
                    </a:lnTo>
                    <a:lnTo>
                      <a:pt x="77" y="362"/>
                    </a:lnTo>
                    <a:lnTo>
                      <a:pt x="73" y="374"/>
                    </a:lnTo>
                    <a:lnTo>
                      <a:pt x="69" y="386"/>
                    </a:lnTo>
                    <a:lnTo>
                      <a:pt x="68" y="398"/>
                    </a:lnTo>
                    <a:lnTo>
                      <a:pt x="66" y="411"/>
                    </a:lnTo>
                    <a:lnTo>
                      <a:pt x="68" y="425"/>
                    </a:lnTo>
                    <a:lnTo>
                      <a:pt x="70" y="436"/>
                    </a:lnTo>
                    <a:lnTo>
                      <a:pt x="73" y="448"/>
                    </a:lnTo>
                    <a:lnTo>
                      <a:pt x="78" y="459"/>
                    </a:lnTo>
                    <a:lnTo>
                      <a:pt x="85" y="468"/>
                    </a:lnTo>
                    <a:lnTo>
                      <a:pt x="93" y="479"/>
                    </a:lnTo>
                    <a:lnTo>
                      <a:pt x="101" y="487"/>
                    </a:lnTo>
                    <a:lnTo>
                      <a:pt x="111" y="496"/>
                    </a:lnTo>
                    <a:lnTo>
                      <a:pt x="122" y="504"/>
                    </a:lnTo>
                    <a:lnTo>
                      <a:pt x="132" y="511"/>
                    </a:lnTo>
                    <a:lnTo>
                      <a:pt x="158" y="524"/>
                    </a:lnTo>
                    <a:lnTo>
                      <a:pt x="185" y="536"/>
                    </a:lnTo>
                    <a:lnTo>
                      <a:pt x="213" y="545"/>
                    </a:lnTo>
                    <a:lnTo>
                      <a:pt x="242" y="553"/>
                    </a:lnTo>
                    <a:lnTo>
                      <a:pt x="271" y="561"/>
                    </a:lnTo>
                    <a:lnTo>
                      <a:pt x="327" y="573"/>
                    </a:lnTo>
                    <a:lnTo>
                      <a:pt x="372" y="583"/>
                    </a:lnTo>
                    <a:lnTo>
                      <a:pt x="390" y="589"/>
                    </a:lnTo>
                    <a:lnTo>
                      <a:pt x="404" y="594"/>
                    </a:lnTo>
                    <a:lnTo>
                      <a:pt x="414" y="601"/>
                    </a:lnTo>
                    <a:lnTo>
                      <a:pt x="423" y="608"/>
                    </a:lnTo>
                    <a:lnTo>
                      <a:pt x="431" y="616"/>
                    </a:lnTo>
                    <a:lnTo>
                      <a:pt x="439" y="627"/>
                    </a:lnTo>
                    <a:lnTo>
                      <a:pt x="446" y="638"/>
                    </a:lnTo>
                    <a:lnTo>
                      <a:pt x="451" y="648"/>
                    </a:lnTo>
                    <a:lnTo>
                      <a:pt x="454" y="660"/>
                    </a:lnTo>
                    <a:lnTo>
                      <a:pt x="456" y="671"/>
                    </a:lnTo>
                    <a:lnTo>
                      <a:pt x="456" y="683"/>
                    </a:lnTo>
                    <a:lnTo>
                      <a:pt x="455" y="693"/>
                    </a:lnTo>
                    <a:lnTo>
                      <a:pt x="452" y="702"/>
                    </a:lnTo>
                    <a:lnTo>
                      <a:pt x="447" y="712"/>
                    </a:lnTo>
                    <a:lnTo>
                      <a:pt x="439" y="721"/>
                    </a:lnTo>
                    <a:lnTo>
                      <a:pt x="430" y="727"/>
                    </a:lnTo>
                    <a:lnTo>
                      <a:pt x="418" y="733"/>
                    </a:lnTo>
                    <a:lnTo>
                      <a:pt x="404" y="737"/>
                    </a:lnTo>
                    <a:lnTo>
                      <a:pt x="389" y="738"/>
                    </a:lnTo>
                    <a:lnTo>
                      <a:pt x="374" y="738"/>
                    </a:lnTo>
                    <a:lnTo>
                      <a:pt x="364" y="737"/>
                    </a:lnTo>
                    <a:lnTo>
                      <a:pt x="353" y="734"/>
                    </a:lnTo>
                    <a:lnTo>
                      <a:pt x="344" y="730"/>
                    </a:lnTo>
                    <a:lnTo>
                      <a:pt x="337" y="725"/>
                    </a:lnTo>
                    <a:lnTo>
                      <a:pt x="331" y="720"/>
                    </a:lnTo>
                    <a:lnTo>
                      <a:pt x="325" y="713"/>
                    </a:lnTo>
                    <a:lnTo>
                      <a:pt x="322" y="706"/>
                    </a:lnTo>
                    <a:lnTo>
                      <a:pt x="318" y="700"/>
                    </a:lnTo>
                    <a:lnTo>
                      <a:pt x="314" y="688"/>
                    </a:lnTo>
                    <a:lnTo>
                      <a:pt x="312" y="677"/>
                    </a:lnTo>
                    <a:lnTo>
                      <a:pt x="312" y="669"/>
                    </a:lnTo>
                    <a:lnTo>
                      <a:pt x="314" y="657"/>
                    </a:lnTo>
                    <a:lnTo>
                      <a:pt x="316" y="649"/>
                    </a:lnTo>
                    <a:lnTo>
                      <a:pt x="320" y="642"/>
                    </a:lnTo>
                    <a:lnTo>
                      <a:pt x="325" y="635"/>
                    </a:lnTo>
                    <a:lnTo>
                      <a:pt x="332" y="631"/>
                    </a:lnTo>
                    <a:lnTo>
                      <a:pt x="341" y="627"/>
                    </a:lnTo>
                    <a:lnTo>
                      <a:pt x="347" y="627"/>
                    </a:lnTo>
                    <a:lnTo>
                      <a:pt x="352" y="627"/>
                    </a:lnTo>
                    <a:lnTo>
                      <a:pt x="359" y="628"/>
                    </a:lnTo>
                    <a:lnTo>
                      <a:pt x="364" y="631"/>
                    </a:lnTo>
                    <a:lnTo>
                      <a:pt x="368" y="634"/>
                    </a:lnTo>
                    <a:lnTo>
                      <a:pt x="372" y="638"/>
                    </a:lnTo>
                    <a:lnTo>
                      <a:pt x="376" y="642"/>
                    </a:lnTo>
                    <a:lnTo>
                      <a:pt x="377" y="647"/>
                    </a:lnTo>
                    <a:lnTo>
                      <a:pt x="378" y="652"/>
                    </a:lnTo>
                    <a:lnTo>
                      <a:pt x="380" y="657"/>
                    </a:lnTo>
                    <a:lnTo>
                      <a:pt x="378" y="661"/>
                    </a:lnTo>
                    <a:lnTo>
                      <a:pt x="377" y="667"/>
                    </a:lnTo>
                    <a:lnTo>
                      <a:pt x="374" y="671"/>
                    </a:lnTo>
                    <a:lnTo>
                      <a:pt x="372" y="673"/>
                    </a:lnTo>
                    <a:lnTo>
                      <a:pt x="366" y="676"/>
                    </a:lnTo>
                    <a:lnTo>
                      <a:pt x="361" y="677"/>
                    </a:lnTo>
                    <a:lnTo>
                      <a:pt x="353" y="679"/>
                    </a:lnTo>
                    <a:lnTo>
                      <a:pt x="345" y="677"/>
                    </a:lnTo>
                    <a:lnTo>
                      <a:pt x="347" y="685"/>
                    </a:lnTo>
                    <a:lnTo>
                      <a:pt x="348" y="693"/>
                    </a:lnTo>
                    <a:lnTo>
                      <a:pt x="353" y="702"/>
                    </a:lnTo>
                    <a:lnTo>
                      <a:pt x="356" y="706"/>
                    </a:lnTo>
                    <a:lnTo>
                      <a:pt x="360" y="710"/>
                    </a:lnTo>
                    <a:lnTo>
                      <a:pt x="364" y="713"/>
                    </a:lnTo>
                    <a:lnTo>
                      <a:pt x="369" y="716"/>
                    </a:lnTo>
                    <a:lnTo>
                      <a:pt x="376" y="717"/>
                    </a:lnTo>
                    <a:lnTo>
                      <a:pt x="382" y="718"/>
                    </a:lnTo>
                    <a:lnTo>
                      <a:pt x="390" y="717"/>
                    </a:lnTo>
                    <a:lnTo>
                      <a:pt x="401" y="714"/>
                    </a:lnTo>
                    <a:lnTo>
                      <a:pt x="410" y="710"/>
                    </a:lnTo>
                    <a:lnTo>
                      <a:pt x="417" y="705"/>
                    </a:lnTo>
                    <a:lnTo>
                      <a:pt x="423" y="698"/>
                    </a:lnTo>
                    <a:lnTo>
                      <a:pt x="427" y="690"/>
                    </a:lnTo>
                    <a:lnTo>
                      <a:pt x="430" y="683"/>
                    </a:lnTo>
                    <a:lnTo>
                      <a:pt x="431" y="673"/>
                    </a:lnTo>
                    <a:lnTo>
                      <a:pt x="431" y="665"/>
                    </a:lnTo>
                    <a:lnTo>
                      <a:pt x="431" y="656"/>
                    </a:lnTo>
                    <a:lnTo>
                      <a:pt x="429" y="647"/>
                    </a:lnTo>
                    <a:lnTo>
                      <a:pt x="426" y="638"/>
                    </a:lnTo>
                    <a:lnTo>
                      <a:pt x="422" y="630"/>
                    </a:lnTo>
                    <a:lnTo>
                      <a:pt x="417" y="623"/>
                    </a:lnTo>
                    <a:lnTo>
                      <a:pt x="410" y="616"/>
                    </a:lnTo>
                    <a:lnTo>
                      <a:pt x="404" y="612"/>
                    </a:lnTo>
                    <a:lnTo>
                      <a:pt x="397" y="608"/>
                    </a:lnTo>
                    <a:lnTo>
                      <a:pt x="389" y="607"/>
                    </a:lnTo>
                    <a:lnTo>
                      <a:pt x="361" y="606"/>
                    </a:lnTo>
                    <a:lnTo>
                      <a:pt x="312" y="599"/>
                    </a:lnTo>
                    <a:lnTo>
                      <a:pt x="282" y="595"/>
                    </a:lnTo>
                    <a:lnTo>
                      <a:pt x="250" y="589"/>
                    </a:lnTo>
                    <a:lnTo>
                      <a:pt x="216" y="581"/>
                    </a:lnTo>
                    <a:lnTo>
                      <a:pt x="181" y="571"/>
                    </a:lnTo>
                    <a:lnTo>
                      <a:pt x="148" y="561"/>
                    </a:lnTo>
                    <a:lnTo>
                      <a:pt x="115" y="548"/>
                    </a:lnTo>
                    <a:lnTo>
                      <a:pt x="101" y="540"/>
                    </a:lnTo>
                    <a:lnTo>
                      <a:pt x="85" y="532"/>
                    </a:lnTo>
                    <a:lnTo>
                      <a:pt x="72" y="522"/>
                    </a:lnTo>
                    <a:lnTo>
                      <a:pt x="58" y="513"/>
                    </a:lnTo>
                    <a:lnTo>
                      <a:pt x="46" y="504"/>
                    </a:lnTo>
                    <a:lnTo>
                      <a:pt x="36" y="493"/>
                    </a:lnTo>
                    <a:lnTo>
                      <a:pt x="25" y="483"/>
                    </a:lnTo>
                    <a:lnTo>
                      <a:pt x="17" y="471"/>
                    </a:lnTo>
                    <a:lnTo>
                      <a:pt x="11" y="458"/>
                    </a:lnTo>
                    <a:lnTo>
                      <a:pt x="5" y="444"/>
                    </a:lnTo>
                    <a:lnTo>
                      <a:pt x="2" y="430"/>
                    </a:lnTo>
                    <a:lnTo>
                      <a:pt x="0" y="415"/>
                    </a:lnTo>
                    <a:lnTo>
                      <a:pt x="0" y="401"/>
                    </a:lnTo>
                    <a:lnTo>
                      <a:pt x="2" y="386"/>
                    </a:lnTo>
                    <a:lnTo>
                      <a:pt x="5" y="373"/>
                    </a:lnTo>
                    <a:lnTo>
                      <a:pt x="11" y="360"/>
                    </a:lnTo>
                    <a:lnTo>
                      <a:pt x="17" y="347"/>
                    </a:lnTo>
                    <a:lnTo>
                      <a:pt x="25" y="335"/>
                    </a:lnTo>
                    <a:lnTo>
                      <a:pt x="35" y="324"/>
                    </a:lnTo>
                    <a:lnTo>
                      <a:pt x="45" y="313"/>
                    </a:lnTo>
                    <a:lnTo>
                      <a:pt x="57" y="303"/>
                    </a:lnTo>
                    <a:lnTo>
                      <a:pt x="69" y="292"/>
                    </a:lnTo>
                    <a:lnTo>
                      <a:pt x="97" y="275"/>
                    </a:lnTo>
                    <a:lnTo>
                      <a:pt x="126" y="258"/>
                    </a:lnTo>
                    <a:lnTo>
                      <a:pt x="158" y="242"/>
                    </a:lnTo>
                    <a:lnTo>
                      <a:pt x="188" y="229"/>
                    </a:lnTo>
                    <a:lnTo>
                      <a:pt x="220" y="216"/>
                    </a:lnTo>
                    <a:lnTo>
                      <a:pt x="277" y="193"/>
                    </a:lnTo>
                    <a:lnTo>
                      <a:pt x="300" y="183"/>
                    </a:lnTo>
                    <a:lnTo>
                      <a:pt x="320" y="173"/>
                    </a:lnTo>
                    <a:lnTo>
                      <a:pt x="336" y="164"/>
                    </a:lnTo>
                    <a:lnTo>
                      <a:pt x="341" y="159"/>
                    </a:lnTo>
                    <a:lnTo>
                      <a:pt x="345" y="155"/>
                    </a:lnTo>
                    <a:lnTo>
                      <a:pt x="349" y="144"/>
                    </a:lnTo>
                    <a:lnTo>
                      <a:pt x="352" y="135"/>
                    </a:lnTo>
                    <a:lnTo>
                      <a:pt x="351" y="124"/>
                    </a:lnTo>
                    <a:lnTo>
                      <a:pt x="348" y="114"/>
                    </a:lnTo>
                    <a:lnTo>
                      <a:pt x="343" y="102"/>
                    </a:lnTo>
                    <a:lnTo>
                      <a:pt x="336" y="91"/>
                    </a:lnTo>
                    <a:lnTo>
                      <a:pt x="328" y="82"/>
                    </a:lnTo>
                    <a:lnTo>
                      <a:pt x="319" y="71"/>
                    </a:lnTo>
                    <a:lnTo>
                      <a:pt x="307" y="62"/>
                    </a:lnTo>
                    <a:lnTo>
                      <a:pt x="295" y="54"/>
                    </a:lnTo>
                    <a:lnTo>
                      <a:pt x="283" y="46"/>
                    </a:lnTo>
                    <a:lnTo>
                      <a:pt x="270" y="40"/>
                    </a:lnTo>
                    <a:lnTo>
                      <a:pt x="255" y="34"/>
                    </a:lnTo>
                    <a:lnTo>
                      <a:pt x="242" y="30"/>
                    </a:lnTo>
                    <a:lnTo>
                      <a:pt x="229" y="29"/>
                    </a:lnTo>
                    <a:lnTo>
                      <a:pt x="216" y="28"/>
                    </a:lnTo>
                    <a:lnTo>
                      <a:pt x="204" y="29"/>
                    </a:lnTo>
                    <a:lnTo>
                      <a:pt x="195" y="32"/>
                    </a:lnTo>
                    <a:lnTo>
                      <a:pt x="187" y="37"/>
                    </a:lnTo>
                    <a:lnTo>
                      <a:pt x="180" y="42"/>
                    </a:lnTo>
                    <a:lnTo>
                      <a:pt x="175" y="50"/>
                    </a:lnTo>
                    <a:lnTo>
                      <a:pt x="171" y="58"/>
                    </a:lnTo>
                    <a:lnTo>
                      <a:pt x="169" y="66"/>
                    </a:lnTo>
                    <a:lnTo>
                      <a:pt x="168" y="75"/>
                    </a:lnTo>
                    <a:lnTo>
                      <a:pt x="168" y="83"/>
                    </a:lnTo>
                    <a:lnTo>
                      <a:pt x="169" y="93"/>
                    </a:lnTo>
                    <a:lnTo>
                      <a:pt x="172" y="101"/>
                    </a:lnTo>
                    <a:lnTo>
                      <a:pt x="175" y="108"/>
                    </a:lnTo>
                    <a:lnTo>
                      <a:pt x="179" y="116"/>
                    </a:lnTo>
                    <a:lnTo>
                      <a:pt x="183" y="122"/>
                    </a:lnTo>
                    <a:lnTo>
                      <a:pt x="188" y="127"/>
                    </a:lnTo>
                    <a:lnTo>
                      <a:pt x="193" y="130"/>
                    </a:lnTo>
                    <a:lnTo>
                      <a:pt x="189" y="126"/>
                    </a:lnTo>
                    <a:lnTo>
                      <a:pt x="185" y="115"/>
                    </a:lnTo>
                    <a:lnTo>
                      <a:pt x="184" y="110"/>
                    </a:lnTo>
                    <a:lnTo>
                      <a:pt x="184" y="103"/>
                    </a:lnTo>
                    <a:lnTo>
                      <a:pt x="185" y="97"/>
                    </a:lnTo>
                    <a:lnTo>
                      <a:pt x="192" y="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g238d613911f_0_192"/>
              <p:cNvSpPr/>
              <p:nvPr/>
            </p:nvSpPr>
            <p:spPr>
              <a:xfrm>
                <a:off x="4752976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2" y="408"/>
                    </a:moveTo>
                    <a:lnTo>
                      <a:pt x="2" y="408"/>
                    </a:lnTo>
                    <a:lnTo>
                      <a:pt x="0" y="394"/>
                    </a:lnTo>
                    <a:lnTo>
                      <a:pt x="0" y="379"/>
                    </a:lnTo>
                    <a:lnTo>
                      <a:pt x="2" y="366"/>
                    </a:lnTo>
                    <a:lnTo>
                      <a:pt x="6" y="353"/>
                    </a:lnTo>
                    <a:lnTo>
                      <a:pt x="12" y="341"/>
                    </a:lnTo>
                    <a:lnTo>
                      <a:pt x="18" y="328"/>
                    </a:lnTo>
                    <a:lnTo>
                      <a:pt x="28" y="317"/>
                    </a:lnTo>
                    <a:lnTo>
                      <a:pt x="37" y="306"/>
                    </a:lnTo>
                    <a:lnTo>
                      <a:pt x="49" y="296"/>
                    </a:lnTo>
                    <a:lnTo>
                      <a:pt x="61" y="285"/>
                    </a:lnTo>
                    <a:lnTo>
                      <a:pt x="74" y="276"/>
                    </a:lnTo>
                    <a:lnTo>
                      <a:pt x="87" y="267"/>
                    </a:lnTo>
                    <a:lnTo>
                      <a:pt x="117" y="250"/>
                    </a:lnTo>
                    <a:lnTo>
                      <a:pt x="148" y="234"/>
                    </a:lnTo>
                    <a:lnTo>
                      <a:pt x="181" y="219"/>
                    </a:lnTo>
                    <a:lnTo>
                      <a:pt x="213" y="205"/>
                    </a:lnTo>
                    <a:lnTo>
                      <a:pt x="272" y="181"/>
                    </a:lnTo>
                    <a:lnTo>
                      <a:pt x="297" y="170"/>
                    </a:lnTo>
                    <a:lnTo>
                      <a:pt x="318" y="160"/>
                    </a:lnTo>
                    <a:lnTo>
                      <a:pt x="334" y="150"/>
                    </a:lnTo>
                    <a:lnTo>
                      <a:pt x="340" y="145"/>
                    </a:lnTo>
                    <a:lnTo>
                      <a:pt x="344" y="141"/>
                    </a:lnTo>
                    <a:lnTo>
                      <a:pt x="348" y="131"/>
                    </a:lnTo>
                    <a:lnTo>
                      <a:pt x="350" y="121"/>
                    </a:lnTo>
                    <a:lnTo>
                      <a:pt x="349" y="111"/>
                    </a:lnTo>
                    <a:lnTo>
                      <a:pt x="345" y="100"/>
                    </a:lnTo>
                    <a:lnTo>
                      <a:pt x="340" y="90"/>
                    </a:lnTo>
                    <a:lnTo>
                      <a:pt x="332" y="79"/>
                    </a:lnTo>
                    <a:lnTo>
                      <a:pt x="322" y="68"/>
                    </a:lnTo>
                    <a:lnTo>
                      <a:pt x="312" y="59"/>
                    </a:lnTo>
                    <a:lnTo>
                      <a:pt x="300" y="50"/>
                    </a:lnTo>
                    <a:lnTo>
                      <a:pt x="288" y="41"/>
                    </a:lnTo>
                    <a:lnTo>
                      <a:pt x="273" y="34"/>
                    </a:lnTo>
                    <a:lnTo>
                      <a:pt x="260" y="27"/>
                    </a:lnTo>
                    <a:lnTo>
                      <a:pt x="246" y="22"/>
                    </a:lnTo>
                    <a:lnTo>
                      <a:pt x="233" y="17"/>
                    </a:lnTo>
                    <a:lnTo>
                      <a:pt x="218" y="14"/>
                    </a:lnTo>
                    <a:lnTo>
                      <a:pt x="205" y="14"/>
                    </a:lnTo>
                    <a:lnTo>
                      <a:pt x="192" y="14"/>
                    </a:lnTo>
                    <a:lnTo>
                      <a:pt x="181" y="17"/>
                    </a:lnTo>
                    <a:lnTo>
                      <a:pt x="172" y="22"/>
                    </a:lnTo>
                    <a:lnTo>
                      <a:pt x="164" y="27"/>
                    </a:lnTo>
                    <a:lnTo>
                      <a:pt x="158" y="35"/>
                    </a:lnTo>
                    <a:lnTo>
                      <a:pt x="154" y="43"/>
                    </a:lnTo>
                    <a:lnTo>
                      <a:pt x="153" y="53"/>
                    </a:lnTo>
                    <a:lnTo>
                      <a:pt x="152" y="62"/>
                    </a:lnTo>
                    <a:lnTo>
                      <a:pt x="152" y="71"/>
                    </a:lnTo>
                    <a:lnTo>
                      <a:pt x="153" y="80"/>
                    </a:lnTo>
                    <a:lnTo>
                      <a:pt x="156" y="90"/>
                    </a:lnTo>
                    <a:lnTo>
                      <a:pt x="158" y="97"/>
                    </a:lnTo>
                    <a:lnTo>
                      <a:pt x="162" y="105"/>
                    </a:lnTo>
                    <a:lnTo>
                      <a:pt x="166" y="111"/>
                    </a:lnTo>
                    <a:lnTo>
                      <a:pt x="172" y="116"/>
                    </a:lnTo>
                    <a:lnTo>
                      <a:pt x="176" y="119"/>
                    </a:lnTo>
                    <a:lnTo>
                      <a:pt x="176" y="116"/>
                    </a:lnTo>
                    <a:lnTo>
                      <a:pt x="176" y="111"/>
                    </a:lnTo>
                    <a:lnTo>
                      <a:pt x="177" y="105"/>
                    </a:lnTo>
                    <a:lnTo>
                      <a:pt x="180" y="101"/>
                    </a:lnTo>
                    <a:lnTo>
                      <a:pt x="184" y="96"/>
                    </a:lnTo>
                    <a:lnTo>
                      <a:pt x="190" y="92"/>
                    </a:lnTo>
                    <a:lnTo>
                      <a:pt x="194" y="90"/>
                    </a:lnTo>
                    <a:lnTo>
                      <a:pt x="198" y="88"/>
                    </a:lnTo>
                    <a:lnTo>
                      <a:pt x="203" y="88"/>
                    </a:lnTo>
                    <a:lnTo>
                      <a:pt x="209" y="88"/>
                    </a:lnTo>
                    <a:lnTo>
                      <a:pt x="213" y="91"/>
                    </a:lnTo>
                    <a:lnTo>
                      <a:pt x="217" y="97"/>
                    </a:lnTo>
                    <a:lnTo>
                      <a:pt x="217" y="107"/>
                    </a:lnTo>
                    <a:lnTo>
                      <a:pt x="215" y="121"/>
                    </a:lnTo>
                    <a:lnTo>
                      <a:pt x="214" y="127"/>
                    </a:lnTo>
                    <a:lnTo>
                      <a:pt x="213" y="132"/>
                    </a:lnTo>
                    <a:lnTo>
                      <a:pt x="209" y="136"/>
                    </a:lnTo>
                    <a:lnTo>
                      <a:pt x="206" y="138"/>
                    </a:lnTo>
                    <a:lnTo>
                      <a:pt x="203" y="141"/>
                    </a:lnTo>
                    <a:lnTo>
                      <a:pt x="199" y="142"/>
                    </a:lnTo>
                    <a:lnTo>
                      <a:pt x="195" y="142"/>
                    </a:lnTo>
                    <a:lnTo>
                      <a:pt x="192" y="142"/>
                    </a:lnTo>
                    <a:lnTo>
                      <a:pt x="182" y="140"/>
                    </a:lnTo>
                    <a:lnTo>
                      <a:pt x="174" y="135"/>
                    </a:lnTo>
                    <a:lnTo>
                      <a:pt x="166" y="125"/>
                    </a:lnTo>
                    <a:lnTo>
                      <a:pt x="160" y="117"/>
                    </a:lnTo>
                    <a:lnTo>
                      <a:pt x="153" y="103"/>
                    </a:lnTo>
                    <a:lnTo>
                      <a:pt x="147" y="84"/>
                    </a:lnTo>
                    <a:lnTo>
                      <a:pt x="144" y="75"/>
                    </a:lnTo>
                    <a:lnTo>
                      <a:pt x="143" y="64"/>
                    </a:lnTo>
                    <a:lnTo>
                      <a:pt x="143" y="55"/>
                    </a:lnTo>
                    <a:lnTo>
                      <a:pt x="144" y="45"/>
                    </a:lnTo>
                    <a:lnTo>
                      <a:pt x="148" y="35"/>
                    </a:lnTo>
                    <a:lnTo>
                      <a:pt x="152" y="27"/>
                    </a:lnTo>
                    <a:lnTo>
                      <a:pt x="160" y="18"/>
                    </a:lnTo>
                    <a:lnTo>
                      <a:pt x="169" y="12"/>
                    </a:lnTo>
                    <a:lnTo>
                      <a:pt x="182" y="6"/>
                    </a:lnTo>
                    <a:lnTo>
                      <a:pt x="198" y="2"/>
                    </a:lnTo>
                    <a:lnTo>
                      <a:pt x="215" y="0"/>
                    </a:lnTo>
                    <a:lnTo>
                      <a:pt x="233" y="1"/>
                    </a:lnTo>
                    <a:lnTo>
                      <a:pt x="250" y="4"/>
                    </a:lnTo>
                    <a:lnTo>
                      <a:pt x="267" y="8"/>
                    </a:lnTo>
                    <a:lnTo>
                      <a:pt x="284" y="14"/>
                    </a:lnTo>
                    <a:lnTo>
                      <a:pt x="300" y="22"/>
                    </a:lnTo>
                    <a:lnTo>
                      <a:pt x="314" y="31"/>
                    </a:lnTo>
                    <a:lnTo>
                      <a:pt x="328" y="42"/>
                    </a:lnTo>
                    <a:lnTo>
                      <a:pt x="338" y="54"/>
                    </a:lnTo>
                    <a:lnTo>
                      <a:pt x="349" y="67"/>
                    </a:lnTo>
                    <a:lnTo>
                      <a:pt x="355" y="80"/>
                    </a:lnTo>
                    <a:lnTo>
                      <a:pt x="361" y="94"/>
                    </a:lnTo>
                    <a:lnTo>
                      <a:pt x="362" y="108"/>
                    </a:lnTo>
                    <a:lnTo>
                      <a:pt x="362" y="115"/>
                    </a:lnTo>
                    <a:lnTo>
                      <a:pt x="362" y="121"/>
                    </a:lnTo>
                    <a:lnTo>
                      <a:pt x="361" y="129"/>
                    </a:lnTo>
                    <a:lnTo>
                      <a:pt x="358" y="136"/>
                    </a:lnTo>
                    <a:lnTo>
                      <a:pt x="354" y="142"/>
                    </a:lnTo>
                    <a:lnTo>
                      <a:pt x="350" y="149"/>
                    </a:lnTo>
                    <a:lnTo>
                      <a:pt x="345" y="156"/>
                    </a:lnTo>
                    <a:lnTo>
                      <a:pt x="338" y="162"/>
                    </a:lnTo>
                    <a:lnTo>
                      <a:pt x="322" y="176"/>
                    </a:lnTo>
                    <a:lnTo>
                      <a:pt x="303" y="187"/>
                    </a:lnTo>
                    <a:lnTo>
                      <a:pt x="280" y="198"/>
                    </a:lnTo>
                    <a:lnTo>
                      <a:pt x="231" y="221"/>
                    </a:lnTo>
                    <a:lnTo>
                      <a:pt x="178" y="246"/>
                    </a:lnTo>
                    <a:lnTo>
                      <a:pt x="153" y="258"/>
                    </a:lnTo>
                    <a:lnTo>
                      <a:pt x="128" y="272"/>
                    </a:lnTo>
                    <a:lnTo>
                      <a:pt x="106" y="288"/>
                    </a:lnTo>
                    <a:lnTo>
                      <a:pt x="95" y="296"/>
                    </a:lnTo>
                    <a:lnTo>
                      <a:pt x="86" y="305"/>
                    </a:lnTo>
                    <a:lnTo>
                      <a:pt x="76" y="314"/>
                    </a:lnTo>
                    <a:lnTo>
                      <a:pt x="69" y="324"/>
                    </a:lnTo>
                    <a:lnTo>
                      <a:pt x="62" y="334"/>
                    </a:lnTo>
                    <a:lnTo>
                      <a:pt x="57" y="345"/>
                    </a:lnTo>
                    <a:lnTo>
                      <a:pt x="51" y="355"/>
                    </a:lnTo>
                    <a:lnTo>
                      <a:pt x="47" y="367"/>
                    </a:lnTo>
                    <a:lnTo>
                      <a:pt x="46" y="379"/>
                    </a:lnTo>
                    <a:lnTo>
                      <a:pt x="45" y="392"/>
                    </a:lnTo>
                    <a:lnTo>
                      <a:pt x="43" y="404"/>
                    </a:lnTo>
                    <a:lnTo>
                      <a:pt x="39" y="416"/>
                    </a:lnTo>
                    <a:lnTo>
                      <a:pt x="34" y="426"/>
                    </a:lnTo>
                    <a:lnTo>
                      <a:pt x="28" y="431"/>
                    </a:lnTo>
                    <a:lnTo>
                      <a:pt x="24" y="433"/>
                    </a:lnTo>
                    <a:lnTo>
                      <a:pt x="21" y="433"/>
                    </a:lnTo>
                    <a:lnTo>
                      <a:pt x="17" y="433"/>
                    </a:lnTo>
                    <a:lnTo>
                      <a:pt x="13" y="431"/>
                    </a:lnTo>
                    <a:lnTo>
                      <a:pt x="10" y="428"/>
                    </a:lnTo>
                    <a:lnTo>
                      <a:pt x="8" y="423"/>
                    </a:lnTo>
                    <a:lnTo>
                      <a:pt x="5" y="416"/>
                    </a:lnTo>
                    <a:lnTo>
                      <a:pt x="2" y="408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g238d613911f_0_192"/>
              <p:cNvSpPr/>
              <p:nvPr/>
            </p:nvSpPr>
            <p:spPr>
              <a:xfrm>
                <a:off x="4752976" y="4471988"/>
                <a:ext cx="574675" cy="687388"/>
              </a:xfrm>
              <a:custGeom>
                <a:rect b="b" l="l" r="r" t="t"/>
                <a:pathLst>
                  <a:path extrusionOk="0" h="433" w="362">
                    <a:moveTo>
                      <a:pt x="2" y="408"/>
                    </a:moveTo>
                    <a:lnTo>
                      <a:pt x="2" y="408"/>
                    </a:lnTo>
                    <a:lnTo>
                      <a:pt x="0" y="394"/>
                    </a:lnTo>
                    <a:lnTo>
                      <a:pt x="0" y="379"/>
                    </a:lnTo>
                    <a:lnTo>
                      <a:pt x="2" y="366"/>
                    </a:lnTo>
                    <a:lnTo>
                      <a:pt x="6" y="353"/>
                    </a:lnTo>
                    <a:lnTo>
                      <a:pt x="12" y="341"/>
                    </a:lnTo>
                    <a:lnTo>
                      <a:pt x="18" y="328"/>
                    </a:lnTo>
                    <a:lnTo>
                      <a:pt x="28" y="317"/>
                    </a:lnTo>
                    <a:lnTo>
                      <a:pt x="37" y="306"/>
                    </a:lnTo>
                    <a:lnTo>
                      <a:pt x="49" y="296"/>
                    </a:lnTo>
                    <a:lnTo>
                      <a:pt x="61" y="285"/>
                    </a:lnTo>
                    <a:lnTo>
                      <a:pt x="74" y="276"/>
                    </a:lnTo>
                    <a:lnTo>
                      <a:pt x="87" y="267"/>
                    </a:lnTo>
                    <a:lnTo>
                      <a:pt x="117" y="250"/>
                    </a:lnTo>
                    <a:lnTo>
                      <a:pt x="148" y="234"/>
                    </a:lnTo>
                    <a:lnTo>
                      <a:pt x="181" y="219"/>
                    </a:lnTo>
                    <a:lnTo>
                      <a:pt x="213" y="205"/>
                    </a:lnTo>
                    <a:lnTo>
                      <a:pt x="272" y="181"/>
                    </a:lnTo>
                    <a:lnTo>
                      <a:pt x="297" y="170"/>
                    </a:lnTo>
                    <a:lnTo>
                      <a:pt x="318" y="160"/>
                    </a:lnTo>
                    <a:lnTo>
                      <a:pt x="334" y="150"/>
                    </a:lnTo>
                    <a:lnTo>
                      <a:pt x="340" y="145"/>
                    </a:lnTo>
                    <a:lnTo>
                      <a:pt x="344" y="141"/>
                    </a:lnTo>
                    <a:lnTo>
                      <a:pt x="348" y="131"/>
                    </a:lnTo>
                    <a:lnTo>
                      <a:pt x="350" y="121"/>
                    </a:lnTo>
                    <a:lnTo>
                      <a:pt x="349" y="111"/>
                    </a:lnTo>
                    <a:lnTo>
                      <a:pt x="345" y="100"/>
                    </a:lnTo>
                    <a:lnTo>
                      <a:pt x="340" y="90"/>
                    </a:lnTo>
                    <a:lnTo>
                      <a:pt x="332" y="79"/>
                    </a:lnTo>
                    <a:lnTo>
                      <a:pt x="322" y="68"/>
                    </a:lnTo>
                    <a:lnTo>
                      <a:pt x="312" y="59"/>
                    </a:lnTo>
                    <a:lnTo>
                      <a:pt x="300" y="50"/>
                    </a:lnTo>
                    <a:lnTo>
                      <a:pt x="288" y="41"/>
                    </a:lnTo>
                    <a:lnTo>
                      <a:pt x="273" y="34"/>
                    </a:lnTo>
                    <a:lnTo>
                      <a:pt x="260" y="27"/>
                    </a:lnTo>
                    <a:lnTo>
                      <a:pt x="246" y="22"/>
                    </a:lnTo>
                    <a:lnTo>
                      <a:pt x="233" y="17"/>
                    </a:lnTo>
                    <a:lnTo>
                      <a:pt x="218" y="14"/>
                    </a:lnTo>
                    <a:lnTo>
                      <a:pt x="205" y="14"/>
                    </a:lnTo>
                    <a:lnTo>
                      <a:pt x="192" y="14"/>
                    </a:lnTo>
                    <a:lnTo>
                      <a:pt x="181" y="17"/>
                    </a:lnTo>
                    <a:lnTo>
                      <a:pt x="172" y="22"/>
                    </a:lnTo>
                    <a:lnTo>
                      <a:pt x="164" y="27"/>
                    </a:lnTo>
                    <a:lnTo>
                      <a:pt x="158" y="35"/>
                    </a:lnTo>
                    <a:lnTo>
                      <a:pt x="154" y="43"/>
                    </a:lnTo>
                    <a:lnTo>
                      <a:pt x="153" y="53"/>
                    </a:lnTo>
                    <a:lnTo>
                      <a:pt x="152" y="62"/>
                    </a:lnTo>
                    <a:lnTo>
                      <a:pt x="152" y="71"/>
                    </a:lnTo>
                    <a:lnTo>
                      <a:pt x="153" y="80"/>
                    </a:lnTo>
                    <a:lnTo>
                      <a:pt x="156" y="90"/>
                    </a:lnTo>
                    <a:lnTo>
                      <a:pt x="158" y="97"/>
                    </a:lnTo>
                    <a:lnTo>
                      <a:pt x="162" y="105"/>
                    </a:lnTo>
                    <a:lnTo>
                      <a:pt x="166" y="111"/>
                    </a:lnTo>
                    <a:lnTo>
                      <a:pt x="172" y="116"/>
                    </a:lnTo>
                    <a:lnTo>
                      <a:pt x="176" y="119"/>
                    </a:lnTo>
                    <a:lnTo>
                      <a:pt x="176" y="116"/>
                    </a:lnTo>
                    <a:lnTo>
                      <a:pt x="176" y="111"/>
                    </a:lnTo>
                    <a:lnTo>
                      <a:pt x="177" y="105"/>
                    </a:lnTo>
                    <a:lnTo>
                      <a:pt x="180" y="101"/>
                    </a:lnTo>
                    <a:lnTo>
                      <a:pt x="184" y="96"/>
                    </a:lnTo>
                    <a:lnTo>
                      <a:pt x="190" y="92"/>
                    </a:lnTo>
                    <a:lnTo>
                      <a:pt x="194" y="90"/>
                    </a:lnTo>
                    <a:lnTo>
                      <a:pt x="198" y="88"/>
                    </a:lnTo>
                    <a:lnTo>
                      <a:pt x="203" y="88"/>
                    </a:lnTo>
                    <a:lnTo>
                      <a:pt x="209" y="88"/>
                    </a:lnTo>
                    <a:lnTo>
                      <a:pt x="213" y="91"/>
                    </a:lnTo>
                    <a:lnTo>
                      <a:pt x="217" y="97"/>
                    </a:lnTo>
                    <a:lnTo>
                      <a:pt x="217" y="107"/>
                    </a:lnTo>
                    <a:lnTo>
                      <a:pt x="215" y="121"/>
                    </a:lnTo>
                    <a:lnTo>
                      <a:pt x="214" y="127"/>
                    </a:lnTo>
                    <a:lnTo>
                      <a:pt x="213" y="132"/>
                    </a:lnTo>
                    <a:lnTo>
                      <a:pt x="209" y="136"/>
                    </a:lnTo>
                    <a:lnTo>
                      <a:pt x="206" y="138"/>
                    </a:lnTo>
                    <a:lnTo>
                      <a:pt x="203" y="141"/>
                    </a:lnTo>
                    <a:lnTo>
                      <a:pt x="199" y="142"/>
                    </a:lnTo>
                    <a:lnTo>
                      <a:pt x="195" y="142"/>
                    </a:lnTo>
                    <a:lnTo>
                      <a:pt x="192" y="142"/>
                    </a:lnTo>
                    <a:lnTo>
                      <a:pt x="182" y="140"/>
                    </a:lnTo>
                    <a:lnTo>
                      <a:pt x="174" y="135"/>
                    </a:lnTo>
                    <a:lnTo>
                      <a:pt x="166" y="125"/>
                    </a:lnTo>
                    <a:lnTo>
                      <a:pt x="160" y="117"/>
                    </a:lnTo>
                    <a:lnTo>
                      <a:pt x="153" y="103"/>
                    </a:lnTo>
                    <a:lnTo>
                      <a:pt x="147" y="84"/>
                    </a:lnTo>
                    <a:lnTo>
                      <a:pt x="144" y="75"/>
                    </a:lnTo>
                    <a:lnTo>
                      <a:pt x="143" y="64"/>
                    </a:lnTo>
                    <a:lnTo>
                      <a:pt x="143" y="55"/>
                    </a:lnTo>
                    <a:lnTo>
                      <a:pt x="144" y="45"/>
                    </a:lnTo>
                    <a:lnTo>
                      <a:pt x="148" y="35"/>
                    </a:lnTo>
                    <a:lnTo>
                      <a:pt x="152" y="27"/>
                    </a:lnTo>
                    <a:lnTo>
                      <a:pt x="160" y="18"/>
                    </a:lnTo>
                    <a:lnTo>
                      <a:pt x="169" y="12"/>
                    </a:lnTo>
                    <a:lnTo>
                      <a:pt x="182" y="6"/>
                    </a:lnTo>
                    <a:lnTo>
                      <a:pt x="198" y="2"/>
                    </a:lnTo>
                    <a:lnTo>
                      <a:pt x="215" y="0"/>
                    </a:lnTo>
                    <a:lnTo>
                      <a:pt x="233" y="1"/>
                    </a:lnTo>
                    <a:lnTo>
                      <a:pt x="250" y="4"/>
                    </a:lnTo>
                    <a:lnTo>
                      <a:pt x="267" y="8"/>
                    </a:lnTo>
                    <a:lnTo>
                      <a:pt x="284" y="14"/>
                    </a:lnTo>
                    <a:lnTo>
                      <a:pt x="300" y="22"/>
                    </a:lnTo>
                    <a:lnTo>
                      <a:pt x="314" y="31"/>
                    </a:lnTo>
                    <a:lnTo>
                      <a:pt x="328" y="42"/>
                    </a:lnTo>
                    <a:lnTo>
                      <a:pt x="338" y="54"/>
                    </a:lnTo>
                    <a:lnTo>
                      <a:pt x="349" y="67"/>
                    </a:lnTo>
                    <a:lnTo>
                      <a:pt x="355" y="80"/>
                    </a:lnTo>
                    <a:lnTo>
                      <a:pt x="361" y="94"/>
                    </a:lnTo>
                    <a:lnTo>
                      <a:pt x="362" y="108"/>
                    </a:lnTo>
                    <a:lnTo>
                      <a:pt x="362" y="115"/>
                    </a:lnTo>
                    <a:lnTo>
                      <a:pt x="362" y="121"/>
                    </a:lnTo>
                    <a:lnTo>
                      <a:pt x="361" y="129"/>
                    </a:lnTo>
                    <a:lnTo>
                      <a:pt x="358" y="136"/>
                    </a:lnTo>
                    <a:lnTo>
                      <a:pt x="354" y="142"/>
                    </a:lnTo>
                    <a:lnTo>
                      <a:pt x="350" y="149"/>
                    </a:lnTo>
                    <a:lnTo>
                      <a:pt x="345" y="156"/>
                    </a:lnTo>
                    <a:lnTo>
                      <a:pt x="338" y="162"/>
                    </a:lnTo>
                    <a:lnTo>
                      <a:pt x="322" y="176"/>
                    </a:lnTo>
                    <a:lnTo>
                      <a:pt x="303" y="187"/>
                    </a:lnTo>
                    <a:lnTo>
                      <a:pt x="280" y="198"/>
                    </a:lnTo>
                    <a:lnTo>
                      <a:pt x="231" y="221"/>
                    </a:lnTo>
                    <a:lnTo>
                      <a:pt x="178" y="246"/>
                    </a:lnTo>
                    <a:lnTo>
                      <a:pt x="153" y="258"/>
                    </a:lnTo>
                    <a:lnTo>
                      <a:pt x="128" y="272"/>
                    </a:lnTo>
                    <a:lnTo>
                      <a:pt x="106" y="288"/>
                    </a:lnTo>
                    <a:lnTo>
                      <a:pt x="95" y="296"/>
                    </a:lnTo>
                    <a:lnTo>
                      <a:pt x="86" y="305"/>
                    </a:lnTo>
                    <a:lnTo>
                      <a:pt x="76" y="314"/>
                    </a:lnTo>
                    <a:lnTo>
                      <a:pt x="69" y="324"/>
                    </a:lnTo>
                    <a:lnTo>
                      <a:pt x="62" y="334"/>
                    </a:lnTo>
                    <a:lnTo>
                      <a:pt x="57" y="345"/>
                    </a:lnTo>
                    <a:lnTo>
                      <a:pt x="51" y="355"/>
                    </a:lnTo>
                    <a:lnTo>
                      <a:pt x="47" y="367"/>
                    </a:lnTo>
                    <a:lnTo>
                      <a:pt x="46" y="379"/>
                    </a:lnTo>
                    <a:lnTo>
                      <a:pt x="45" y="392"/>
                    </a:lnTo>
                    <a:lnTo>
                      <a:pt x="43" y="404"/>
                    </a:lnTo>
                    <a:lnTo>
                      <a:pt x="39" y="416"/>
                    </a:lnTo>
                    <a:lnTo>
                      <a:pt x="34" y="426"/>
                    </a:lnTo>
                    <a:lnTo>
                      <a:pt x="28" y="431"/>
                    </a:lnTo>
                    <a:lnTo>
                      <a:pt x="24" y="433"/>
                    </a:lnTo>
                    <a:lnTo>
                      <a:pt x="21" y="433"/>
                    </a:lnTo>
                    <a:lnTo>
                      <a:pt x="17" y="433"/>
                    </a:lnTo>
                    <a:lnTo>
                      <a:pt x="13" y="431"/>
                    </a:lnTo>
                    <a:lnTo>
                      <a:pt x="10" y="428"/>
                    </a:lnTo>
                    <a:lnTo>
                      <a:pt x="8" y="423"/>
                    </a:lnTo>
                    <a:lnTo>
                      <a:pt x="5" y="416"/>
                    </a:lnTo>
                    <a:lnTo>
                      <a:pt x="2" y="4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g238d613911f_0_192"/>
              <p:cNvSpPr/>
              <p:nvPr/>
            </p:nvSpPr>
            <p:spPr>
              <a:xfrm>
                <a:off x="5276851" y="5445125"/>
                <a:ext cx="588963" cy="512763"/>
              </a:xfrm>
              <a:custGeom>
                <a:rect b="b" l="l" r="r" t="t"/>
                <a:pathLst>
                  <a:path extrusionOk="0" h="323" w="371">
                    <a:moveTo>
                      <a:pt x="166" y="0"/>
                    </a:moveTo>
                    <a:lnTo>
                      <a:pt x="166" y="0"/>
                    </a:lnTo>
                    <a:lnTo>
                      <a:pt x="166" y="22"/>
                    </a:lnTo>
                    <a:lnTo>
                      <a:pt x="168" y="73"/>
                    </a:lnTo>
                    <a:lnTo>
                      <a:pt x="168" y="101"/>
                    </a:lnTo>
                    <a:lnTo>
                      <a:pt x="168" y="127"/>
                    </a:lnTo>
                    <a:lnTo>
                      <a:pt x="167" y="148"/>
                    </a:lnTo>
                    <a:lnTo>
                      <a:pt x="166" y="156"/>
                    </a:lnTo>
                    <a:lnTo>
                      <a:pt x="164" y="162"/>
                    </a:lnTo>
                    <a:lnTo>
                      <a:pt x="162" y="166"/>
                    </a:lnTo>
                    <a:lnTo>
                      <a:pt x="158" y="168"/>
                    </a:lnTo>
                    <a:lnTo>
                      <a:pt x="152" y="170"/>
                    </a:lnTo>
                    <a:lnTo>
                      <a:pt x="146" y="172"/>
                    </a:lnTo>
                    <a:lnTo>
                      <a:pt x="131" y="174"/>
                    </a:lnTo>
                    <a:lnTo>
                      <a:pt x="115" y="176"/>
                    </a:lnTo>
                    <a:lnTo>
                      <a:pt x="100" y="178"/>
                    </a:lnTo>
                    <a:lnTo>
                      <a:pt x="86" y="180"/>
                    </a:lnTo>
                    <a:lnTo>
                      <a:pt x="81" y="183"/>
                    </a:lnTo>
                    <a:lnTo>
                      <a:pt x="77" y="186"/>
                    </a:lnTo>
                    <a:lnTo>
                      <a:pt x="73" y="188"/>
                    </a:lnTo>
                    <a:lnTo>
                      <a:pt x="72" y="193"/>
                    </a:lnTo>
                    <a:lnTo>
                      <a:pt x="72" y="201"/>
                    </a:lnTo>
                    <a:lnTo>
                      <a:pt x="73" y="209"/>
                    </a:lnTo>
                    <a:lnTo>
                      <a:pt x="76" y="216"/>
                    </a:lnTo>
                    <a:lnTo>
                      <a:pt x="80" y="221"/>
                    </a:lnTo>
                    <a:lnTo>
                      <a:pt x="88" y="228"/>
                    </a:lnTo>
                    <a:lnTo>
                      <a:pt x="90" y="231"/>
                    </a:lnTo>
                    <a:lnTo>
                      <a:pt x="77" y="233"/>
                    </a:lnTo>
                    <a:lnTo>
                      <a:pt x="63" y="236"/>
                    </a:lnTo>
                    <a:lnTo>
                      <a:pt x="45" y="240"/>
                    </a:lnTo>
                    <a:lnTo>
                      <a:pt x="28" y="248"/>
                    </a:lnTo>
                    <a:lnTo>
                      <a:pt x="22" y="252"/>
                    </a:lnTo>
                    <a:lnTo>
                      <a:pt x="15" y="257"/>
                    </a:lnTo>
                    <a:lnTo>
                      <a:pt x="8" y="264"/>
                    </a:lnTo>
                    <a:lnTo>
                      <a:pt x="4" y="270"/>
                    </a:lnTo>
                    <a:lnTo>
                      <a:pt x="2" y="278"/>
                    </a:lnTo>
                    <a:lnTo>
                      <a:pt x="0" y="287"/>
                    </a:lnTo>
                    <a:lnTo>
                      <a:pt x="2" y="290"/>
                    </a:lnTo>
                    <a:lnTo>
                      <a:pt x="4" y="294"/>
                    </a:lnTo>
                    <a:lnTo>
                      <a:pt x="10" y="297"/>
                    </a:lnTo>
                    <a:lnTo>
                      <a:pt x="16" y="301"/>
                    </a:lnTo>
                    <a:lnTo>
                      <a:pt x="35" y="306"/>
                    </a:lnTo>
                    <a:lnTo>
                      <a:pt x="59" y="311"/>
                    </a:lnTo>
                    <a:lnTo>
                      <a:pt x="86" y="315"/>
                    </a:lnTo>
                    <a:lnTo>
                      <a:pt x="118" y="319"/>
                    </a:lnTo>
                    <a:lnTo>
                      <a:pt x="151" y="322"/>
                    </a:lnTo>
                    <a:lnTo>
                      <a:pt x="185" y="323"/>
                    </a:lnTo>
                    <a:lnTo>
                      <a:pt x="220" y="323"/>
                    </a:lnTo>
                    <a:lnTo>
                      <a:pt x="253" y="322"/>
                    </a:lnTo>
                    <a:lnTo>
                      <a:pt x="285" y="318"/>
                    </a:lnTo>
                    <a:lnTo>
                      <a:pt x="312" y="314"/>
                    </a:lnTo>
                    <a:lnTo>
                      <a:pt x="326" y="311"/>
                    </a:lnTo>
                    <a:lnTo>
                      <a:pt x="336" y="307"/>
                    </a:lnTo>
                    <a:lnTo>
                      <a:pt x="347" y="303"/>
                    </a:lnTo>
                    <a:lnTo>
                      <a:pt x="355" y="299"/>
                    </a:lnTo>
                    <a:lnTo>
                      <a:pt x="361" y="294"/>
                    </a:lnTo>
                    <a:lnTo>
                      <a:pt x="367" y="289"/>
                    </a:lnTo>
                    <a:lnTo>
                      <a:pt x="369" y="282"/>
                    </a:lnTo>
                    <a:lnTo>
                      <a:pt x="371" y="275"/>
                    </a:lnTo>
                    <a:lnTo>
                      <a:pt x="369" y="268"/>
                    </a:lnTo>
                    <a:lnTo>
                      <a:pt x="367" y="261"/>
                    </a:lnTo>
                    <a:lnTo>
                      <a:pt x="363" y="254"/>
                    </a:lnTo>
                    <a:lnTo>
                      <a:pt x="357" y="249"/>
                    </a:lnTo>
                    <a:lnTo>
                      <a:pt x="351" y="244"/>
                    </a:lnTo>
                    <a:lnTo>
                      <a:pt x="343" y="240"/>
                    </a:lnTo>
                    <a:lnTo>
                      <a:pt x="327" y="233"/>
                    </a:lnTo>
                    <a:lnTo>
                      <a:pt x="310" y="228"/>
                    </a:lnTo>
                    <a:lnTo>
                      <a:pt x="295" y="225"/>
                    </a:lnTo>
                    <a:lnTo>
                      <a:pt x="282" y="224"/>
                    </a:lnTo>
                    <a:lnTo>
                      <a:pt x="286" y="221"/>
                    </a:lnTo>
                    <a:lnTo>
                      <a:pt x="294" y="213"/>
                    </a:lnTo>
                    <a:lnTo>
                      <a:pt x="299" y="208"/>
                    </a:lnTo>
                    <a:lnTo>
                      <a:pt x="303" y="203"/>
                    </a:lnTo>
                    <a:lnTo>
                      <a:pt x="306" y="195"/>
                    </a:lnTo>
                    <a:lnTo>
                      <a:pt x="307" y="186"/>
                    </a:lnTo>
                    <a:lnTo>
                      <a:pt x="306" y="182"/>
                    </a:lnTo>
                    <a:lnTo>
                      <a:pt x="305" y="178"/>
                    </a:lnTo>
                    <a:lnTo>
                      <a:pt x="302" y="175"/>
                    </a:lnTo>
                    <a:lnTo>
                      <a:pt x="299" y="172"/>
                    </a:lnTo>
                    <a:lnTo>
                      <a:pt x="290" y="171"/>
                    </a:lnTo>
                    <a:lnTo>
                      <a:pt x="278" y="171"/>
                    </a:lnTo>
                    <a:lnTo>
                      <a:pt x="264" y="171"/>
                    </a:lnTo>
                    <a:lnTo>
                      <a:pt x="249" y="170"/>
                    </a:lnTo>
                    <a:lnTo>
                      <a:pt x="233" y="167"/>
                    </a:lnTo>
                    <a:lnTo>
                      <a:pt x="224" y="164"/>
                    </a:lnTo>
                    <a:lnTo>
                      <a:pt x="216" y="162"/>
                    </a:lnTo>
                    <a:lnTo>
                      <a:pt x="215" y="160"/>
                    </a:lnTo>
                    <a:lnTo>
                      <a:pt x="213" y="158"/>
                    </a:lnTo>
                    <a:lnTo>
                      <a:pt x="212" y="148"/>
                    </a:lnTo>
                    <a:lnTo>
                      <a:pt x="212" y="137"/>
                    </a:lnTo>
                    <a:lnTo>
                      <a:pt x="213" y="118"/>
                    </a:lnTo>
                    <a:lnTo>
                      <a:pt x="216" y="69"/>
                    </a:lnTo>
                    <a:lnTo>
                      <a:pt x="217" y="36"/>
                    </a:lnTo>
                    <a:lnTo>
                      <a:pt x="219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g238d613911f_0_192"/>
              <p:cNvSpPr/>
              <p:nvPr/>
            </p:nvSpPr>
            <p:spPr>
              <a:xfrm>
                <a:off x="5313363" y="5815013"/>
                <a:ext cx="515938" cy="98425"/>
              </a:xfrm>
              <a:custGeom>
                <a:rect b="b" l="l" r="r" t="t"/>
                <a:pathLst>
                  <a:path extrusionOk="0" h="62" w="325">
                    <a:moveTo>
                      <a:pt x="17" y="57"/>
                    </a:moveTo>
                    <a:lnTo>
                      <a:pt x="17" y="57"/>
                    </a:lnTo>
                    <a:lnTo>
                      <a:pt x="10" y="54"/>
                    </a:lnTo>
                    <a:lnTo>
                      <a:pt x="5" y="50"/>
                    </a:lnTo>
                    <a:lnTo>
                      <a:pt x="1" y="45"/>
                    </a:lnTo>
                    <a:lnTo>
                      <a:pt x="0" y="39"/>
                    </a:lnTo>
                    <a:lnTo>
                      <a:pt x="1" y="32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9" y="23"/>
                    </a:lnTo>
                    <a:lnTo>
                      <a:pt x="14" y="20"/>
                    </a:lnTo>
                    <a:lnTo>
                      <a:pt x="26" y="16"/>
                    </a:lnTo>
                    <a:lnTo>
                      <a:pt x="46" y="13"/>
                    </a:lnTo>
                    <a:lnTo>
                      <a:pt x="75" y="9"/>
                    </a:lnTo>
                    <a:lnTo>
                      <a:pt x="111" y="7"/>
                    </a:lnTo>
                    <a:lnTo>
                      <a:pt x="151" y="3"/>
                    </a:lnTo>
                    <a:lnTo>
                      <a:pt x="192" y="1"/>
                    </a:lnTo>
                    <a:lnTo>
                      <a:pt x="230" y="0"/>
                    </a:lnTo>
                    <a:lnTo>
                      <a:pt x="263" y="1"/>
                    </a:lnTo>
                    <a:lnTo>
                      <a:pt x="278" y="3"/>
                    </a:lnTo>
                    <a:lnTo>
                      <a:pt x="289" y="5"/>
                    </a:lnTo>
                    <a:lnTo>
                      <a:pt x="300" y="8"/>
                    </a:lnTo>
                    <a:lnTo>
                      <a:pt x="308" y="11"/>
                    </a:lnTo>
                    <a:lnTo>
                      <a:pt x="315" y="13"/>
                    </a:lnTo>
                    <a:lnTo>
                      <a:pt x="320" y="17"/>
                    </a:lnTo>
                    <a:lnTo>
                      <a:pt x="323" y="21"/>
                    </a:lnTo>
                    <a:lnTo>
                      <a:pt x="325" y="25"/>
                    </a:lnTo>
                    <a:lnTo>
                      <a:pt x="325" y="29"/>
                    </a:lnTo>
                    <a:lnTo>
                      <a:pt x="324" y="32"/>
                    </a:lnTo>
                    <a:lnTo>
                      <a:pt x="321" y="36"/>
                    </a:lnTo>
                    <a:lnTo>
                      <a:pt x="316" y="40"/>
                    </a:lnTo>
                    <a:lnTo>
                      <a:pt x="311" y="44"/>
                    </a:lnTo>
                    <a:lnTo>
                      <a:pt x="303" y="46"/>
                    </a:lnTo>
                    <a:lnTo>
                      <a:pt x="283" y="53"/>
                    </a:lnTo>
                    <a:lnTo>
                      <a:pt x="258" y="57"/>
                    </a:lnTo>
                    <a:lnTo>
                      <a:pt x="227" y="60"/>
                    </a:lnTo>
                    <a:lnTo>
                      <a:pt x="193" y="61"/>
                    </a:lnTo>
                    <a:lnTo>
                      <a:pt x="157" y="62"/>
                    </a:lnTo>
                    <a:lnTo>
                      <a:pt x="122" y="62"/>
                    </a:lnTo>
                    <a:lnTo>
                      <a:pt x="59" y="61"/>
                    </a:lnTo>
                    <a:lnTo>
                      <a:pt x="34" y="60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g238d613911f_0_192"/>
              <p:cNvSpPr/>
              <p:nvPr/>
            </p:nvSpPr>
            <p:spPr>
              <a:xfrm>
                <a:off x="5313363" y="5815013"/>
                <a:ext cx="515938" cy="98425"/>
              </a:xfrm>
              <a:custGeom>
                <a:rect b="b" l="l" r="r" t="t"/>
                <a:pathLst>
                  <a:path extrusionOk="0" h="62" w="325">
                    <a:moveTo>
                      <a:pt x="17" y="57"/>
                    </a:moveTo>
                    <a:lnTo>
                      <a:pt x="17" y="57"/>
                    </a:lnTo>
                    <a:lnTo>
                      <a:pt x="10" y="54"/>
                    </a:lnTo>
                    <a:lnTo>
                      <a:pt x="5" y="50"/>
                    </a:lnTo>
                    <a:lnTo>
                      <a:pt x="1" y="45"/>
                    </a:lnTo>
                    <a:lnTo>
                      <a:pt x="0" y="39"/>
                    </a:lnTo>
                    <a:lnTo>
                      <a:pt x="1" y="32"/>
                    </a:lnTo>
                    <a:lnTo>
                      <a:pt x="2" y="28"/>
                    </a:lnTo>
                    <a:lnTo>
                      <a:pt x="5" y="25"/>
                    </a:lnTo>
                    <a:lnTo>
                      <a:pt x="9" y="23"/>
                    </a:lnTo>
                    <a:lnTo>
                      <a:pt x="14" y="20"/>
                    </a:lnTo>
                    <a:lnTo>
                      <a:pt x="26" y="16"/>
                    </a:lnTo>
                    <a:lnTo>
                      <a:pt x="46" y="13"/>
                    </a:lnTo>
                    <a:lnTo>
                      <a:pt x="75" y="9"/>
                    </a:lnTo>
                    <a:lnTo>
                      <a:pt x="111" y="7"/>
                    </a:lnTo>
                    <a:lnTo>
                      <a:pt x="151" y="3"/>
                    </a:lnTo>
                    <a:lnTo>
                      <a:pt x="192" y="1"/>
                    </a:lnTo>
                    <a:lnTo>
                      <a:pt x="230" y="0"/>
                    </a:lnTo>
                    <a:lnTo>
                      <a:pt x="263" y="1"/>
                    </a:lnTo>
                    <a:lnTo>
                      <a:pt x="278" y="3"/>
                    </a:lnTo>
                    <a:lnTo>
                      <a:pt x="289" y="5"/>
                    </a:lnTo>
                    <a:lnTo>
                      <a:pt x="300" y="8"/>
                    </a:lnTo>
                    <a:lnTo>
                      <a:pt x="308" y="11"/>
                    </a:lnTo>
                    <a:lnTo>
                      <a:pt x="315" y="13"/>
                    </a:lnTo>
                    <a:lnTo>
                      <a:pt x="320" y="17"/>
                    </a:lnTo>
                    <a:lnTo>
                      <a:pt x="323" y="21"/>
                    </a:lnTo>
                    <a:lnTo>
                      <a:pt x="325" y="25"/>
                    </a:lnTo>
                    <a:lnTo>
                      <a:pt x="325" y="29"/>
                    </a:lnTo>
                    <a:lnTo>
                      <a:pt x="324" y="32"/>
                    </a:lnTo>
                    <a:lnTo>
                      <a:pt x="321" y="36"/>
                    </a:lnTo>
                    <a:lnTo>
                      <a:pt x="316" y="40"/>
                    </a:lnTo>
                    <a:lnTo>
                      <a:pt x="311" y="44"/>
                    </a:lnTo>
                    <a:lnTo>
                      <a:pt x="303" y="46"/>
                    </a:lnTo>
                    <a:lnTo>
                      <a:pt x="283" y="53"/>
                    </a:lnTo>
                    <a:lnTo>
                      <a:pt x="258" y="57"/>
                    </a:lnTo>
                    <a:lnTo>
                      <a:pt x="227" y="60"/>
                    </a:lnTo>
                    <a:lnTo>
                      <a:pt x="193" y="61"/>
                    </a:lnTo>
                    <a:lnTo>
                      <a:pt x="157" y="62"/>
                    </a:lnTo>
                    <a:lnTo>
                      <a:pt x="122" y="62"/>
                    </a:lnTo>
                    <a:lnTo>
                      <a:pt x="59" y="61"/>
                    </a:lnTo>
                    <a:lnTo>
                      <a:pt x="34" y="60"/>
                    </a:lnTo>
                    <a:lnTo>
                      <a:pt x="17" y="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g238d613911f_0_192"/>
              <p:cNvSpPr/>
              <p:nvPr/>
            </p:nvSpPr>
            <p:spPr>
              <a:xfrm>
                <a:off x="5419726" y="5491163"/>
                <a:ext cx="300038" cy="277813"/>
              </a:xfrm>
              <a:custGeom>
                <a:rect b="b" l="l" r="r" t="t"/>
                <a:pathLst>
                  <a:path extrusionOk="0" h="175" w="189">
                    <a:moveTo>
                      <a:pt x="3" y="172"/>
                    </a:moveTo>
                    <a:lnTo>
                      <a:pt x="3" y="172"/>
                    </a:lnTo>
                    <a:lnTo>
                      <a:pt x="0" y="171"/>
                    </a:lnTo>
                    <a:lnTo>
                      <a:pt x="0" y="168"/>
                    </a:lnTo>
                    <a:lnTo>
                      <a:pt x="0" y="166"/>
                    </a:lnTo>
                    <a:lnTo>
                      <a:pt x="3" y="163"/>
                    </a:lnTo>
                    <a:lnTo>
                      <a:pt x="7" y="161"/>
                    </a:lnTo>
                    <a:lnTo>
                      <a:pt x="12" y="158"/>
                    </a:lnTo>
                    <a:lnTo>
                      <a:pt x="19" y="155"/>
                    </a:lnTo>
                    <a:lnTo>
                      <a:pt x="25" y="154"/>
                    </a:lnTo>
                    <a:lnTo>
                      <a:pt x="44" y="153"/>
                    </a:lnTo>
                    <a:lnTo>
                      <a:pt x="62" y="149"/>
                    </a:lnTo>
                    <a:lnTo>
                      <a:pt x="70" y="146"/>
                    </a:lnTo>
                    <a:lnTo>
                      <a:pt x="77" y="143"/>
                    </a:lnTo>
                    <a:lnTo>
                      <a:pt x="81" y="138"/>
                    </a:lnTo>
                    <a:lnTo>
                      <a:pt x="84" y="133"/>
                    </a:lnTo>
                    <a:lnTo>
                      <a:pt x="85" y="105"/>
                    </a:lnTo>
                    <a:lnTo>
                      <a:pt x="85" y="61"/>
                    </a:lnTo>
                    <a:lnTo>
                      <a:pt x="86" y="40"/>
                    </a:lnTo>
                    <a:lnTo>
                      <a:pt x="88" y="22"/>
                    </a:lnTo>
                    <a:lnTo>
                      <a:pt x="92" y="7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101" y="0"/>
                    </a:lnTo>
                    <a:lnTo>
                      <a:pt x="105" y="3"/>
                    </a:lnTo>
                    <a:lnTo>
                      <a:pt x="107" y="7"/>
                    </a:lnTo>
                    <a:lnTo>
                      <a:pt x="110" y="12"/>
                    </a:lnTo>
                    <a:lnTo>
                      <a:pt x="113" y="22"/>
                    </a:lnTo>
                    <a:lnTo>
                      <a:pt x="114" y="32"/>
                    </a:lnTo>
                    <a:lnTo>
                      <a:pt x="114" y="45"/>
                    </a:lnTo>
                    <a:lnTo>
                      <a:pt x="114" y="61"/>
                    </a:lnTo>
                    <a:lnTo>
                      <a:pt x="113" y="92"/>
                    </a:lnTo>
                    <a:lnTo>
                      <a:pt x="113" y="118"/>
                    </a:lnTo>
                    <a:lnTo>
                      <a:pt x="114" y="127"/>
                    </a:lnTo>
                    <a:lnTo>
                      <a:pt x="115" y="135"/>
                    </a:lnTo>
                    <a:lnTo>
                      <a:pt x="118" y="141"/>
                    </a:lnTo>
                    <a:lnTo>
                      <a:pt x="122" y="143"/>
                    </a:lnTo>
                    <a:lnTo>
                      <a:pt x="134" y="146"/>
                    </a:lnTo>
                    <a:lnTo>
                      <a:pt x="151" y="147"/>
                    </a:lnTo>
                    <a:lnTo>
                      <a:pt x="170" y="149"/>
                    </a:lnTo>
                    <a:lnTo>
                      <a:pt x="177" y="150"/>
                    </a:lnTo>
                    <a:lnTo>
                      <a:pt x="183" y="151"/>
                    </a:lnTo>
                    <a:lnTo>
                      <a:pt x="188" y="154"/>
                    </a:lnTo>
                    <a:lnTo>
                      <a:pt x="189" y="157"/>
                    </a:lnTo>
                    <a:lnTo>
                      <a:pt x="189" y="161"/>
                    </a:lnTo>
                    <a:lnTo>
                      <a:pt x="188" y="163"/>
                    </a:lnTo>
                    <a:lnTo>
                      <a:pt x="185" y="167"/>
                    </a:lnTo>
                    <a:lnTo>
                      <a:pt x="181" y="170"/>
                    </a:lnTo>
                    <a:lnTo>
                      <a:pt x="177" y="171"/>
                    </a:lnTo>
                    <a:lnTo>
                      <a:pt x="174" y="172"/>
                    </a:lnTo>
                    <a:lnTo>
                      <a:pt x="167" y="172"/>
                    </a:lnTo>
                    <a:lnTo>
                      <a:pt x="158" y="172"/>
                    </a:lnTo>
                    <a:lnTo>
                      <a:pt x="135" y="168"/>
                    </a:lnTo>
                    <a:lnTo>
                      <a:pt x="109" y="166"/>
                    </a:lnTo>
                    <a:lnTo>
                      <a:pt x="97" y="164"/>
                    </a:lnTo>
                    <a:lnTo>
                      <a:pt x="85" y="166"/>
                    </a:lnTo>
                    <a:lnTo>
                      <a:pt x="64" y="168"/>
                    </a:lnTo>
                    <a:lnTo>
                      <a:pt x="41" y="174"/>
                    </a:lnTo>
                    <a:lnTo>
                      <a:pt x="31" y="175"/>
                    </a:lnTo>
                    <a:lnTo>
                      <a:pt x="21" y="175"/>
                    </a:lnTo>
                    <a:lnTo>
                      <a:pt x="12" y="175"/>
                    </a:lnTo>
                    <a:lnTo>
                      <a:pt x="3" y="172"/>
                    </a:lnTo>
                    <a:close/>
                  </a:path>
                </a:pathLst>
              </a:custGeom>
              <a:solidFill>
                <a:srgbClr val="EEC2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g238d613911f_0_192"/>
              <p:cNvSpPr/>
              <p:nvPr/>
            </p:nvSpPr>
            <p:spPr>
              <a:xfrm>
                <a:off x="5419726" y="5491163"/>
                <a:ext cx="300038" cy="277813"/>
              </a:xfrm>
              <a:custGeom>
                <a:rect b="b" l="l" r="r" t="t"/>
                <a:pathLst>
                  <a:path extrusionOk="0" h="175" w="189">
                    <a:moveTo>
                      <a:pt x="3" y="172"/>
                    </a:moveTo>
                    <a:lnTo>
                      <a:pt x="3" y="172"/>
                    </a:lnTo>
                    <a:lnTo>
                      <a:pt x="0" y="171"/>
                    </a:lnTo>
                    <a:lnTo>
                      <a:pt x="0" y="168"/>
                    </a:lnTo>
                    <a:lnTo>
                      <a:pt x="0" y="166"/>
                    </a:lnTo>
                    <a:lnTo>
                      <a:pt x="3" y="163"/>
                    </a:lnTo>
                    <a:lnTo>
                      <a:pt x="7" y="161"/>
                    </a:lnTo>
                    <a:lnTo>
                      <a:pt x="12" y="158"/>
                    </a:lnTo>
                    <a:lnTo>
                      <a:pt x="19" y="155"/>
                    </a:lnTo>
                    <a:lnTo>
                      <a:pt x="25" y="154"/>
                    </a:lnTo>
                    <a:lnTo>
                      <a:pt x="44" y="153"/>
                    </a:lnTo>
                    <a:lnTo>
                      <a:pt x="62" y="149"/>
                    </a:lnTo>
                    <a:lnTo>
                      <a:pt x="70" y="146"/>
                    </a:lnTo>
                    <a:lnTo>
                      <a:pt x="77" y="143"/>
                    </a:lnTo>
                    <a:lnTo>
                      <a:pt x="81" y="138"/>
                    </a:lnTo>
                    <a:lnTo>
                      <a:pt x="84" y="133"/>
                    </a:lnTo>
                    <a:lnTo>
                      <a:pt x="85" y="105"/>
                    </a:lnTo>
                    <a:lnTo>
                      <a:pt x="85" y="61"/>
                    </a:lnTo>
                    <a:lnTo>
                      <a:pt x="86" y="40"/>
                    </a:lnTo>
                    <a:lnTo>
                      <a:pt x="88" y="22"/>
                    </a:lnTo>
                    <a:lnTo>
                      <a:pt x="92" y="7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101" y="0"/>
                    </a:lnTo>
                    <a:lnTo>
                      <a:pt x="105" y="3"/>
                    </a:lnTo>
                    <a:lnTo>
                      <a:pt x="107" y="7"/>
                    </a:lnTo>
                    <a:lnTo>
                      <a:pt x="110" y="12"/>
                    </a:lnTo>
                    <a:lnTo>
                      <a:pt x="113" y="22"/>
                    </a:lnTo>
                    <a:lnTo>
                      <a:pt x="114" y="32"/>
                    </a:lnTo>
                    <a:lnTo>
                      <a:pt x="114" y="45"/>
                    </a:lnTo>
                    <a:lnTo>
                      <a:pt x="114" y="61"/>
                    </a:lnTo>
                    <a:lnTo>
                      <a:pt x="113" y="92"/>
                    </a:lnTo>
                    <a:lnTo>
                      <a:pt x="113" y="118"/>
                    </a:lnTo>
                    <a:lnTo>
                      <a:pt x="114" y="127"/>
                    </a:lnTo>
                    <a:lnTo>
                      <a:pt x="115" y="135"/>
                    </a:lnTo>
                    <a:lnTo>
                      <a:pt x="118" y="141"/>
                    </a:lnTo>
                    <a:lnTo>
                      <a:pt x="122" y="143"/>
                    </a:lnTo>
                    <a:lnTo>
                      <a:pt x="134" y="146"/>
                    </a:lnTo>
                    <a:lnTo>
                      <a:pt x="151" y="147"/>
                    </a:lnTo>
                    <a:lnTo>
                      <a:pt x="170" y="149"/>
                    </a:lnTo>
                    <a:lnTo>
                      <a:pt x="177" y="150"/>
                    </a:lnTo>
                    <a:lnTo>
                      <a:pt x="183" y="151"/>
                    </a:lnTo>
                    <a:lnTo>
                      <a:pt x="188" y="154"/>
                    </a:lnTo>
                    <a:lnTo>
                      <a:pt x="189" y="157"/>
                    </a:lnTo>
                    <a:lnTo>
                      <a:pt x="189" y="161"/>
                    </a:lnTo>
                    <a:lnTo>
                      <a:pt x="188" y="163"/>
                    </a:lnTo>
                    <a:lnTo>
                      <a:pt x="185" y="167"/>
                    </a:lnTo>
                    <a:lnTo>
                      <a:pt x="181" y="170"/>
                    </a:lnTo>
                    <a:lnTo>
                      <a:pt x="177" y="171"/>
                    </a:lnTo>
                    <a:lnTo>
                      <a:pt x="174" y="172"/>
                    </a:lnTo>
                    <a:lnTo>
                      <a:pt x="167" y="172"/>
                    </a:lnTo>
                    <a:lnTo>
                      <a:pt x="158" y="172"/>
                    </a:lnTo>
                    <a:lnTo>
                      <a:pt x="135" y="168"/>
                    </a:lnTo>
                    <a:lnTo>
                      <a:pt x="109" y="166"/>
                    </a:lnTo>
                    <a:lnTo>
                      <a:pt x="97" y="164"/>
                    </a:lnTo>
                    <a:lnTo>
                      <a:pt x="85" y="166"/>
                    </a:lnTo>
                    <a:lnTo>
                      <a:pt x="64" y="168"/>
                    </a:lnTo>
                    <a:lnTo>
                      <a:pt x="41" y="174"/>
                    </a:lnTo>
                    <a:lnTo>
                      <a:pt x="31" y="175"/>
                    </a:lnTo>
                    <a:lnTo>
                      <a:pt x="21" y="175"/>
                    </a:lnTo>
                    <a:lnTo>
                      <a:pt x="12" y="175"/>
                    </a:lnTo>
                    <a:lnTo>
                      <a:pt x="3" y="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g238d613911f_0_192"/>
              <p:cNvSpPr/>
              <p:nvPr/>
            </p:nvSpPr>
            <p:spPr>
              <a:xfrm>
                <a:off x="5457826" y="4703763"/>
                <a:ext cx="277813" cy="444500"/>
              </a:xfrm>
              <a:custGeom>
                <a:rect b="b" l="l" r="r" t="t"/>
                <a:pathLst>
                  <a:path extrusionOk="0" h="280" w="175">
                    <a:moveTo>
                      <a:pt x="0" y="36"/>
                    </a:moveTo>
                    <a:lnTo>
                      <a:pt x="0" y="36"/>
                    </a:lnTo>
                    <a:lnTo>
                      <a:pt x="7" y="36"/>
                    </a:lnTo>
                    <a:lnTo>
                      <a:pt x="15" y="35"/>
                    </a:lnTo>
                    <a:lnTo>
                      <a:pt x="24" y="32"/>
                    </a:lnTo>
                    <a:lnTo>
                      <a:pt x="33" y="28"/>
                    </a:lnTo>
                    <a:lnTo>
                      <a:pt x="41" y="22"/>
                    </a:lnTo>
                    <a:lnTo>
                      <a:pt x="45" y="18"/>
                    </a:lnTo>
                    <a:lnTo>
                      <a:pt x="48" y="14"/>
                    </a:lnTo>
                    <a:lnTo>
                      <a:pt x="50" y="7"/>
                    </a:lnTo>
                    <a:lnTo>
                      <a:pt x="52" y="0"/>
                    </a:lnTo>
                    <a:lnTo>
                      <a:pt x="139" y="0"/>
                    </a:lnTo>
                    <a:lnTo>
                      <a:pt x="138" y="31"/>
                    </a:lnTo>
                    <a:lnTo>
                      <a:pt x="135" y="97"/>
                    </a:lnTo>
                    <a:lnTo>
                      <a:pt x="135" y="134"/>
                    </a:lnTo>
                    <a:lnTo>
                      <a:pt x="135" y="166"/>
                    </a:lnTo>
                    <a:lnTo>
                      <a:pt x="138" y="190"/>
                    </a:lnTo>
                    <a:lnTo>
                      <a:pt x="139" y="196"/>
                    </a:lnTo>
                    <a:lnTo>
                      <a:pt x="142" y="200"/>
                    </a:lnTo>
                    <a:lnTo>
                      <a:pt x="152" y="205"/>
                    </a:lnTo>
                    <a:lnTo>
                      <a:pt x="163" y="208"/>
                    </a:lnTo>
                    <a:lnTo>
                      <a:pt x="175" y="209"/>
                    </a:lnTo>
                    <a:lnTo>
                      <a:pt x="175" y="280"/>
                    </a:lnTo>
                    <a:lnTo>
                      <a:pt x="4" y="280"/>
                    </a:lnTo>
                    <a:lnTo>
                      <a:pt x="4" y="209"/>
                    </a:lnTo>
                    <a:lnTo>
                      <a:pt x="9" y="209"/>
                    </a:lnTo>
                    <a:lnTo>
                      <a:pt x="15" y="209"/>
                    </a:lnTo>
                    <a:lnTo>
                      <a:pt x="21" y="209"/>
                    </a:lnTo>
                    <a:lnTo>
                      <a:pt x="27" y="208"/>
                    </a:lnTo>
                    <a:lnTo>
                      <a:pt x="33" y="204"/>
                    </a:lnTo>
                    <a:lnTo>
                      <a:pt x="34" y="201"/>
                    </a:lnTo>
                    <a:lnTo>
                      <a:pt x="37" y="198"/>
                    </a:lnTo>
                    <a:lnTo>
                      <a:pt x="38" y="194"/>
                    </a:lnTo>
                    <a:lnTo>
                      <a:pt x="38" y="190"/>
                    </a:lnTo>
                    <a:lnTo>
                      <a:pt x="38" y="98"/>
                    </a:lnTo>
                    <a:lnTo>
                      <a:pt x="0" y="98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88B2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g238d613911f_0_192"/>
              <p:cNvSpPr/>
              <p:nvPr/>
            </p:nvSpPr>
            <p:spPr>
              <a:xfrm>
                <a:off x="5465763" y="4722813"/>
                <a:ext cx="250825" cy="377825"/>
              </a:xfrm>
              <a:custGeom>
                <a:rect b="b" l="l" r="r" t="t"/>
                <a:pathLst>
                  <a:path extrusionOk="0" h="238" w="158">
                    <a:moveTo>
                      <a:pt x="0" y="32"/>
                    </a:moveTo>
                    <a:lnTo>
                      <a:pt x="0" y="32"/>
                    </a:lnTo>
                    <a:lnTo>
                      <a:pt x="7" y="32"/>
                    </a:lnTo>
                    <a:lnTo>
                      <a:pt x="15" y="32"/>
                    </a:lnTo>
                    <a:lnTo>
                      <a:pt x="24" y="29"/>
                    </a:lnTo>
                    <a:lnTo>
                      <a:pt x="33" y="27"/>
                    </a:lnTo>
                    <a:lnTo>
                      <a:pt x="41" y="22"/>
                    </a:lnTo>
                    <a:lnTo>
                      <a:pt x="45" y="18"/>
                    </a:lnTo>
                    <a:lnTo>
                      <a:pt x="48" y="12"/>
                    </a:lnTo>
                    <a:lnTo>
                      <a:pt x="51" y="7"/>
                    </a:lnTo>
                    <a:lnTo>
                      <a:pt x="52" y="0"/>
                    </a:lnTo>
                    <a:lnTo>
                      <a:pt x="125" y="0"/>
                    </a:lnTo>
                    <a:lnTo>
                      <a:pt x="122" y="84"/>
                    </a:lnTo>
                    <a:lnTo>
                      <a:pt x="121" y="145"/>
                    </a:lnTo>
                    <a:lnTo>
                      <a:pt x="121" y="178"/>
                    </a:lnTo>
                    <a:lnTo>
                      <a:pt x="122" y="184"/>
                    </a:lnTo>
                    <a:lnTo>
                      <a:pt x="123" y="188"/>
                    </a:lnTo>
                    <a:lnTo>
                      <a:pt x="129" y="196"/>
                    </a:lnTo>
                    <a:lnTo>
                      <a:pt x="134" y="200"/>
                    </a:lnTo>
                    <a:lnTo>
                      <a:pt x="141" y="203"/>
                    </a:lnTo>
                    <a:lnTo>
                      <a:pt x="147" y="204"/>
                    </a:lnTo>
                    <a:lnTo>
                      <a:pt x="152" y="203"/>
                    </a:lnTo>
                    <a:lnTo>
                      <a:pt x="158" y="203"/>
                    </a:lnTo>
                    <a:lnTo>
                      <a:pt x="158" y="238"/>
                    </a:lnTo>
                    <a:lnTo>
                      <a:pt x="14" y="238"/>
                    </a:lnTo>
                    <a:lnTo>
                      <a:pt x="11" y="204"/>
                    </a:lnTo>
                    <a:lnTo>
                      <a:pt x="16" y="204"/>
                    </a:lnTo>
                    <a:lnTo>
                      <a:pt x="22" y="204"/>
                    </a:lnTo>
                    <a:lnTo>
                      <a:pt x="28" y="203"/>
                    </a:lnTo>
                    <a:lnTo>
                      <a:pt x="35" y="200"/>
                    </a:lnTo>
                    <a:lnTo>
                      <a:pt x="40" y="195"/>
                    </a:lnTo>
                    <a:lnTo>
                      <a:pt x="44" y="189"/>
                    </a:lnTo>
                    <a:lnTo>
                      <a:pt x="45" y="184"/>
                    </a:lnTo>
                    <a:lnTo>
                      <a:pt x="47" y="180"/>
                    </a:lnTo>
                    <a:lnTo>
                      <a:pt x="45" y="69"/>
                    </a:lnTo>
                    <a:lnTo>
                      <a:pt x="2" y="6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ECF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2" name="Google Shape;782;g238d613911f_0_192"/>
          <p:cNvSpPr txBox="1"/>
          <p:nvPr/>
        </p:nvSpPr>
        <p:spPr>
          <a:xfrm>
            <a:off x="504525" y="1524350"/>
            <a:ext cx="8555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Equip production lines with configurable visual sensors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adaptable to most (all?) analog workflows with visual control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implemented in 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captures 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from</a:t>
            </a:r>
            <a:b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gauges, fill levels, number displays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238d613911f_0_192"/>
          <p:cNvSpPr txBox="1"/>
          <p:nvPr/>
        </p:nvSpPr>
        <p:spPr>
          <a:xfrm>
            <a:off x="4395222" y="5852500"/>
            <a:ext cx="4664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238d613911f_0_192"/>
          <p:cNvSpPr txBox="1"/>
          <p:nvPr/>
        </p:nvSpPr>
        <p:spPr>
          <a:xfrm>
            <a:off x="656925" y="3505550"/>
            <a:ext cx="8555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Send data to Dashboard and time series database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Analyze based on accurate data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Optimize processes :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energy consumption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ordering and usage of materials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timing (just in time)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preventive maintenance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"/>
          <p:cNvSpPr txBox="1"/>
          <p:nvPr>
            <p:ph type="title"/>
          </p:nvPr>
        </p:nvSpPr>
        <p:spPr>
          <a:xfrm>
            <a:off x="838200" y="346075"/>
            <a:ext cx="10515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/>
              <a:t>Our Service</a:t>
            </a:r>
            <a:endParaRPr/>
          </a:p>
        </p:txBody>
      </p:sp>
      <p:grpSp>
        <p:nvGrpSpPr>
          <p:cNvPr id="790" name="Google Shape;790;p4"/>
          <p:cNvGrpSpPr/>
          <p:nvPr/>
        </p:nvGrpSpPr>
        <p:grpSpPr>
          <a:xfrm flipH="1" rot="3064766">
            <a:off x="1672203" y="1019298"/>
            <a:ext cx="2825750" cy="7192320"/>
            <a:chOff x="6457950" y="-338285"/>
            <a:chExt cx="2825750" cy="7193110"/>
          </a:xfrm>
        </p:grpSpPr>
        <p:sp>
          <p:nvSpPr>
            <p:cNvPr id="791" name="Google Shape;791;p4"/>
            <p:cNvSpPr/>
            <p:nvPr/>
          </p:nvSpPr>
          <p:spPr>
            <a:xfrm rot="1879007">
              <a:off x="7624124" y="416763"/>
              <a:ext cx="312738" cy="600141"/>
            </a:xfrm>
            <a:prstGeom prst="ellipse">
              <a:avLst/>
            </a:prstGeom>
            <a:solidFill>
              <a:srgbClr val="7552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6457950" y="2009775"/>
              <a:ext cx="349250" cy="222250"/>
            </a:xfrm>
            <a:custGeom>
              <a:rect b="b" l="l" r="r" t="t"/>
              <a:pathLst>
                <a:path extrusionOk="0" h="140" w="220">
                  <a:moveTo>
                    <a:pt x="27" y="0"/>
                  </a:moveTo>
                  <a:lnTo>
                    <a:pt x="27" y="0"/>
                  </a:lnTo>
                  <a:lnTo>
                    <a:pt x="22" y="7"/>
                  </a:lnTo>
                  <a:lnTo>
                    <a:pt x="15" y="28"/>
                  </a:lnTo>
                  <a:lnTo>
                    <a:pt x="6" y="60"/>
                  </a:lnTo>
                  <a:lnTo>
                    <a:pt x="3" y="78"/>
                  </a:lnTo>
                  <a:lnTo>
                    <a:pt x="0" y="99"/>
                  </a:lnTo>
                  <a:lnTo>
                    <a:pt x="1" y="102"/>
                  </a:lnTo>
                  <a:lnTo>
                    <a:pt x="4" y="105"/>
                  </a:lnTo>
                  <a:lnTo>
                    <a:pt x="7" y="111"/>
                  </a:lnTo>
                  <a:lnTo>
                    <a:pt x="15" y="117"/>
                  </a:lnTo>
                  <a:lnTo>
                    <a:pt x="24" y="123"/>
                  </a:lnTo>
                  <a:lnTo>
                    <a:pt x="38" y="129"/>
                  </a:lnTo>
                  <a:lnTo>
                    <a:pt x="54" y="137"/>
                  </a:lnTo>
                  <a:lnTo>
                    <a:pt x="78" y="138"/>
                  </a:lnTo>
                  <a:lnTo>
                    <a:pt x="104" y="140"/>
                  </a:lnTo>
                  <a:lnTo>
                    <a:pt x="160" y="140"/>
                  </a:lnTo>
                  <a:lnTo>
                    <a:pt x="203" y="138"/>
                  </a:lnTo>
                  <a:lnTo>
                    <a:pt x="220" y="137"/>
                  </a:lnTo>
                  <a:lnTo>
                    <a:pt x="220" y="113"/>
                  </a:lnTo>
                  <a:lnTo>
                    <a:pt x="205" y="113"/>
                  </a:lnTo>
                  <a:lnTo>
                    <a:pt x="169" y="110"/>
                  </a:lnTo>
                  <a:lnTo>
                    <a:pt x="148" y="108"/>
                  </a:lnTo>
                  <a:lnTo>
                    <a:pt x="128" y="105"/>
                  </a:lnTo>
                  <a:lnTo>
                    <a:pt x="111" y="101"/>
                  </a:lnTo>
                  <a:lnTo>
                    <a:pt x="104" y="98"/>
                  </a:lnTo>
                  <a:lnTo>
                    <a:pt x="99" y="95"/>
                  </a:lnTo>
                  <a:lnTo>
                    <a:pt x="98" y="84"/>
                  </a:lnTo>
                  <a:lnTo>
                    <a:pt x="99" y="72"/>
                  </a:lnTo>
                  <a:lnTo>
                    <a:pt x="102" y="60"/>
                  </a:lnTo>
                  <a:lnTo>
                    <a:pt x="108" y="4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CEB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6557963" y="1731963"/>
              <a:ext cx="206375" cy="288925"/>
            </a:xfrm>
            <a:custGeom>
              <a:rect b="b" l="l" r="r" t="t"/>
              <a:pathLst>
                <a:path extrusionOk="0" h="182" w="130">
                  <a:moveTo>
                    <a:pt x="0" y="159"/>
                  </a:moveTo>
                  <a:lnTo>
                    <a:pt x="0" y="159"/>
                  </a:lnTo>
                  <a:lnTo>
                    <a:pt x="24" y="86"/>
                  </a:lnTo>
                  <a:lnTo>
                    <a:pt x="41" y="3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7" y="0"/>
                  </a:lnTo>
                  <a:lnTo>
                    <a:pt x="77" y="1"/>
                  </a:lnTo>
                  <a:lnTo>
                    <a:pt x="91" y="3"/>
                  </a:lnTo>
                  <a:lnTo>
                    <a:pt x="104" y="7"/>
                  </a:lnTo>
                  <a:lnTo>
                    <a:pt x="118" y="15"/>
                  </a:lnTo>
                  <a:lnTo>
                    <a:pt x="130" y="24"/>
                  </a:lnTo>
                  <a:lnTo>
                    <a:pt x="94" y="96"/>
                  </a:lnTo>
                  <a:lnTo>
                    <a:pt x="67" y="149"/>
                  </a:lnTo>
                  <a:lnTo>
                    <a:pt x="54" y="170"/>
                  </a:lnTo>
                  <a:lnTo>
                    <a:pt x="47" y="182"/>
                  </a:lnTo>
                  <a:lnTo>
                    <a:pt x="33" y="173"/>
                  </a:lnTo>
                  <a:lnTo>
                    <a:pt x="18" y="165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6557963" y="1731963"/>
              <a:ext cx="206375" cy="288925"/>
            </a:xfrm>
            <a:custGeom>
              <a:rect b="b" l="l" r="r" t="t"/>
              <a:pathLst>
                <a:path extrusionOk="0" h="182" w="130">
                  <a:moveTo>
                    <a:pt x="0" y="159"/>
                  </a:moveTo>
                  <a:lnTo>
                    <a:pt x="0" y="159"/>
                  </a:lnTo>
                  <a:lnTo>
                    <a:pt x="24" y="86"/>
                  </a:lnTo>
                  <a:lnTo>
                    <a:pt x="41" y="3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7" y="0"/>
                  </a:lnTo>
                  <a:lnTo>
                    <a:pt x="77" y="1"/>
                  </a:lnTo>
                  <a:lnTo>
                    <a:pt x="91" y="3"/>
                  </a:lnTo>
                  <a:lnTo>
                    <a:pt x="104" y="7"/>
                  </a:lnTo>
                  <a:lnTo>
                    <a:pt x="118" y="15"/>
                  </a:lnTo>
                  <a:lnTo>
                    <a:pt x="130" y="24"/>
                  </a:lnTo>
                  <a:lnTo>
                    <a:pt x="94" y="96"/>
                  </a:lnTo>
                  <a:lnTo>
                    <a:pt x="67" y="149"/>
                  </a:lnTo>
                  <a:lnTo>
                    <a:pt x="54" y="170"/>
                  </a:lnTo>
                  <a:lnTo>
                    <a:pt x="47" y="182"/>
                  </a:lnTo>
                  <a:lnTo>
                    <a:pt x="33" y="173"/>
                  </a:lnTo>
                  <a:lnTo>
                    <a:pt x="18" y="165"/>
                  </a:lnTo>
                  <a:lnTo>
                    <a:pt x="0" y="1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6483350" y="1955800"/>
              <a:ext cx="182563" cy="153988"/>
            </a:xfrm>
            <a:custGeom>
              <a:rect b="b" l="l" r="r" t="t"/>
              <a:pathLst>
                <a:path extrusionOk="0" h="97" w="115">
                  <a:moveTo>
                    <a:pt x="0" y="43"/>
                  </a:moveTo>
                  <a:lnTo>
                    <a:pt x="0" y="43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8"/>
                  </a:lnTo>
                  <a:lnTo>
                    <a:pt x="15" y="11"/>
                  </a:lnTo>
                  <a:lnTo>
                    <a:pt x="23" y="5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5"/>
                  </a:lnTo>
                  <a:lnTo>
                    <a:pt x="71" y="20"/>
                  </a:lnTo>
                  <a:lnTo>
                    <a:pt x="98" y="37"/>
                  </a:lnTo>
                  <a:lnTo>
                    <a:pt x="109" y="46"/>
                  </a:lnTo>
                  <a:lnTo>
                    <a:pt x="115" y="52"/>
                  </a:lnTo>
                  <a:lnTo>
                    <a:pt x="106" y="73"/>
                  </a:lnTo>
                  <a:lnTo>
                    <a:pt x="98" y="88"/>
                  </a:lnTo>
                  <a:lnTo>
                    <a:pt x="95" y="94"/>
                  </a:lnTo>
                  <a:lnTo>
                    <a:pt x="92" y="97"/>
                  </a:lnTo>
                  <a:lnTo>
                    <a:pt x="47" y="74"/>
                  </a:lnTo>
                  <a:lnTo>
                    <a:pt x="15" y="56"/>
                  </a:lnTo>
                  <a:lnTo>
                    <a:pt x="5" y="49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2D2E2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6483350" y="1955800"/>
              <a:ext cx="182563" cy="153988"/>
            </a:xfrm>
            <a:custGeom>
              <a:rect b="b" l="l" r="r" t="t"/>
              <a:pathLst>
                <a:path extrusionOk="0" h="97" w="115">
                  <a:moveTo>
                    <a:pt x="0" y="43"/>
                  </a:moveTo>
                  <a:lnTo>
                    <a:pt x="0" y="43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8"/>
                  </a:lnTo>
                  <a:lnTo>
                    <a:pt x="15" y="11"/>
                  </a:lnTo>
                  <a:lnTo>
                    <a:pt x="23" y="5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5"/>
                  </a:lnTo>
                  <a:lnTo>
                    <a:pt x="71" y="20"/>
                  </a:lnTo>
                  <a:lnTo>
                    <a:pt x="98" y="37"/>
                  </a:lnTo>
                  <a:lnTo>
                    <a:pt x="109" y="46"/>
                  </a:lnTo>
                  <a:lnTo>
                    <a:pt x="115" y="52"/>
                  </a:lnTo>
                  <a:lnTo>
                    <a:pt x="106" y="73"/>
                  </a:lnTo>
                  <a:lnTo>
                    <a:pt x="98" y="88"/>
                  </a:lnTo>
                  <a:lnTo>
                    <a:pt x="95" y="94"/>
                  </a:lnTo>
                  <a:lnTo>
                    <a:pt x="92" y="97"/>
                  </a:lnTo>
                  <a:lnTo>
                    <a:pt x="47" y="74"/>
                  </a:lnTo>
                  <a:lnTo>
                    <a:pt x="15" y="56"/>
                  </a:lnTo>
                  <a:lnTo>
                    <a:pt x="5" y="49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7188200" y="2252663"/>
              <a:ext cx="622300" cy="719138"/>
            </a:xfrm>
            <a:custGeom>
              <a:rect b="b" l="l" r="r" t="t"/>
              <a:pathLst>
                <a:path extrusionOk="0" h="453" w="392">
                  <a:moveTo>
                    <a:pt x="56" y="18"/>
                  </a:moveTo>
                  <a:lnTo>
                    <a:pt x="56" y="18"/>
                  </a:lnTo>
                  <a:lnTo>
                    <a:pt x="0" y="126"/>
                  </a:lnTo>
                  <a:lnTo>
                    <a:pt x="0" y="127"/>
                  </a:lnTo>
                  <a:lnTo>
                    <a:pt x="1" y="127"/>
                  </a:lnTo>
                  <a:lnTo>
                    <a:pt x="9" y="129"/>
                  </a:lnTo>
                  <a:lnTo>
                    <a:pt x="30" y="129"/>
                  </a:lnTo>
                  <a:lnTo>
                    <a:pt x="62" y="126"/>
                  </a:lnTo>
                  <a:lnTo>
                    <a:pt x="50" y="178"/>
                  </a:lnTo>
                  <a:lnTo>
                    <a:pt x="35" y="245"/>
                  </a:lnTo>
                  <a:lnTo>
                    <a:pt x="59" y="230"/>
                  </a:lnTo>
                  <a:lnTo>
                    <a:pt x="80" y="218"/>
                  </a:lnTo>
                  <a:lnTo>
                    <a:pt x="101" y="207"/>
                  </a:lnTo>
                  <a:lnTo>
                    <a:pt x="110" y="240"/>
                  </a:lnTo>
                  <a:lnTo>
                    <a:pt x="131" y="316"/>
                  </a:lnTo>
                  <a:lnTo>
                    <a:pt x="145" y="358"/>
                  </a:lnTo>
                  <a:lnTo>
                    <a:pt x="158" y="397"/>
                  </a:lnTo>
                  <a:lnTo>
                    <a:pt x="170" y="430"/>
                  </a:lnTo>
                  <a:lnTo>
                    <a:pt x="176" y="444"/>
                  </a:lnTo>
                  <a:lnTo>
                    <a:pt x="182" y="453"/>
                  </a:lnTo>
                  <a:lnTo>
                    <a:pt x="204" y="414"/>
                  </a:lnTo>
                  <a:lnTo>
                    <a:pt x="252" y="325"/>
                  </a:lnTo>
                  <a:lnTo>
                    <a:pt x="278" y="275"/>
                  </a:lnTo>
                  <a:lnTo>
                    <a:pt x="300" y="231"/>
                  </a:lnTo>
                  <a:lnTo>
                    <a:pt x="315" y="198"/>
                  </a:lnTo>
                  <a:lnTo>
                    <a:pt x="318" y="187"/>
                  </a:lnTo>
                  <a:lnTo>
                    <a:pt x="318" y="181"/>
                  </a:lnTo>
                  <a:lnTo>
                    <a:pt x="335" y="186"/>
                  </a:lnTo>
                  <a:lnTo>
                    <a:pt x="362" y="195"/>
                  </a:lnTo>
                  <a:lnTo>
                    <a:pt x="364" y="193"/>
                  </a:lnTo>
                  <a:lnTo>
                    <a:pt x="364" y="192"/>
                  </a:lnTo>
                  <a:lnTo>
                    <a:pt x="361" y="180"/>
                  </a:lnTo>
                  <a:lnTo>
                    <a:pt x="354" y="163"/>
                  </a:lnTo>
                  <a:lnTo>
                    <a:pt x="345" y="144"/>
                  </a:lnTo>
                  <a:lnTo>
                    <a:pt x="329" y="107"/>
                  </a:lnTo>
                  <a:lnTo>
                    <a:pt x="321" y="91"/>
                  </a:lnTo>
                  <a:lnTo>
                    <a:pt x="350" y="92"/>
                  </a:lnTo>
                  <a:lnTo>
                    <a:pt x="374" y="92"/>
                  </a:lnTo>
                  <a:lnTo>
                    <a:pt x="392" y="91"/>
                  </a:lnTo>
                  <a:lnTo>
                    <a:pt x="341" y="0"/>
                  </a:lnTo>
                  <a:lnTo>
                    <a:pt x="219" y="6"/>
                  </a:lnTo>
                  <a:lnTo>
                    <a:pt x="122" y="12"/>
                  </a:lnTo>
                  <a:lnTo>
                    <a:pt x="83" y="15"/>
                  </a:lnTo>
                  <a:lnTo>
                    <a:pt x="56" y="18"/>
                  </a:lnTo>
                  <a:close/>
                </a:path>
              </a:pathLst>
            </a:custGeom>
            <a:solidFill>
              <a:srgbClr val="FEE98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7188200" y="2252663"/>
              <a:ext cx="622300" cy="719138"/>
            </a:xfrm>
            <a:custGeom>
              <a:rect b="b" l="l" r="r" t="t"/>
              <a:pathLst>
                <a:path extrusionOk="0" h="453" w="392">
                  <a:moveTo>
                    <a:pt x="56" y="18"/>
                  </a:moveTo>
                  <a:lnTo>
                    <a:pt x="56" y="18"/>
                  </a:lnTo>
                  <a:lnTo>
                    <a:pt x="0" y="126"/>
                  </a:lnTo>
                  <a:lnTo>
                    <a:pt x="0" y="127"/>
                  </a:lnTo>
                  <a:lnTo>
                    <a:pt x="1" y="127"/>
                  </a:lnTo>
                  <a:lnTo>
                    <a:pt x="9" y="129"/>
                  </a:lnTo>
                  <a:lnTo>
                    <a:pt x="30" y="129"/>
                  </a:lnTo>
                  <a:lnTo>
                    <a:pt x="62" y="126"/>
                  </a:lnTo>
                  <a:lnTo>
                    <a:pt x="50" y="178"/>
                  </a:lnTo>
                  <a:lnTo>
                    <a:pt x="35" y="245"/>
                  </a:lnTo>
                  <a:lnTo>
                    <a:pt x="59" y="230"/>
                  </a:lnTo>
                  <a:lnTo>
                    <a:pt x="80" y="218"/>
                  </a:lnTo>
                  <a:lnTo>
                    <a:pt x="101" y="207"/>
                  </a:lnTo>
                  <a:lnTo>
                    <a:pt x="110" y="240"/>
                  </a:lnTo>
                  <a:lnTo>
                    <a:pt x="131" y="316"/>
                  </a:lnTo>
                  <a:lnTo>
                    <a:pt x="145" y="358"/>
                  </a:lnTo>
                  <a:lnTo>
                    <a:pt x="158" y="397"/>
                  </a:lnTo>
                  <a:lnTo>
                    <a:pt x="170" y="430"/>
                  </a:lnTo>
                  <a:lnTo>
                    <a:pt x="176" y="444"/>
                  </a:lnTo>
                  <a:lnTo>
                    <a:pt x="182" y="453"/>
                  </a:lnTo>
                  <a:lnTo>
                    <a:pt x="204" y="414"/>
                  </a:lnTo>
                  <a:lnTo>
                    <a:pt x="252" y="325"/>
                  </a:lnTo>
                  <a:lnTo>
                    <a:pt x="278" y="275"/>
                  </a:lnTo>
                  <a:lnTo>
                    <a:pt x="300" y="231"/>
                  </a:lnTo>
                  <a:lnTo>
                    <a:pt x="315" y="198"/>
                  </a:lnTo>
                  <a:lnTo>
                    <a:pt x="318" y="187"/>
                  </a:lnTo>
                  <a:lnTo>
                    <a:pt x="318" y="181"/>
                  </a:lnTo>
                  <a:lnTo>
                    <a:pt x="335" y="186"/>
                  </a:lnTo>
                  <a:lnTo>
                    <a:pt x="362" y="195"/>
                  </a:lnTo>
                  <a:lnTo>
                    <a:pt x="364" y="193"/>
                  </a:lnTo>
                  <a:lnTo>
                    <a:pt x="364" y="192"/>
                  </a:lnTo>
                  <a:lnTo>
                    <a:pt x="361" y="180"/>
                  </a:lnTo>
                  <a:lnTo>
                    <a:pt x="354" y="163"/>
                  </a:lnTo>
                  <a:lnTo>
                    <a:pt x="345" y="144"/>
                  </a:lnTo>
                  <a:lnTo>
                    <a:pt x="329" y="107"/>
                  </a:lnTo>
                  <a:lnTo>
                    <a:pt x="321" y="91"/>
                  </a:lnTo>
                  <a:lnTo>
                    <a:pt x="350" y="92"/>
                  </a:lnTo>
                  <a:lnTo>
                    <a:pt x="374" y="92"/>
                  </a:lnTo>
                  <a:lnTo>
                    <a:pt x="392" y="91"/>
                  </a:lnTo>
                  <a:lnTo>
                    <a:pt x="341" y="0"/>
                  </a:lnTo>
                  <a:lnTo>
                    <a:pt x="219" y="6"/>
                  </a:lnTo>
                  <a:lnTo>
                    <a:pt x="122" y="12"/>
                  </a:lnTo>
                  <a:lnTo>
                    <a:pt x="83" y="15"/>
                  </a:lnTo>
                  <a:lnTo>
                    <a:pt x="56" y="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7316788" y="1163638"/>
              <a:ext cx="369888" cy="158750"/>
            </a:xfrm>
            <a:custGeom>
              <a:rect b="b" l="l" r="r" t="t"/>
              <a:pathLst>
                <a:path extrusionOk="0" h="100" w="233">
                  <a:moveTo>
                    <a:pt x="233" y="60"/>
                  </a:moveTo>
                  <a:lnTo>
                    <a:pt x="233" y="60"/>
                  </a:lnTo>
                  <a:lnTo>
                    <a:pt x="221" y="42"/>
                  </a:lnTo>
                  <a:lnTo>
                    <a:pt x="209" y="29"/>
                  </a:lnTo>
                  <a:lnTo>
                    <a:pt x="194" y="17"/>
                  </a:lnTo>
                  <a:lnTo>
                    <a:pt x="177" y="9"/>
                  </a:lnTo>
                  <a:lnTo>
                    <a:pt x="160" y="3"/>
                  </a:lnTo>
                  <a:lnTo>
                    <a:pt x="141" y="0"/>
                  </a:lnTo>
                  <a:lnTo>
                    <a:pt x="120" y="0"/>
                  </a:lnTo>
                  <a:lnTo>
                    <a:pt x="95" y="2"/>
                  </a:lnTo>
                  <a:lnTo>
                    <a:pt x="80" y="6"/>
                  </a:lnTo>
                  <a:lnTo>
                    <a:pt x="65" y="12"/>
                  </a:lnTo>
                  <a:lnTo>
                    <a:pt x="52" y="20"/>
                  </a:lnTo>
                  <a:lnTo>
                    <a:pt x="40" y="30"/>
                  </a:lnTo>
                  <a:lnTo>
                    <a:pt x="28" y="44"/>
                  </a:lnTo>
                  <a:lnTo>
                    <a:pt x="17" y="57"/>
                  </a:lnTo>
                  <a:lnTo>
                    <a:pt x="8" y="74"/>
                  </a:lnTo>
                  <a:lnTo>
                    <a:pt x="0" y="92"/>
                  </a:lnTo>
                  <a:lnTo>
                    <a:pt x="25" y="97"/>
                  </a:lnTo>
                  <a:lnTo>
                    <a:pt x="50" y="98"/>
                  </a:lnTo>
                  <a:lnTo>
                    <a:pt x="77" y="100"/>
                  </a:lnTo>
                  <a:lnTo>
                    <a:pt x="106" y="97"/>
                  </a:lnTo>
                  <a:lnTo>
                    <a:pt x="136" y="94"/>
                  </a:lnTo>
                  <a:lnTo>
                    <a:pt x="168" y="86"/>
                  </a:lnTo>
                  <a:lnTo>
                    <a:pt x="201" y="75"/>
                  </a:lnTo>
                  <a:lnTo>
                    <a:pt x="216" y="68"/>
                  </a:lnTo>
                  <a:lnTo>
                    <a:pt x="233" y="60"/>
                  </a:lnTo>
                  <a:close/>
                </a:path>
              </a:pathLst>
            </a:custGeom>
            <a:solidFill>
              <a:srgbClr val="B24B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7316788" y="1163638"/>
              <a:ext cx="369888" cy="158750"/>
            </a:xfrm>
            <a:custGeom>
              <a:rect b="b" l="l" r="r" t="t"/>
              <a:pathLst>
                <a:path extrusionOk="0" h="100" w="233">
                  <a:moveTo>
                    <a:pt x="233" y="60"/>
                  </a:moveTo>
                  <a:lnTo>
                    <a:pt x="233" y="60"/>
                  </a:lnTo>
                  <a:lnTo>
                    <a:pt x="221" y="42"/>
                  </a:lnTo>
                  <a:lnTo>
                    <a:pt x="209" y="29"/>
                  </a:lnTo>
                  <a:lnTo>
                    <a:pt x="194" y="17"/>
                  </a:lnTo>
                  <a:lnTo>
                    <a:pt x="177" y="9"/>
                  </a:lnTo>
                  <a:lnTo>
                    <a:pt x="160" y="3"/>
                  </a:lnTo>
                  <a:lnTo>
                    <a:pt x="141" y="0"/>
                  </a:lnTo>
                  <a:lnTo>
                    <a:pt x="120" y="0"/>
                  </a:lnTo>
                  <a:lnTo>
                    <a:pt x="95" y="2"/>
                  </a:lnTo>
                  <a:lnTo>
                    <a:pt x="80" y="6"/>
                  </a:lnTo>
                  <a:lnTo>
                    <a:pt x="65" y="12"/>
                  </a:lnTo>
                  <a:lnTo>
                    <a:pt x="52" y="20"/>
                  </a:lnTo>
                  <a:lnTo>
                    <a:pt x="40" y="30"/>
                  </a:lnTo>
                  <a:lnTo>
                    <a:pt x="28" y="44"/>
                  </a:lnTo>
                  <a:lnTo>
                    <a:pt x="17" y="57"/>
                  </a:lnTo>
                  <a:lnTo>
                    <a:pt x="8" y="74"/>
                  </a:lnTo>
                  <a:lnTo>
                    <a:pt x="0" y="92"/>
                  </a:lnTo>
                  <a:lnTo>
                    <a:pt x="25" y="97"/>
                  </a:lnTo>
                  <a:lnTo>
                    <a:pt x="50" y="98"/>
                  </a:lnTo>
                  <a:lnTo>
                    <a:pt x="77" y="100"/>
                  </a:lnTo>
                  <a:lnTo>
                    <a:pt x="106" y="97"/>
                  </a:lnTo>
                  <a:lnTo>
                    <a:pt x="136" y="94"/>
                  </a:lnTo>
                  <a:lnTo>
                    <a:pt x="168" y="86"/>
                  </a:lnTo>
                  <a:lnTo>
                    <a:pt x="201" y="75"/>
                  </a:lnTo>
                  <a:lnTo>
                    <a:pt x="216" y="68"/>
                  </a:lnTo>
                  <a:lnTo>
                    <a:pt x="233" y="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7258050" y="1258888"/>
              <a:ext cx="552450" cy="922338"/>
            </a:xfrm>
            <a:custGeom>
              <a:rect b="b" l="l" r="r" t="t"/>
              <a:pathLst>
                <a:path extrusionOk="0" h="581" w="348">
                  <a:moveTo>
                    <a:pt x="270" y="0"/>
                  </a:moveTo>
                  <a:lnTo>
                    <a:pt x="270" y="0"/>
                  </a:lnTo>
                  <a:lnTo>
                    <a:pt x="253" y="8"/>
                  </a:lnTo>
                  <a:lnTo>
                    <a:pt x="238" y="15"/>
                  </a:lnTo>
                  <a:lnTo>
                    <a:pt x="205" y="26"/>
                  </a:lnTo>
                  <a:lnTo>
                    <a:pt x="173" y="34"/>
                  </a:lnTo>
                  <a:lnTo>
                    <a:pt x="143" y="37"/>
                  </a:lnTo>
                  <a:lnTo>
                    <a:pt x="114" y="40"/>
                  </a:lnTo>
                  <a:lnTo>
                    <a:pt x="87" y="38"/>
                  </a:lnTo>
                  <a:lnTo>
                    <a:pt x="62" y="37"/>
                  </a:lnTo>
                  <a:lnTo>
                    <a:pt x="37" y="32"/>
                  </a:lnTo>
                  <a:lnTo>
                    <a:pt x="31" y="49"/>
                  </a:lnTo>
                  <a:lnTo>
                    <a:pt x="25" y="67"/>
                  </a:lnTo>
                  <a:lnTo>
                    <a:pt x="16" y="106"/>
                  </a:lnTo>
                  <a:lnTo>
                    <a:pt x="9" y="147"/>
                  </a:lnTo>
                  <a:lnTo>
                    <a:pt x="4" y="190"/>
                  </a:lnTo>
                  <a:lnTo>
                    <a:pt x="1" y="234"/>
                  </a:lnTo>
                  <a:lnTo>
                    <a:pt x="0" y="279"/>
                  </a:lnTo>
                  <a:lnTo>
                    <a:pt x="0" y="325"/>
                  </a:lnTo>
                  <a:lnTo>
                    <a:pt x="1" y="367"/>
                  </a:lnTo>
                  <a:lnTo>
                    <a:pt x="4" y="447"/>
                  </a:lnTo>
                  <a:lnTo>
                    <a:pt x="10" y="512"/>
                  </a:lnTo>
                  <a:lnTo>
                    <a:pt x="18" y="572"/>
                  </a:lnTo>
                  <a:lnTo>
                    <a:pt x="60" y="577"/>
                  </a:lnTo>
                  <a:lnTo>
                    <a:pt x="98" y="580"/>
                  </a:lnTo>
                  <a:lnTo>
                    <a:pt x="134" y="581"/>
                  </a:lnTo>
                  <a:lnTo>
                    <a:pt x="167" y="581"/>
                  </a:lnTo>
                  <a:lnTo>
                    <a:pt x="197" y="578"/>
                  </a:lnTo>
                  <a:lnTo>
                    <a:pt x="224" y="575"/>
                  </a:lnTo>
                  <a:lnTo>
                    <a:pt x="249" y="572"/>
                  </a:lnTo>
                  <a:lnTo>
                    <a:pt x="270" y="568"/>
                  </a:lnTo>
                  <a:lnTo>
                    <a:pt x="288" y="563"/>
                  </a:lnTo>
                  <a:lnTo>
                    <a:pt x="304" y="557"/>
                  </a:lnTo>
                  <a:lnTo>
                    <a:pt x="329" y="548"/>
                  </a:lnTo>
                  <a:lnTo>
                    <a:pt x="344" y="540"/>
                  </a:lnTo>
                  <a:lnTo>
                    <a:pt x="348" y="537"/>
                  </a:lnTo>
                  <a:lnTo>
                    <a:pt x="342" y="436"/>
                  </a:lnTo>
                  <a:lnTo>
                    <a:pt x="336" y="344"/>
                  </a:lnTo>
                  <a:lnTo>
                    <a:pt x="330" y="263"/>
                  </a:lnTo>
                  <a:lnTo>
                    <a:pt x="321" y="192"/>
                  </a:lnTo>
                  <a:lnTo>
                    <a:pt x="312" y="130"/>
                  </a:lnTo>
                  <a:lnTo>
                    <a:pt x="307" y="103"/>
                  </a:lnTo>
                  <a:lnTo>
                    <a:pt x="301" y="77"/>
                  </a:lnTo>
                  <a:lnTo>
                    <a:pt x="294" y="55"/>
                  </a:lnTo>
                  <a:lnTo>
                    <a:pt x="286" y="35"/>
                  </a:lnTo>
                  <a:lnTo>
                    <a:pt x="279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C0BA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7258050" y="1258888"/>
              <a:ext cx="552450" cy="922338"/>
            </a:xfrm>
            <a:custGeom>
              <a:rect b="b" l="l" r="r" t="t"/>
              <a:pathLst>
                <a:path extrusionOk="0" h="581" w="348">
                  <a:moveTo>
                    <a:pt x="270" y="0"/>
                  </a:moveTo>
                  <a:lnTo>
                    <a:pt x="270" y="0"/>
                  </a:lnTo>
                  <a:lnTo>
                    <a:pt x="253" y="8"/>
                  </a:lnTo>
                  <a:lnTo>
                    <a:pt x="238" y="15"/>
                  </a:lnTo>
                  <a:lnTo>
                    <a:pt x="205" y="26"/>
                  </a:lnTo>
                  <a:lnTo>
                    <a:pt x="173" y="34"/>
                  </a:lnTo>
                  <a:lnTo>
                    <a:pt x="143" y="37"/>
                  </a:lnTo>
                  <a:lnTo>
                    <a:pt x="114" y="40"/>
                  </a:lnTo>
                  <a:lnTo>
                    <a:pt x="87" y="38"/>
                  </a:lnTo>
                  <a:lnTo>
                    <a:pt x="62" y="37"/>
                  </a:lnTo>
                  <a:lnTo>
                    <a:pt x="37" y="32"/>
                  </a:lnTo>
                  <a:lnTo>
                    <a:pt x="31" y="49"/>
                  </a:lnTo>
                  <a:lnTo>
                    <a:pt x="25" y="67"/>
                  </a:lnTo>
                  <a:lnTo>
                    <a:pt x="16" y="106"/>
                  </a:lnTo>
                  <a:lnTo>
                    <a:pt x="9" y="147"/>
                  </a:lnTo>
                  <a:lnTo>
                    <a:pt x="4" y="190"/>
                  </a:lnTo>
                  <a:lnTo>
                    <a:pt x="1" y="234"/>
                  </a:lnTo>
                  <a:lnTo>
                    <a:pt x="0" y="279"/>
                  </a:lnTo>
                  <a:lnTo>
                    <a:pt x="0" y="325"/>
                  </a:lnTo>
                  <a:lnTo>
                    <a:pt x="1" y="367"/>
                  </a:lnTo>
                  <a:lnTo>
                    <a:pt x="4" y="447"/>
                  </a:lnTo>
                  <a:lnTo>
                    <a:pt x="10" y="512"/>
                  </a:lnTo>
                  <a:lnTo>
                    <a:pt x="18" y="572"/>
                  </a:lnTo>
                  <a:lnTo>
                    <a:pt x="60" y="577"/>
                  </a:lnTo>
                  <a:lnTo>
                    <a:pt x="98" y="580"/>
                  </a:lnTo>
                  <a:lnTo>
                    <a:pt x="134" y="581"/>
                  </a:lnTo>
                  <a:lnTo>
                    <a:pt x="167" y="581"/>
                  </a:lnTo>
                  <a:lnTo>
                    <a:pt x="197" y="578"/>
                  </a:lnTo>
                  <a:lnTo>
                    <a:pt x="224" y="575"/>
                  </a:lnTo>
                  <a:lnTo>
                    <a:pt x="249" y="572"/>
                  </a:lnTo>
                  <a:lnTo>
                    <a:pt x="270" y="568"/>
                  </a:lnTo>
                  <a:lnTo>
                    <a:pt x="288" y="563"/>
                  </a:lnTo>
                  <a:lnTo>
                    <a:pt x="304" y="557"/>
                  </a:lnTo>
                  <a:lnTo>
                    <a:pt x="329" y="548"/>
                  </a:lnTo>
                  <a:lnTo>
                    <a:pt x="344" y="540"/>
                  </a:lnTo>
                  <a:lnTo>
                    <a:pt x="348" y="537"/>
                  </a:lnTo>
                  <a:lnTo>
                    <a:pt x="342" y="436"/>
                  </a:lnTo>
                  <a:lnTo>
                    <a:pt x="336" y="344"/>
                  </a:lnTo>
                  <a:lnTo>
                    <a:pt x="330" y="263"/>
                  </a:lnTo>
                  <a:lnTo>
                    <a:pt x="321" y="192"/>
                  </a:lnTo>
                  <a:lnTo>
                    <a:pt x="312" y="130"/>
                  </a:lnTo>
                  <a:lnTo>
                    <a:pt x="307" y="103"/>
                  </a:lnTo>
                  <a:lnTo>
                    <a:pt x="301" y="77"/>
                  </a:lnTo>
                  <a:lnTo>
                    <a:pt x="294" y="55"/>
                  </a:lnTo>
                  <a:lnTo>
                    <a:pt x="286" y="35"/>
                  </a:lnTo>
                  <a:lnTo>
                    <a:pt x="279" y="15"/>
                  </a:lnTo>
                  <a:lnTo>
                    <a:pt x="2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7267575" y="2090738"/>
              <a:ext cx="584200" cy="222250"/>
            </a:xfrm>
            <a:custGeom>
              <a:rect b="b" l="l" r="r" t="t"/>
              <a:pathLst>
                <a:path extrusionOk="0" h="140" w="368">
                  <a:moveTo>
                    <a:pt x="12" y="25"/>
                  </a:moveTo>
                  <a:lnTo>
                    <a:pt x="0" y="42"/>
                  </a:lnTo>
                  <a:lnTo>
                    <a:pt x="4" y="125"/>
                  </a:lnTo>
                  <a:lnTo>
                    <a:pt x="16" y="127"/>
                  </a:lnTo>
                  <a:lnTo>
                    <a:pt x="45" y="131"/>
                  </a:lnTo>
                  <a:lnTo>
                    <a:pt x="89" y="137"/>
                  </a:lnTo>
                  <a:lnTo>
                    <a:pt x="114" y="139"/>
                  </a:lnTo>
                  <a:lnTo>
                    <a:pt x="143" y="140"/>
                  </a:lnTo>
                  <a:lnTo>
                    <a:pt x="172" y="140"/>
                  </a:lnTo>
                  <a:lnTo>
                    <a:pt x="202" y="140"/>
                  </a:lnTo>
                  <a:lnTo>
                    <a:pt x="232" y="137"/>
                  </a:lnTo>
                  <a:lnTo>
                    <a:pt x="262" y="133"/>
                  </a:lnTo>
                  <a:lnTo>
                    <a:pt x="291" y="127"/>
                  </a:lnTo>
                  <a:lnTo>
                    <a:pt x="318" y="117"/>
                  </a:lnTo>
                  <a:lnTo>
                    <a:pt x="344" y="105"/>
                  </a:lnTo>
                  <a:lnTo>
                    <a:pt x="356" y="99"/>
                  </a:lnTo>
                  <a:lnTo>
                    <a:pt x="368" y="90"/>
                  </a:lnTo>
                  <a:lnTo>
                    <a:pt x="366" y="80"/>
                  </a:lnTo>
                  <a:lnTo>
                    <a:pt x="363" y="53"/>
                  </a:lnTo>
                  <a:lnTo>
                    <a:pt x="359" y="25"/>
                  </a:lnTo>
                  <a:lnTo>
                    <a:pt x="356" y="15"/>
                  </a:lnTo>
                  <a:lnTo>
                    <a:pt x="353" y="9"/>
                  </a:lnTo>
                  <a:lnTo>
                    <a:pt x="341" y="0"/>
                  </a:lnTo>
                  <a:lnTo>
                    <a:pt x="318" y="9"/>
                  </a:lnTo>
                  <a:lnTo>
                    <a:pt x="289" y="16"/>
                  </a:lnTo>
                  <a:lnTo>
                    <a:pt x="250" y="24"/>
                  </a:lnTo>
                  <a:lnTo>
                    <a:pt x="203" y="30"/>
                  </a:lnTo>
                  <a:lnTo>
                    <a:pt x="176" y="33"/>
                  </a:lnTo>
                  <a:lnTo>
                    <a:pt x="146" y="35"/>
                  </a:lnTo>
                  <a:lnTo>
                    <a:pt x="116" y="35"/>
                  </a:lnTo>
                  <a:lnTo>
                    <a:pt x="83" y="33"/>
                  </a:lnTo>
                  <a:lnTo>
                    <a:pt x="48" y="30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5386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7267575" y="2090738"/>
              <a:ext cx="584200" cy="222250"/>
            </a:xfrm>
            <a:custGeom>
              <a:rect b="b" l="l" r="r" t="t"/>
              <a:pathLst>
                <a:path extrusionOk="0" h="140" w="368">
                  <a:moveTo>
                    <a:pt x="12" y="25"/>
                  </a:moveTo>
                  <a:lnTo>
                    <a:pt x="0" y="42"/>
                  </a:lnTo>
                  <a:lnTo>
                    <a:pt x="4" y="125"/>
                  </a:lnTo>
                  <a:lnTo>
                    <a:pt x="16" y="127"/>
                  </a:lnTo>
                  <a:lnTo>
                    <a:pt x="45" y="131"/>
                  </a:lnTo>
                  <a:lnTo>
                    <a:pt x="89" y="137"/>
                  </a:lnTo>
                  <a:lnTo>
                    <a:pt x="114" y="139"/>
                  </a:lnTo>
                  <a:lnTo>
                    <a:pt x="143" y="140"/>
                  </a:lnTo>
                  <a:lnTo>
                    <a:pt x="172" y="140"/>
                  </a:lnTo>
                  <a:lnTo>
                    <a:pt x="202" y="140"/>
                  </a:lnTo>
                  <a:lnTo>
                    <a:pt x="232" y="137"/>
                  </a:lnTo>
                  <a:lnTo>
                    <a:pt x="262" y="133"/>
                  </a:lnTo>
                  <a:lnTo>
                    <a:pt x="291" y="127"/>
                  </a:lnTo>
                  <a:lnTo>
                    <a:pt x="318" y="117"/>
                  </a:lnTo>
                  <a:lnTo>
                    <a:pt x="344" y="105"/>
                  </a:lnTo>
                  <a:lnTo>
                    <a:pt x="356" y="99"/>
                  </a:lnTo>
                  <a:lnTo>
                    <a:pt x="368" y="90"/>
                  </a:lnTo>
                  <a:lnTo>
                    <a:pt x="366" y="80"/>
                  </a:lnTo>
                  <a:lnTo>
                    <a:pt x="363" y="53"/>
                  </a:lnTo>
                  <a:lnTo>
                    <a:pt x="359" y="25"/>
                  </a:lnTo>
                  <a:lnTo>
                    <a:pt x="356" y="15"/>
                  </a:lnTo>
                  <a:lnTo>
                    <a:pt x="353" y="9"/>
                  </a:lnTo>
                  <a:lnTo>
                    <a:pt x="341" y="0"/>
                  </a:lnTo>
                  <a:lnTo>
                    <a:pt x="318" y="9"/>
                  </a:lnTo>
                  <a:lnTo>
                    <a:pt x="289" y="16"/>
                  </a:lnTo>
                  <a:lnTo>
                    <a:pt x="250" y="24"/>
                  </a:lnTo>
                  <a:lnTo>
                    <a:pt x="203" y="30"/>
                  </a:lnTo>
                  <a:lnTo>
                    <a:pt x="176" y="33"/>
                  </a:lnTo>
                  <a:lnTo>
                    <a:pt x="146" y="35"/>
                  </a:lnTo>
                  <a:lnTo>
                    <a:pt x="116" y="35"/>
                  </a:lnTo>
                  <a:lnTo>
                    <a:pt x="83" y="33"/>
                  </a:lnTo>
                  <a:lnTo>
                    <a:pt x="48" y="30"/>
                  </a:lnTo>
                  <a:lnTo>
                    <a:pt x="12" y="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7264400" y="1874838"/>
              <a:ext cx="546100" cy="146050"/>
            </a:xfrm>
            <a:custGeom>
              <a:rect b="b" l="l" r="r" t="t"/>
              <a:pathLst>
                <a:path extrusionOk="0" h="92" w="344">
                  <a:moveTo>
                    <a:pt x="0" y="85"/>
                  </a:moveTo>
                  <a:lnTo>
                    <a:pt x="0" y="85"/>
                  </a:lnTo>
                  <a:lnTo>
                    <a:pt x="26" y="88"/>
                  </a:lnTo>
                  <a:lnTo>
                    <a:pt x="56" y="91"/>
                  </a:lnTo>
                  <a:lnTo>
                    <a:pt x="97" y="92"/>
                  </a:lnTo>
                  <a:lnTo>
                    <a:pt x="147" y="91"/>
                  </a:lnTo>
                  <a:lnTo>
                    <a:pt x="175" y="89"/>
                  </a:lnTo>
                  <a:lnTo>
                    <a:pt x="205" y="86"/>
                  </a:lnTo>
                  <a:lnTo>
                    <a:pt x="239" y="82"/>
                  </a:lnTo>
                  <a:lnTo>
                    <a:pt x="272" y="77"/>
                  </a:lnTo>
                  <a:lnTo>
                    <a:pt x="308" y="69"/>
                  </a:lnTo>
                  <a:lnTo>
                    <a:pt x="344" y="60"/>
                  </a:lnTo>
                  <a:lnTo>
                    <a:pt x="344" y="0"/>
                  </a:lnTo>
                  <a:lnTo>
                    <a:pt x="323" y="6"/>
                  </a:lnTo>
                  <a:lnTo>
                    <a:pt x="294" y="12"/>
                  </a:lnTo>
                  <a:lnTo>
                    <a:pt x="257" y="17"/>
                  </a:lnTo>
                  <a:lnTo>
                    <a:pt x="208" y="23"/>
                  </a:lnTo>
                  <a:lnTo>
                    <a:pt x="150" y="26"/>
                  </a:lnTo>
                  <a:lnTo>
                    <a:pt x="80" y="26"/>
                  </a:lnTo>
                  <a:lnTo>
                    <a:pt x="41" y="26"/>
                  </a:lnTo>
                  <a:lnTo>
                    <a:pt x="0" y="2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960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6938963" y="2676525"/>
              <a:ext cx="1963738" cy="4178300"/>
            </a:xfrm>
            <a:custGeom>
              <a:rect b="b" l="l" r="r" t="t"/>
              <a:pathLst>
                <a:path extrusionOk="0" h="2632" w="1237">
                  <a:moveTo>
                    <a:pt x="643" y="865"/>
                  </a:moveTo>
                  <a:lnTo>
                    <a:pt x="643" y="865"/>
                  </a:lnTo>
                  <a:lnTo>
                    <a:pt x="623" y="859"/>
                  </a:lnTo>
                  <a:lnTo>
                    <a:pt x="603" y="851"/>
                  </a:lnTo>
                  <a:lnTo>
                    <a:pt x="585" y="842"/>
                  </a:lnTo>
                  <a:lnTo>
                    <a:pt x="569" y="830"/>
                  </a:lnTo>
                  <a:lnTo>
                    <a:pt x="554" y="818"/>
                  </a:lnTo>
                  <a:lnTo>
                    <a:pt x="540" y="803"/>
                  </a:lnTo>
                  <a:lnTo>
                    <a:pt x="530" y="788"/>
                  </a:lnTo>
                  <a:lnTo>
                    <a:pt x="521" y="773"/>
                  </a:lnTo>
                  <a:lnTo>
                    <a:pt x="513" y="756"/>
                  </a:lnTo>
                  <a:lnTo>
                    <a:pt x="510" y="739"/>
                  </a:lnTo>
                  <a:lnTo>
                    <a:pt x="508" y="723"/>
                  </a:lnTo>
                  <a:lnTo>
                    <a:pt x="510" y="706"/>
                  </a:lnTo>
                  <a:lnTo>
                    <a:pt x="514" y="691"/>
                  </a:lnTo>
                  <a:lnTo>
                    <a:pt x="522" y="676"/>
                  </a:lnTo>
                  <a:lnTo>
                    <a:pt x="534" y="663"/>
                  </a:lnTo>
                  <a:lnTo>
                    <a:pt x="549" y="650"/>
                  </a:lnTo>
                  <a:lnTo>
                    <a:pt x="542" y="649"/>
                  </a:lnTo>
                  <a:lnTo>
                    <a:pt x="522" y="643"/>
                  </a:lnTo>
                  <a:lnTo>
                    <a:pt x="508" y="638"/>
                  </a:lnTo>
                  <a:lnTo>
                    <a:pt x="495" y="631"/>
                  </a:lnTo>
                  <a:lnTo>
                    <a:pt x="481" y="623"/>
                  </a:lnTo>
                  <a:lnTo>
                    <a:pt x="466" y="613"/>
                  </a:lnTo>
                  <a:lnTo>
                    <a:pt x="454" y="601"/>
                  </a:lnTo>
                  <a:lnTo>
                    <a:pt x="444" y="586"/>
                  </a:lnTo>
                  <a:lnTo>
                    <a:pt x="438" y="577"/>
                  </a:lnTo>
                  <a:lnTo>
                    <a:pt x="435" y="569"/>
                  </a:lnTo>
                  <a:lnTo>
                    <a:pt x="430" y="558"/>
                  </a:lnTo>
                  <a:lnTo>
                    <a:pt x="428" y="548"/>
                  </a:lnTo>
                  <a:lnTo>
                    <a:pt x="427" y="537"/>
                  </a:lnTo>
                  <a:lnTo>
                    <a:pt x="425" y="525"/>
                  </a:lnTo>
                  <a:lnTo>
                    <a:pt x="427" y="513"/>
                  </a:lnTo>
                  <a:lnTo>
                    <a:pt x="428" y="500"/>
                  </a:lnTo>
                  <a:lnTo>
                    <a:pt x="432" y="486"/>
                  </a:lnTo>
                  <a:lnTo>
                    <a:pt x="436" y="471"/>
                  </a:lnTo>
                  <a:lnTo>
                    <a:pt x="441" y="456"/>
                  </a:lnTo>
                  <a:lnTo>
                    <a:pt x="448" y="439"/>
                  </a:lnTo>
                  <a:lnTo>
                    <a:pt x="444" y="436"/>
                  </a:lnTo>
                  <a:lnTo>
                    <a:pt x="432" y="427"/>
                  </a:lnTo>
                  <a:lnTo>
                    <a:pt x="415" y="414"/>
                  </a:lnTo>
                  <a:lnTo>
                    <a:pt x="407" y="405"/>
                  </a:lnTo>
                  <a:lnTo>
                    <a:pt x="400" y="396"/>
                  </a:lnTo>
                  <a:lnTo>
                    <a:pt x="394" y="383"/>
                  </a:lnTo>
                  <a:lnTo>
                    <a:pt x="389" y="371"/>
                  </a:lnTo>
                  <a:lnTo>
                    <a:pt x="386" y="359"/>
                  </a:lnTo>
                  <a:lnTo>
                    <a:pt x="386" y="344"/>
                  </a:lnTo>
                  <a:lnTo>
                    <a:pt x="389" y="329"/>
                  </a:lnTo>
                  <a:lnTo>
                    <a:pt x="397" y="314"/>
                  </a:lnTo>
                  <a:lnTo>
                    <a:pt x="407" y="298"/>
                  </a:lnTo>
                  <a:lnTo>
                    <a:pt x="424" y="279"/>
                  </a:lnTo>
                  <a:lnTo>
                    <a:pt x="418" y="272"/>
                  </a:lnTo>
                  <a:lnTo>
                    <a:pt x="404" y="252"/>
                  </a:lnTo>
                  <a:lnTo>
                    <a:pt x="397" y="237"/>
                  </a:lnTo>
                  <a:lnTo>
                    <a:pt x="389" y="221"/>
                  </a:lnTo>
                  <a:lnTo>
                    <a:pt x="380" y="202"/>
                  </a:lnTo>
                  <a:lnTo>
                    <a:pt x="374" y="183"/>
                  </a:lnTo>
                  <a:lnTo>
                    <a:pt x="368" y="162"/>
                  </a:lnTo>
                  <a:lnTo>
                    <a:pt x="367" y="141"/>
                  </a:lnTo>
                  <a:lnTo>
                    <a:pt x="365" y="120"/>
                  </a:lnTo>
                  <a:lnTo>
                    <a:pt x="367" y="107"/>
                  </a:lnTo>
                  <a:lnTo>
                    <a:pt x="370" y="97"/>
                  </a:lnTo>
                  <a:lnTo>
                    <a:pt x="373" y="86"/>
                  </a:lnTo>
                  <a:lnTo>
                    <a:pt x="377" y="76"/>
                  </a:lnTo>
                  <a:lnTo>
                    <a:pt x="382" y="65"/>
                  </a:lnTo>
                  <a:lnTo>
                    <a:pt x="388" y="55"/>
                  </a:lnTo>
                  <a:lnTo>
                    <a:pt x="397" y="44"/>
                  </a:lnTo>
                  <a:lnTo>
                    <a:pt x="406" y="35"/>
                  </a:lnTo>
                  <a:lnTo>
                    <a:pt x="416" y="26"/>
                  </a:lnTo>
                  <a:lnTo>
                    <a:pt x="428" y="17"/>
                  </a:lnTo>
                  <a:lnTo>
                    <a:pt x="432" y="14"/>
                  </a:lnTo>
                  <a:lnTo>
                    <a:pt x="438" y="6"/>
                  </a:lnTo>
                  <a:lnTo>
                    <a:pt x="444" y="3"/>
                  </a:lnTo>
                  <a:lnTo>
                    <a:pt x="450" y="2"/>
                  </a:lnTo>
                  <a:lnTo>
                    <a:pt x="459" y="0"/>
                  </a:lnTo>
                  <a:lnTo>
                    <a:pt x="468" y="0"/>
                  </a:lnTo>
                  <a:lnTo>
                    <a:pt x="477" y="3"/>
                  </a:lnTo>
                  <a:lnTo>
                    <a:pt x="489" y="9"/>
                  </a:lnTo>
                  <a:lnTo>
                    <a:pt x="501" y="18"/>
                  </a:lnTo>
                  <a:lnTo>
                    <a:pt x="514" y="31"/>
                  </a:lnTo>
                  <a:lnTo>
                    <a:pt x="530" y="49"/>
                  </a:lnTo>
                  <a:lnTo>
                    <a:pt x="546" y="70"/>
                  </a:lnTo>
                  <a:lnTo>
                    <a:pt x="563" y="98"/>
                  </a:lnTo>
                  <a:lnTo>
                    <a:pt x="581" y="132"/>
                  </a:lnTo>
                  <a:lnTo>
                    <a:pt x="596" y="126"/>
                  </a:lnTo>
                  <a:lnTo>
                    <a:pt x="611" y="120"/>
                  </a:lnTo>
                  <a:lnTo>
                    <a:pt x="632" y="113"/>
                  </a:lnTo>
                  <a:lnTo>
                    <a:pt x="655" y="109"/>
                  </a:lnTo>
                  <a:lnTo>
                    <a:pt x="679" y="104"/>
                  </a:lnTo>
                  <a:lnTo>
                    <a:pt x="705" y="104"/>
                  </a:lnTo>
                  <a:lnTo>
                    <a:pt x="717" y="104"/>
                  </a:lnTo>
                  <a:lnTo>
                    <a:pt x="729" y="107"/>
                  </a:lnTo>
                  <a:lnTo>
                    <a:pt x="739" y="110"/>
                  </a:lnTo>
                  <a:lnTo>
                    <a:pt x="750" y="115"/>
                  </a:lnTo>
                  <a:lnTo>
                    <a:pt x="760" y="120"/>
                  </a:lnTo>
                  <a:lnTo>
                    <a:pt x="769" y="127"/>
                  </a:lnTo>
                  <a:lnTo>
                    <a:pt x="777" y="138"/>
                  </a:lnTo>
                  <a:lnTo>
                    <a:pt x="783" y="148"/>
                  </a:lnTo>
                  <a:lnTo>
                    <a:pt x="788" y="160"/>
                  </a:lnTo>
                  <a:lnTo>
                    <a:pt x="792" y="175"/>
                  </a:lnTo>
                  <a:lnTo>
                    <a:pt x="792" y="193"/>
                  </a:lnTo>
                  <a:lnTo>
                    <a:pt x="792" y="213"/>
                  </a:lnTo>
                  <a:lnTo>
                    <a:pt x="789" y="236"/>
                  </a:lnTo>
                  <a:lnTo>
                    <a:pt x="785" y="260"/>
                  </a:lnTo>
                  <a:lnTo>
                    <a:pt x="777" y="287"/>
                  </a:lnTo>
                  <a:lnTo>
                    <a:pt x="768" y="319"/>
                  </a:lnTo>
                  <a:lnTo>
                    <a:pt x="754" y="352"/>
                  </a:lnTo>
                  <a:lnTo>
                    <a:pt x="739" y="388"/>
                  </a:lnTo>
                  <a:lnTo>
                    <a:pt x="757" y="382"/>
                  </a:lnTo>
                  <a:lnTo>
                    <a:pt x="772" y="380"/>
                  </a:lnTo>
                  <a:lnTo>
                    <a:pt x="786" y="380"/>
                  </a:lnTo>
                  <a:lnTo>
                    <a:pt x="797" y="385"/>
                  </a:lnTo>
                  <a:lnTo>
                    <a:pt x="807" y="390"/>
                  </a:lnTo>
                  <a:lnTo>
                    <a:pt x="815" y="399"/>
                  </a:lnTo>
                  <a:lnTo>
                    <a:pt x="821" y="408"/>
                  </a:lnTo>
                  <a:lnTo>
                    <a:pt x="824" y="418"/>
                  </a:lnTo>
                  <a:lnTo>
                    <a:pt x="827" y="429"/>
                  </a:lnTo>
                  <a:lnTo>
                    <a:pt x="827" y="441"/>
                  </a:lnTo>
                  <a:lnTo>
                    <a:pt x="825" y="453"/>
                  </a:lnTo>
                  <a:lnTo>
                    <a:pt x="822" y="465"/>
                  </a:lnTo>
                  <a:lnTo>
                    <a:pt x="818" y="477"/>
                  </a:lnTo>
                  <a:lnTo>
                    <a:pt x="812" y="486"/>
                  </a:lnTo>
                  <a:lnTo>
                    <a:pt x="803" y="497"/>
                  </a:lnTo>
                  <a:lnTo>
                    <a:pt x="792" y="504"/>
                  </a:lnTo>
                  <a:lnTo>
                    <a:pt x="807" y="506"/>
                  </a:lnTo>
                  <a:lnTo>
                    <a:pt x="821" y="510"/>
                  </a:lnTo>
                  <a:lnTo>
                    <a:pt x="833" y="515"/>
                  </a:lnTo>
                  <a:lnTo>
                    <a:pt x="845" y="519"/>
                  </a:lnTo>
                  <a:lnTo>
                    <a:pt x="855" y="525"/>
                  </a:lnTo>
                  <a:lnTo>
                    <a:pt x="866" y="533"/>
                  </a:lnTo>
                  <a:lnTo>
                    <a:pt x="875" y="540"/>
                  </a:lnTo>
                  <a:lnTo>
                    <a:pt x="883" y="548"/>
                  </a:lnTo>
                  <a:lnTo>
                    <a:pt x="892" y="557"/>
                  </a:lnTo>
                  <a:lnTo>
                    <a:pt x="898" y="568"/>
                  </a:lnTo>
                  <a:lnTo>
                    <a:pt x="904" y="577"/>
                  </a:lnTo>
                  <a:lnTo>
                    <a:pt x="908" y="587"/>
                  </a:lnTo>
                  <a:lnTo>
                    <a:pt x="913" y="598"/>
                  </a:lnTo>
                  <a:lnTo>
                    <a:pt x="916" y="608"/>
                  </a:lnTo>
                  <a:lnTo>
                    <a:pt x="920" y="632"/>
                  </a:lnTo>
                  <a:lnTo>
                    <a:pt x="922" y="655"/>
                  </a:lnTo>
                  <a:lnTo>
                    <a:pt x="919" y="679"/>
                  </a:lnTo>
                  <a:lnTo>
                    <a:pt x="913" y="702"/>
                  </a:lnTo>
                  <a:lnTo>
                    <a:pt x="908" y="714"/>
                  </a:lnTo>
                  <a:lnTo>
                    <a:pt x="902" y="724"/>
                  </a:lnTo>
                  <a:lnTo>
                    <a:pt x="896" y="735"/>
                  </a:lnTo>
                  <a:lnTo>
                    <a:pt x="889" y="746"/>
                  </a:lnTo>
                  <a:lnTo>
                    <a:pt x="881" y="756"/>
                  </a:lnTo>
                  <a:lnTo>
                    <a:pt x="872" y="765"/>
                  </a:lnTo>
                  <a:lnTo>
                    <a:pt x="863" y="774"/>
                  </a:lnTo>
                  <a:lnTo>
                    <a:pt x="851" y="783"/>
                  </a:lnTo>
                  <a:lnTo>
                    <a:pt x="840" y="791"/>
                  </a:lnTo>
                  <a:lnTo>
                    <a:pt x="827" y="798"/>
                  </a:lnTo>
                  <a:lnTo>
                    <a:pt x="836" y="804"/>
                  </a:lnTo>
                  <a:lnTo>
                    <a:pt x="842" y="813"/>
                  </a:lnTo>
                  <a:lnTo>
                    <a:pt x="848" y="824"/>
                  </a:lnTo>
                  <a:lnTo>
                    <a:pt x="854" y="838"/>
                  </a:lnTo>
                  <a:lnTo>
                    <a:pt x="857" y="851"/>
                  </a:lnTo>
                  <a:lnTo>
                    <a:pt x="860" y="865"/>
                  </a:lnTo>
                  <a:lnTo>
                    <a:pt x="860" y="880"/>
                  </a:lnTo>
                  <a:lnTo>
                    <a:pt x="860" y="893"/>
                  </a:lnTo>
                  <a:lnTo>
                    <a:pt x="857" y="908"/>
                  </a:lnTo>
                  <a:lnTo>
                    <a:pt x="854" y="922"/>
                  </a:lnTo>
                  <a:lnTo>
                    <a:pt x="848" y="934"/>
                  </a:lnTo>
                  <a:lnTo>
                    <a:pt x="839" y="945"/>
                  </a:lnTo>
                  <a:lnTo>
                    <a:pt x="830" y="954"/>
                  </a:lnTo>
                  <a:lnTo>
                    <a:pt x="818" y="960"/>
                  </a:lnTo>
                  <a:lnTo>
                    <a:pt x="803" y="964"/>
                  </a:lnTo>
                  <a:lnTo>
                    <a:pt x="786" y="964"/>
                  </a:lnTo>
                  <a:lnTo>
                    <a:pt x="795" y="966"/>
                  </a:lnTo>
                  <a:lnTo>
                    <a:pt x="819" y="973"/>
                  </a:lnTo>
                  <a:lnTo>
                    <a:pt x="834" y="979"/>
                  </a:lnTo>
                  <a:lnTo>
                    <a:pt x="851" y="987"/>
                  </a:lnTo>
                  <a:lnTo>
                    <a:pt x="869" y="996"/>
                  </a:lnTo>
                  <a:lnTo>
                    <a:pt x="886" y="1006"/>
                  </a:lnTo>
                  <a:lnTo>
                    <a:pt x="901" y="1020"/>
                  </a:lnTo>
                  <a:lnTo>
                    <a:pt x="916" y="1035"/>
                  </a:lnTo>
                  <a:lnTo>
                    <a:pt x="922" y="1044"/>
                  </a:lnTo>
                  <a:lnTo>
                    <a:pt x="928" y="1053"/>
                  </a:lnTo>
                  <a:lnTo>
                    <a:pt x="932" y="1064"/>
                  </a:lnTo>
                  <a:lnTo>
                    <a:pt x="935" y="1074"/>
                  </a:lnTo>
                  <a:lnTo>
                    <a:pt x="938" y="1085"/>
                  </a:lnTo>
                  <a:lnTo>
                    <a:pt x="940" y="1097"/>
                  </a:lnTo>
                  <a:lnTo>
                    <a:pt x="941" y="1109"/>
                  </a:lnTo>
                  <a:lnTo>
                    <a:pt x="940" y="1123"/>
                  </a:lnTo>
                  <a:lnTo>
                    <a:pt x="938" y="1136"/>
                  </a:lnTo>
                  <a:lnTo>
                    <a:pt x="934" y="1151"/>
                  </a:lnTo>
                  <a:lnTo>
                    <a:pt x="929" y="1168"/>
                  </a:lnTo>
                  <a:lnTo>
                    <a:pt x="922" y="1184"/>
                  </a:lnTo>
                  <a:lnTo>
                    <a:pt x="937" y="1177"/>
                  </a:lnTo>
                  <a:lnTo>
                    <a:pt x="952" y="1171"/>
                  </a:lnTo>
                  <a:lnTo>
                    <a:pt x="967" y="1166"/>
                  </a:lnTo>
                  <a:lnTo>
                    <a:pt x="981" y="1162"/>
                  </a:lnTo>
                  <a:lnTo>
                    <a:pt x="993" y="1160"/>
                  </a:lnTo>
                  <a:lnTo>
                    <a:pt x="1006" y="1159"/>
                  </a:lnTo>
                  <a:lnTo>
                    <a:pt x="1018" y="1159"/>
                  </a:lnTo>
                  <a:lnTo>
                    <a:pt x="1029" y="1160"/>
                  </a:lnTo>
                  <a:lnTo>
                    <a:pt x="1039" y="1162"/>
                  </a:lnTo>
                  <a:lnTo>
                    <a:pt x="1049" y="1165"/>
                  </a:lnTo>
                  <a:lnTo>
                    <a:pt x="1059" y="1169"/>
                  </a:lnTo>
                  <a:lnTo>
                    <a:pt x="1067" y="1174"/>
                  </a:lnTo>
                  <a:lnTo>
                    <a:pt x="1076" y="1178"/>
                  </a:lnTo>
                  <a:lnTo>
                    <a:pt x="1083" y="1184"/>
                  </a:lnTo>
                  <a:lnTo>
                    <a:pt x="1095" y="1198"/>
                  </a:lnTo>
                  <a:lnTo>
                    <a:pt x="1106" y="1215"/>
                  </a:lnTo>
                  <a:lnTo>
                    <a:pt x="1113" y="1233"/>
                  </a:lnTo>
                  <a:lnTo>
                    <a:pt x="1119" y="1251"/>
                  </a:lnTo>
                  <a:lnTo>
                    <a:pt x="1122" y="1270"/>
                  </a:lnTo>
                  <a:lnTo>
                    <a:pt x="1124" y="1289"/>
                  </a:lnTo>
                  <a:lnTo>
                    <a:pt x="1122" y="1308"/>
                  </a:lnTo>
                  <a:lnTo>
                    <a:pt x="1118" y="1326"/>
                  </a:lnTo>
                  <a:lnTo>
                    <a:pt x="1112" y="1343"/>
                  </a:lnTo>
                  <a:lnTo>
                    <a:pt x="1124" y="1350"/>
                  </a:lnTo>
                  <a:lnTo>
                    <a:pt x="1138" y="1358"/>
                  </a:lnTo>
                  <a:lnTo>
                    <a:pt x="1154" y="1368"/>
                  </a:lnTo>
                  <a:lnTo>
                    <a:pt x="1171" y="1382"/>
                  </a:lnTo>
                  <a:lnTo>
                    <a:pt x="1189" y="1399"/>
                  </a:lnTo>
                  <a:lnTo>
                    <a:pt x="1207" y="1418"/>
                  </a:lnTo>
                  <a:lnTo>
                    <a:pt x="1214" y="1429"/>
                  </a:lnTo>
                  <a:lnTo>
                    <a:pt x="1221" y="1439"/>
                  </a:lnTo>
                  <a:lnTo>
                    <a:pt x="1227" y="1451"/>
                  </a:lnTo>
                  <a:lnTo>
                    <a:pt x="1231" y="1463"/>
                  </a:lnTo>
                  <a:lnTo>
                    <a:pt x="1236" y="1477"/>
                  </a:lnTo>
                  <a:lnTo>
                    <a:pt x="1237" y="1491"/>
                  </a:lnTo>
                  <a:lnTo>
                    <a:pt x="1237" y="1504"/>
                  </a:lnTo>
                  <a:lnTo>
                    <a:pt x="1236" y="1519"/>
                  </a:lnTo>
                  <a:lnTo>
                    <a:pt x="1233" y="1534"/>
                  </a:lnTo>
                  <a:lnTo>
                    <a:pt x="1227" y="1551"/>
                  </a:lnTo>
                  <a:lnTo>
                    <a:pt x="1219" y="1568"/>
                  </a:lnTo>
                  <a:lnTo>
                    <a:pt x="1208" y="1584"/>
                  </a:lnTo>
                  <a:lnTo>
                    <a:pt x="1196" y="1602"/>
                  </a:lnTo>
                  <a:lnTo>
                    <a:pt x="1180" y="1619"/>
                  </a:lnTo>
                  <a:lnTo>
                    <a:pt x="1162" y="1638"/>
                  </a:lnTo>
                  <a:lnTo>
                    <a:pt x="1139" y="1657"/>
                  </a:lnTo>
                  <a:lnTo>
                    <a:pt x="1113" y="1676"/>
                  </a:lnTo>
                  <a:lnTo>
                    <a:pt x="1085" y="1696"/>
                  </a:lnTo>
                  <a:lnTo>
                    <a:pt x="1106" y="1708"/>
                  </a:lnTo>
                  <a:lnTo>
                    <a:pt x="1125" y="1721"/>
                  </a:lnTo>
                  <a:lnTo>
                    <a:pt x="1144" y="1737"/>
                  </a:lnTo>
                  <a:lnTo>
                    <a:pt x="1160" y="1752"/>
                  </a:lnTo>
                  <a:lnTo>
                    <a:pt x="1174" y="1768"/>
                  </a:lnTo>
                  <a:lnTo>
                    <a:pt x="1187" y="1786"/>
                  </a:lnTo>
                  <a:lnTo>
                    <a:pt x="1198" y="1806"/>
                  </a:lnTo>
                  <a:lnTo>
                    <a:pt x="1207" y="1826"/>
                  </a:lnTo>
                  <a:lnTo>
                    <a:pt x="1216" y="1845"/>
                  </a:lnTo>
                  <a:lnTo>
                    <a:pt x="1222" y="1865"/>
                  </a:lnTo>
                  <a:lnTo>
                    <a:pt x="1227" y="1886"/>
                  </a:lnTo>
                  <a:lnTo>
                    <a:pt x="1230" y="1907"/>
                  </a:lnTo>
                  <a:lnTo>
                    <a:pt x="1231" y="1928"/>
                  </a:lnTo>
                  <a:lnTo>
                    <a:pt x="1231" y="1949"/>
                  </a:lnTo>
                  <a:lnTo>
                    <a:pt x="1228" y="1970"/>
                  </a:lnTo>
                  <a:lnTo>
                    <a:pt x="1225" y="1991"/>
                  </a:lnTo>
                  <a:lnTo>
                    <a:pt x="1219" y="2011"/>
                  </a:lnTo>
                  <a:lnTo>
                    <a:pt x="1213" y="2031"/>
                  </a:lnTo>
                  <a:lnTo>
                    <a:pt x="1204" y="2050"/>
                  </a:lnTo>
                  <a:lnTo>
                    <a:pt x="1195" y="2068"/>
                  </a:lnTo>
                  <a:lnTo>
                    <a:pt x="1183" y="2085"/>
                  </a:lnTo>
                  <a:lnTo>
                    <a:pt x="1169" y="2102"/>
                  </a:lnTo>
                  <a:lnTo>
                    <a:pt x="1154" y="2117"/>
                  </a:lnTo>
                  <a:lnTo>
                    <a:pt x="1138" y="2130"/>
                  </a:lnTo>
                  <a:lnTo>
                    <a:pt x="1119" y="2142"/>
                  </a:lnTo>
                  <a:lnTo>
                    <a:pt x="1100" y="2154"/>
                  </a:lnTo>
                  <a:lnTo>
                    <a:pt x="1077" y="2163"/>
                  </a:lnTo>
                  <a:lnTo>
                    <a:pt x="1055" y="2171"/>
                  </a:lnTo>
                  <a:lnTo>
                    <a:pt x="1030" y="2177"/>
                  </a:lnTo>
                  <a:lnTo>
                    <a:pt x="1003" y="2180"/>
                  </a:lnTo>
                  <a:lnTo>
                    <a:pt x="976" y="2181"/>
                  </a:lnTo>
                  <a:lnTo>
                    <a:pt x="946" y="2181"/>
                  </a:lnTo>
                  <a:lnTo>
                    <a:pt x="963" y="2191"/>
                  </a:lnTo>
                  <a:lnTo>
                    <a:pt x="978" y="2201"/>
                  </a:lnTo>
                  <a:lnTo>
                    <a:pt x="991" y="2212"/>
                  </a:lnTo>
                  <a:lnTo>
                    <a:pt x="1003" y="2224"/>
                  </a:lnTo>
                  <a:lnTo>
                    <a:pt x="1012" y="2236"/>
                  </a:lnTo>
                  <a:lnTo>
                    <a:pt x="1021" y="2248"/>
                  </a:lnTo>
                  <a:lnTo>
                    <a:pt x="1027" y="2260"/>
                  </a:lnTo>
                  <a:lnTo>
                    <a:pt x="1033" y="2273"/>
                  </a:lnTo>
                  <a:lnTo>
                    <a:pt x="1036" y="2286"/>
                  </a:lnTo>
                  <a:lnTo>
                    <a:pt x="1038" y="2299"/>
                  </a:lnTo>
                  <a:lnTo>
                    <a:pt x="1039" y="2311"/>
                  </a:lnTo>
                  <a:lnTo>
                    <a:pt x="1038" y="2323"/>
                  </a:lnTo>
                  <a:lnTo>
                    <a:pt x="1036" y="2337"/>
                  </a:lnTo>
                  <a:lnTo>
                    <a:pt x="1033" y="2347"/>
                  </a:lnTo>
                  <a:lnTo>
                    <a:pt x="1029" y="2359"/>
                  </a:lnTo>
                  <a:lnTo>
                    <a:pt x="1024" y="2370"/>
                  </a:lnTo>
                  <a:lnTo>
                    <a:pt x="1017" y="2381"/>
                  </a:lnTo>
                  <a:lnTo>
                    <a:pt x="1009" y="2390"/>
                  </a:lnTo>
                  <a:lnTo>
                    <a:pt x="1002" y="2399"/>
                  </a:lnTo>
                  <a:lnTo>
                    <a:pt x="993" y="2406"/>
                  </a:lnTo>
                  <a:lnTo>
                    <a:pt x="982" y="2414"/>
                  </a:lnTo>
                  <a:lnTo>
                    <a:pt x="972" y="2420"/>
                  </a:lnTo>
                  <a:lnTo>
                    <a:pt x="960" y="2424"/>
                  </a:lnTo>
                  <a:lnTo>
                    <a:pt x="947" y="2427"/>
                  </a:lnTo>
                  <a:lnTo>
                    <a:pt x="935" y="2430"/>
                  </a:lnTo>
                  <a:lnTo>
                    <a:pt x="922" y="2430"/>
                  </a:lnTo>
                  <a:lnTo>
                    <a:pt x="907" y="2430"/>
                  </a:lnTo>
                  <a:lnTo>
                    <a:pt x="893" y="2427"/>
                  </a:lnTo>
                  <a:lnTo>
                    <a:pt x="878" y="2423"/>
                  </a:lnTo>
                  <a:lnTo>
                    <a:pt x="863" y="2418"/>
                  </a:lnTo>
                  <a:lnTo>
                    <a:pt x="848" y="2409"/>
                  </a:lnTo>
                  <a:lnTo>
                    <a:pt x="833" y="2400"/>
                  </a:lnTo>
                  <a:lnTo>
                    <a:pt x="836" y="2409"/>
                  </a:lnTo>
                  <a:lnTo>
                    <a:pt x="839" y="2417"/>
                  </a:lnTo>
                  <a:lnTo>
                    <a:pt x="842" y="2426"/>
                  </a:lnTo>
                  <a:lnTo>
                    <a:pt x="842" y="2435"/>
                  </a:lnTo>
                  <a:lnTo>
                    <a:pt x="842" y="2455"/>
                  </a:lnTo>
                  <a:lnTo>
                    <a:pt x="839" y="2474"/>
                  </a:lnTo>
                  <a:lnTo>
                    <a:pt x="831" y="2494"/>
                  </a:lnTo>
                  <a:lnTo>
                    <a:pt x="822" y="2513"/>
                  </a:lnTo>
                  <a:lnTo>
                    <a:pt x="810" y="2533"/>
                  </a:lnTo>
                  <a:lnTo>
                    <a:pt x="795" y="2551"/>
                  </a:lnTo>
                  <a:lnTo>
                    <a:pt x="778" y="2569"/>
                  </a:lnTo>
                  <a:lnTo>
                    <a:pt x="759" y="2586"/>
                  </a:lnTo>
                  <a:lnTo>
                    <a:pt x="738" y="2599"/>
                  </a:lnTo>
                  <a:lnTo>
                    <a:pt x="715" y="2611"/>
                  </a:lnTo>
                  <a:lnTo>
                    <a:pt x="691" y="2622"/>
                  </a:lnTo>
                  <a:lnTo>
                    <a:pt x="665" y="2628"/>
                  </a:lnTo>
                  <a:lnTo>
                    <a:pt x="640" y="2632"/>
                  </a:lnTo>
                  <a:lnTo>
                    <a:pt x="626" y="2632"/>
                  </a:lnTo>
                  <a:lnTo>
                    <a:pt x="613" y="2632"/>
                  </a:lnTo>
                  <a:lnTo>
                    <a:pt x="599" y="2632"/>
                  </a:lnTo>
                  <a:lnTo>
                    <a:pt x="587" y="2629"/>
                  </a:lnTo>
                  <a:lnTo>
                    <a:pt x="573" y="2626"/>
                  </a:lnTo>
                  <a:lnTo>
                    <a:pt x="563" y="2623"/>
                  </a:lnTo>
                  <a:lnTo>
                    <a:pt x="540" y="2614"/>
                  </a:lnTo>
                  <a:lnTo>
                    <a:pt x="519" y="2602"/>
                  </a:lnTo>
                  <a:lnTo>
                    <a:pt x="501" y="2587"/>
                  </a:lnTo>
                  <a:lnTo>
                    <a:pt x="484" y="2572"/>
                  </a:lnTo>
                  <a:lnTo>
                    <a:pt x="469" y="2554"/>
                  </a:lnTo>
                  <a:lnTo>
                    <a:pt x="456" y="2536"/>
                  </a:lnTo>
                  <a:lnTo>
                    <a:pt x="444" y="2516"/>
                  </a:lnTo>
                  <a:lnTo>
                    <a:pt x="433" y="2497"/>
                  </a:lnTo>
                  <a:lnTo>
                    <a:pt x="424" y="2477"/>
                  </a:lnTo>
                  <a:lnTo>
                    <a:pt x="416" y="2458"/>
                  </a:lnTo>
                  <a:lnTo>
                    <a:pt x="406" y="2423"/>
                  </a:lnTo>
                  <a:lnTo>
                    <a:pt x="398" y="2394"/>
                  </a:lnTo>
                  <a:lnTo>
                    <a:pt x="392" y="2402"/>
                  </a:lnTo>
                  <a:lnTo>
                    <a:pt x="385" y="2409"/>
                  </a:lnTo>
                  <a:lnTo>
                    <a:pt x="377" y="2414"/>
                  </a:lnTo>
                  <a:lnTo>
                    <a:pt x="370" y="2418"/>
                  </a:lnTo>
                  <a:lnTo>
                    <a:pt x="362" y="2421"/>
                  </a:lnTo>
                  <a:lnTo>
                    <a:pt x="355" y="2424"/>
                  </a:lnTo>
                  <a:lnTo>
                    <a:pt x="349" y="2426"/>
                  </a:lnTo>
                  <a:lnTo>
                    <a:pt x="341" y="2426"/>
                  </a:lnTo>
                  <a:lnTo>
                    <a:pt x="327" y="2424"/>
                  </a:lnTo>
                  <a:lnTo>
                    <a:pt x="315" y="2418"/>
                  </a:lnTo>
                  <a:lnTo>
                    <a:pt x="303" y="2411"/>
                  </a:lnTo>
                  <a:lnTo>
                    <a:pt x="293" y="2402"/>
                  </a:lnTo>
                  <a:lnTo>
                    <a:pt x="284" y="2390"/>
                  </a:lnTo>
                  <a:lnTo>
                    <a:pt x="278" y="2376"/>
                  </a:lnTo>
                  <a:lnTo>
                    <a:pt x="272" y="2362"/>
                  </a:lnTo>
                  <a:lnTo>
                    <a:pt x="269" y="2347"/>
                  </a:lnTo>
                  <a:lnTo>
                    <a:pt x="269" y="2334"/>
                  </a:lnTo>
                  <a:lnTo>
                    <a:pt x="270" y="2319"/>
                  </a:lnTo>
                  <a:lnTo>
                    <a:pt x="273" y="2307"/>
                  </a:lnTo>
                  <a:lnTo>
                    <a:pt x="281" y="2295"/>
                  </a:lnTo>
                  <a:lnTo>
                    <a:pt x="269" y="2298"/>
                  </a:lnTo>
                  <a:lnTo>
                    <a:pt x="258" y="2299"/>
                  </a:lnTo>
                  <a:lnTo>
                    <a:pt x="246" y="2301"/>
                  </a:lnTo>
                  <a:lnTo>
                    <a:pt x="235" y="2299"/>
                  </a:lnTo>
                  <a:lnTo>
                    <a:pt x="225" y="2298"/>
                  </a:lnTo>
                  <a:lnTo>
                    <a:pt x="216" y="2295"/>
                  </a:lnTo>
                  <a:lnTo>
                    <a:pt x="205" y="2290"/>
                  </a:lnTo>
                  <a:lnTo>
                    <a:pt x="196" y="2286"/>
                  </a:lnTo>
                  <a:lnTo>
                    <a:pt x="189" y="2280"/>
                  </a:lnTo>
                  <a:lnTo>
                    <a:pt x="180" y="2272"/>
                  </a:lnTo>
                  <a:lnTo>
                    <a:pt x="172" y="2264"/>
                  </a:lnTo>
                  <a:lnTo>
                    <a:pt x="166" y="2255"/>
                  </a:lnTo>
                  <a:lnTo>
                    <a:pt x="154" y="2237"/>
                  </a:lnTo>
                  <a:lnTo>
                    <a:pt x="145" y="2216"/>
                  </a:lnTo>
                  <a:lnTo>
                    <a:pt x="140" y="2194"/>
                  </a:lnTo>
                  <a:lnTo>
                    <a:pt x="137" y="2171"/>
                  </a:lnTo>
                  <a:lnTo>
                    <a:pt x="137" y="2159"/>
                  </a:lnTo>
                  <a:lnTo>
                    <a:pt x="139" y="2147"/>
                  </a:lnTo>
                  <a:lnTo>
                    <a:pt x="140" y="2135"/>
                  </a:lnTo>
                  <a:lnTo>
                    <a:pt x="143" y="2124"/>
                  </a:lnTo>
                  <a:lnTo>
                    <a:pt x="148" y="2112"/>
                  </a:lnTo>
                  <a:lnTo>
                    <a:pt x="152" y="2102"/>
                  </a:lnTo>
                  <a:lnTo>
                    <a:pt x="160" y="2091"/>
                  </a:lnTo>
                  <a:lnTo>
                    <a:pt x="168" y="2082"/>
                  </a:lnTo>
                  <a:lnTo>
                    <a:pt x="175" y="2071"/>
                  </a:lnTo>
                  <a:lnTo>
                    <a:pt x="186" y="2064"/>
                  </a:lnTo>
                  <a:lnTo>
                    <a:pt x="196" y="2055"/>
                  </a:lnTo>
                  <a:lnTo>
                    <a:pt x="208" y="2049"/>
                  </a:lnTo>
                  <a:lnTo>
                    <a:pt x="189" y="2049"/>
                  </a:lnTo>
                  <a:lnTo>
                    <a:pt x="169" y="2047"/>
                  </a:lnTo>
                  <a:lnTo>
                    <a:pt x="149" y="2044"/>
                  </a:lnTo>
                  <a:lnTo>
                    <a:pt x="131" y="2038"/>
                  </a:lnTo>
                  <a:lnTo>
                    <a:pt x="115" y="2032"/>
                  </a:lnTo>
                  <a:lnTo>
                    <a:pt x="98" y="2023"/>
                  </a:lnTo>
                  <a:lnTo>
                    <a:pt x="83" y="2013"/>
                  </a:lnTo>
                  <a:lnTo>
                    <a:pt x="68" y="2002"/>
                  </a:lnTo>
                  <a:lnTo>
                    <a:pt x="56" y="1988"/>
                  </a:lnTo>
                  <a:lnTo>
                    <a:pt x="44" y="1975"/>
                  </a:lnTo>
                  <a:lnTo>
                    <a:pt x="33" y="1960"/>
                  </a:lnTo>
                  <a:lnTo>
                    <a:pt x="23" y="1943"/>
                  </a:lnTo>
                  <a:lnTo>
                    <a:pt x="15" y="1928"/>
                  </a:lnTo>
                  <a:lnTo>
                    <a:pt x="9" y="1910"/>
                  </a:lnTo>
                  <a:lnTo>
                    <a:pt x="5" y="1892"/>
                  </a:lnTo>
                  <a:lnTo>
                    <a:pt x="2" y="1874"/>
                  </a:lnTo>
                  <a:lnTo>
                    <a:pt x="0" y="1856"/>
                  </a:lnTo>
                  <a:lnTo>
                    <a:pt x="0" y="1838"/>
                  </a:lnTo>
                  <a:lnTo>
                    <a:pt x="2" y="1819"/>
                  </a:lnTo>
                  <a:lnTo>
                    <a:pt x="5" y="1801"/>
                  </a:lnTo>
                  <a:lnTo>
                    <a:pt x="11" y="1783"/>
                  </a:lnTo>
                  <a:lnTo>
                    <a:pt x="18" y="1765"/>
                  </a:lnTo>
                  <a:lnTo>
                    <a:pt x="29" y="1747"/>
                  </a:lnTo>
                  <a:lnTo>
                    <a:pt x="41" y="1730"/>
                  </a:lnTo>
                  <a:lnTo>
                    <a:pt x="54" y="1715"/>
                  </a:lnTo>
                  <a:lnTo>
                    <a:pt x="71" y="1700"/>
                  </a:lnTo>
                  <a:lnTo>
                    <a:pt x="91" y="1687"/>
                  </a:lnTo>
                  <a:lnTo>
                    <a:pt x="112" y="1673"/>
                  </a:lnTo>
                  <a:lnTo>
                    <a:pt x="136" y="1663"/>
                  </a:lnTo>
                  <a:lnTo>
                    <a:pt x="161" y="1652"/>
                  </a:lnTo>
                  <a:lnTo>
                    <a:pt x="190" y="1643"/>
                  </a:lnTo>
                  <a:lnTo>
                    <a:pt x="222" y="1635"/>
                  </a:lnTo>
                  <a:lnTo>
                    <a:pt x="211" y="1625"/>
                  </a:lnTo>
                  <a:lnTo>
                    <a:pt x="202" y="1613"/>
                  </a:lnTo>
                  <a:lnTo>
                    <a:pt x="193" y="1601"/>
                  </a:lnTo>
                  <a:lnTo>
                    <a:pt x="186" y="1589"/>
                  </a:lnTo>
                  <a:lnTo>
                    <a:pt x="180" y="1575"/>
                  </a:lnTo>
                  <a:lnTo>
                    <a:pt x="174" y="1562"/>
                  </a:lnTo>
                  <a:lnTo>
                    <a:pt x="171" y="1548"/>
                  </a:lnTo>
                  <a:lnTo>
                    <a:pt x="168" y="1534"/>
                  </a:lnTo>
                  <a:lnTo>
                    <a:pt x="164" y="1521"/>
                  </a:lnTo>
                  <a:lnTo>
                    <a:pt x="164" y="1507"/>
                  </a:lnTo>
                  <a:lnTo>
                    <a:pt x="164" y="1492"/>
                  </a:lnTo>
                  <a:lnTo>
                    <a:pt x="166" y="1479"/>
                  </a:lnTo>
                  <a:lnTo>
                    <a:pt x="168" y="1465"/>
                  </a:lnTo>
                  <a:lnTo>
                    <a:pt x="171" y="1451"/>
                  </a:lnTo>
                  <a:lnTo>
                    <a:pt x="175" y="1438"/>
                  </a:lnTo>
                  <a:lnTo>
                    <a:pt x="181" y="1426"/>
                  </a:lnTo>
                  <a:lnTo>
                    <a:pt x="187" y="1414"/>
                  </a:lnTo>
                  <a:lnTo>
                    <a:pt x="195" y="1402"/>
                  </a:lnTo>
                  <a:lnTo>
                    <a:pt x="204" y="1391"/>
                  </a:lnTo>
                  <a:lnTo>
                    <a:pt x="213" y="1381"/>
                  </a:lnTo>
                  <a:lnTo>
                    <a:pt x="223" y="1371"/>
                  </a:lnTo>
                  <a:lnTo>
                    <a:pt x="235" y="1362"/>
                  </a:lnTo>
                  <a:lnTo>
                    <a:pt x="247" y="1355"/>
                  </a:lnTo>
                  <a:lnTo>
                    <a:pt x="261" y="1347"/>
                  </a:lnTo>
                  <a:lnTo>
                    <a:pt x="276" y="1343"/>
                  </a:lnTo>
                  <a:lnTo>
                    <a:pt x="293" y="1338"/>
                  </a:lnTo>
                  <a:lnTo>
                    <a:pt x="309" y="1334"/>
                  </a:lnTo>
                  <a:lnTo>
                    <a:pt x="326" y="1332"/>
                  </a:lnTo>
                  <a:lnTo>
                    <a:pt x="344" y="1332"/>
                  </a:lnTo>
                  <a:lnTo>
                    <a:pt x="364" y="1332"/>
                  </a:lnTo>
                  <a:lnTo>
                    <a:pt x="385" y="1335"/>
                  </a:lnTo>
                  <a:lnTo>
                    <a:pt x="406" y="1338"/>
                  </a:lnTo>
                  <a:lnTo>
                    <a:pt x="398" y="1325"/>
                  </a:lnTo>
                  <a:lnTo>
                    <a:pt x="395" y="1313"/>
                  </a:lnTo>
                  <a:lnTo>
                    <a:pt x="394" y="1301"/>
                  </a:lnTo>
                  <a:lnTo>
                    <a:pt x="397" y="1290"/>
                  </a:lnTo>
                  <a:lnTo>
                    <a:pt x="403" y="1281"/>
                  </a:lnTo>
                  <a:lnTo>
                    <a:pt x="410" y="1272"/>
                  </a:lnTo>
                  <a:lnTo>
                    <a:pt x="419" y="1264"/>
                  </a:lnTo>
                  <a:lnTo>
                    <a:pt x="432" y="1258"/>
                  </a:lnTo>
                  <a:lnTo>
                    <a:pt x="444" y="1254"/>
                  </a:lnTo>
                  <a:lnTo>
                    <a:pt x="457" y="1249"/>
                  </a:lnTo>
                  <a:lnTo>
                    <a:pt x="471" y="1245"/>
                  </a:lnTo>
                  <a:lnTo>
                    <a:pt x="484" y="1243"/>
                  </a:lnTo>
                  <a:lnTo>
                    <a:pt x="498" y="1242"/>
                  </a:lnTo>
                  <a:lnTo>
                    <a:pt x="510" y="1242"/>
                  </a:lnTo>
                  <a:lnTo>
                    <a:pt x="522" y="1243"/>
                  </a:lnTo>
                  <a:lnTo>
                    <a:pt x="533" y="1245"/>
                  </a:lnTo>
                  <a:lnTo>
                    <a:pt x="528" y="1239"/>
                  </a:lnTo>
                  <a:lnTo>
                    <a:pt x="519" y="1222"/>
                  </a:lnTo>
                  <a:lnTo>
                    <a:pt x="513" y="1210"/>
                  </a:lnTo>
                  <a:lnTo>
                    <a:pt x="508" y="1197"/>
                  </a:lnTo>
                  <a:lnTo>
                    <a:pt x="504" y="1181"/>
                  </a:lnTo>
                  <a:lnTo>
                    <a:pt x="502" y="1166"/>
                  </a:lnTo>
                  <a:lnTo>
                    <a:pt x="501" y="1150"/>
                  </a:lnTo>
                  <a:lnTo>
                    <a:pt x="504" y="1133"/>
                  </a:lnTo>
                  <a:lnTo>
                    <a:pt x="508" y="1117"/>
                  </a:lnTo>
                  <a:lnTo>
                    <a:pt x="513" y="1108"/>
                  </a:lnTo>
                  <a:lnTo>
                    <a:pt x="518" y="1100"/>
                  </a:lnTo>
                  <a:lnTo>
                    <a:pt x="524" y="1091"/>
                  </a:lnTo>
                  <a:lnTo>
                    <a:pt x="531" y="1083"/>
                  </a:lnTo>
                  <a:lnTo>
                    <a:pt x="540" y="1076"/>
                  </a:lnTo>
                  <a:lnTo>
                    <a:pt x="549" y="1068"/>
                  </a:lnTo>
                  <a:lnTo>
                    <a:pt x="561" y="1061"/>
                  </a:lnTo>
                  <a:lnTo>
                    <a:pt x="573" y="1055"/>
                  </a:lnTo>
                  <a:lnTo>
                    <a:pt x="587" y="1049"/>
                  </a:lnTo>
                  <a:lnTo>
                    <a:pt x="602" y="1043"/>
                  </a:lnTo>
                  <a:lnTo>
                    <a:pt x="599" y="1037"/>
                  </a:lnTo>
                  <a:lnTo>
                    <a:pt x="591" y="1019"/>
                  </a:lnTo>
                  <a:lnTo>
                    <a:pt x="584" y="994"/>
                  </a:lnTo>
                  <a:lnTo>
                    <a:pt x="581" y="979"/>
                  </a:lnTo>
                  <a:lnTo>
                    <a:pt x="578" y="964"/>
                  </a:lnTo>
                  <a:lnTo>
                    <a:pt x="578" y="949"/>
                  </a:lnTo>
                  <a:lnTo>
                    <a:pt x="578" y="934"/>
                  </a:lnTo>
                  <a:lnTo>
                    <a:pt x="581" y="919"/>
                  </a:lnTo>
                  <a:lnTo>
                    <a:pt x="587" y="904"/>
                  </a:lnTo>
                  <a:lnTo>
                    <a:pt x="594" y="892"/>
                  </a:lnTo>
                  <a:lnTo>
                    <a:pt x="600" y="886"/>
                  </a:lnTo>
                  <a:lnTo>
                    <a:pt x="607" y="880"/>
                  </a:lnTo>
                  <a:lnTo>
                    <a:pt x="614" y="875"/>
                  </a:lnTo>
                  <a:lnTo>
                    <a:pt x="623" y="871"/>
                  </a:lnTo>
                  <a:lnTo>
                    <a:pt x="632" y="868"/>
                  </a:lnTo>
                  <a:lnTo>
                    <a:pt x="643" y="86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6938963" y="2676525"/>
              <a:ext cx="1963738" cy="4178300"/>
            </a:xfrm>
            <a:custGeom>
              <a:rect b="b" l="l" r="r" t="t"/>
              <a:pathLst>
                <a:path extrusionOk="0" h="2632" w="1237">
                  <a:moveTo>
                    <a:pt x="643" y="865"/>
                  </a:moveTo>
                  <a:lnTo>
                    <a:pt x="643" y="865"/>
                  </a:lnTo>
                  <a:lnTo>
                    <a:pt x="623" y="859"/>
                  </a:lnTo>
                  <a:lnTo>
                    <a:pt x="603" y="851"/>
                  </a:lnTo>
                  <a:lnTo>
                    <a:pt x="585" y="842"/>
                  </a:lnTo>
                  <a:lnTo>
                    <a:pt x="569" y="830"/>
                  </a:lnTo>
                  <a:lnTo>
                    <a:pt x="554" y="818"/>
                  </a:lnTo>
                  <a:lnTo>
                    <a:pt x="540" y="803"/>
                  </a:lnTo>
                  <a:lnTo>
                    <a:pt x="530" y="788"/>
                  </a:lnTo>
                  <a:lnTo>
                    <a:pt x="521" y="773"/>
                  </a:lnTo>
                  <a:lnTo>
                    <a:pt x="513" y="756"/>
                  </a:lnTo>
                  <a:lnTo>
                    <a:pt x="510" y="739"/>
                  </a:lnTo>
                  <a:lnTo>
                    <a:pt x="508" y="723"/>
                  </a:lnTo>
                  <a:lnTo>
                    <a:pt x="510" y="706"/>
                  </a:lnTo>
                  <a:lnTo>
                    <a:pt x="514" y="691"/>
                  </a:lnTo>
                  <a:lnTo>
                    <a:pt x="522" y="676"/>
                  </a:lnTo>
                  <a:lnTo>
                    <a:pt x="534" y="663"/>
                  </a:lnTo>
                  <a:lnTo>
                    <a:pt x="549" y="650"/>
                  </a:lnTo>
                  <a:lnTo>
                    <a:pt x="542" y="649"/>
                  </a:lnTo>
                  <a:lnTo>
                    <a:pt x="522" y="643"/>
                  </a:lnTo>
                  <a:lnTo>
                    <a:pt x="508" y="638"/>
                  </a:lnTo>
                  <a:lnTo>
                    <a:pt x="495" y="631"/>
                  </a:lnTo>
                  <a:lnTo>
                    <a:pt x="481" y="623"/>
                  </a:lnTo>
                  <a:lnTo>
                    <a:pt x="466" y="613"/>
                  </a:lnTo>
                  <a:lnTo>
                    <a:pt x="454" y="601"/>
                  </a:lnTo>
                  <a:lnTo>
                    <a:pt x="444" y="586"/>
                  </a:lnTo>
                  <a:lnTo>
                    <a:pt x="438" y="577"/>
                  </a:lnTo>
                  <a:lnTo>
                    <a:pt x="435" y="569"/>
                  </a:lnTo>
                  <a:lnTo>
                    <a:pt x="430" y="558"/>
                  </a:lnTo>
                  <a:lnTo>
                    <a:pt x="428" y="548"/>
                  </a:lnTo>
                  <a:lnTo>
                    <a:pt x="427" y="537"/>
                  </a:lnTo>
                  <a:lnTo>
                    <a:pt x="425" y="525"/>
                  </a:lnTo>
                  <a:lnTo>
                    <a:pt x="427" y="513"/>
                  </a:lnTo>
                  <a:lnTo>
                    <a:pt x="428" y="500"/>
                  </a:lnTo>
                  <a:lnTo>
                    <a:pt x="432" y="486"/>
                  </a:lnTo>
                  <a:lnTo>
                    <a:pt x="436" y="471"/>
                  </a:lnTo>
                  <a:lnTo>
                    <a:pt x="441" y="456"/>
                  </a:lnTo>
                  <a:lnTo>
                    <a:pt x="448" y="439"/>
                  </a:lnTo>
                  <a:lnTo>
                    <a:pt x="444" y="436"/>
                  </a:lnTo>
                  <a:lnTo>
                    <a:pt x="432" y="427"/>
                  </a:lnTo>
                  <a:lnTo>
                    <a:pt x="415" y="414"/>
                  </a:lnTo>
                  <a:lnTo>
                    <a:pt x="407" y="405"/>
                  </a:lnTo>
                  <a:lnTo>
                    <a:pt x="400" y="396"/>
                  </a:lnTo>
                  <a:lnTo>
                    <a:pt x="394" y="383"/>
                  </a:lnTo>
                  <a:lnTo>
                    <a:pt x="389" y="371"/>
                  </a:lnTo>
                  <a:lnTo>
                    <a:pt x="386" y="359"/>
                  </a:lnTo>
                  <a:lnTo>
                    <a:pt x="386" y="344"/>
                  </a:lnTo>
                  <a:lnTo>
                    <a:pt x="389" y="329"/>
                  </a:lnTo>
                  <a:lnTo>
                    <a:pt x="397" y="314"/>
                  </a:lnTo>
                  <a:lnTo>
                    <a:pt x="407" y="298"/>
                  </a:lnTo>
                  <a:lnTo>
                    <a:pt x="424" y="279"/>
                  </a:lnTo>
                  <a:lnTo>
                    <a:pt x="418" y="272"/>
                  </a:lnTo>
                  <a:lnTo>
                    <a:pt x="404" y="252"/>
                  </a:lnTo>
                  <a:lnTo>
                    <a:pt x="397" y="237"/>
                  </a:lnTo>
                  <a:lnTo>
                    <a:pt x="389" y="221"/>
                  </a:lnTo>
                  <a:lnTo>
                    <a:pt x="380" y="202"/>
                  </a:lnTo>
                  <a:lnTo>
                    <a:pt x="374" y="183"/>
                  </a:lnTo>
                  <a:lnTo>
                    <a:pt x="368" y="162"/>
                  </a:lnTo>
                  <a:lnTo>
                    <a:pt x="367" y="141"/>
                  </a:lnTo>
                  <a:lnTo>
                    <a:pt x="365" y="120"/>
                  </a:lnTo>
                  <a:lnTo>
                    <a:pt x="367" y="107"/>
                  </a:lnTo>
                  <a:lnTo>
                    <a:pt x="370" y="97"/>
                  </a:lnTo>
                  <a:lnTo>
                    <a:pt x="373" y="86"/>
                  </a:lnTo>
                  <a:lnTo>
                    <a:pt x="377" y="76"/>
                  </a:lnTo>
                  <a:lnTo>
                    <a:pt x="382" y="65"/>
                  </a:lnTo>
                  <a:lnTo>
                    <a:pt x="388" y="55"/>
                  </a:lnTo>
                  <a:lnTo>
                    <a:pt x="397" y="44"/>
                  </a:lnTo>
                  <a:lnTo>
                    <a:pt x="406" y="35"/>
                  </a:lnTo>
                  <a:lnTo>
                    <a:pt x="416" y="26"/>
                  </a:lnTo>
                  <a:lnTo>
                    <a:pt x="428" y="17"/>
                  </a:lnTo>
                  <a:lnTo>
                    <a:pt x="432" y="14"/>
                  </a:lnTo>
                  <a:lnTo>
                    <a:pt x="438" y="6"/>
                  </a:lnTo>
                  <a:lnTo>
                    <a:pt x="444" y="3"/>
                  </a:lnTo>
                  <a:lnTo>
                    <a:pt x="450" y="2"/>
                  </a:lnTo>
                  <a:lnTo>
                    <a:pt x="459" y="0"/>
                  </a:lnTo>
                  <a:lnTo>
                    <a:pt x="468" y="0"/>
                  </a:lnTo>
                  <a:lnTo>
                    <a:pt x="477" y="3"/>
                  </a:lnTo>
                  <a:lnTo>
                    <a:pt x="489" y="9"/>
                  </a:lnTo>
                  <a:lnTo>
                    <a:pt x="501" y="18"/>
                  </a:lnTo>
                  <a:lnTo>
                    <a:pt x="514" y="31"/>
                  </a:lnTo>
                  <a:lnTo>
                    <a:pt x="530" y="49"/>
                  </a:lnTo>
                  <a:lnTo>
                    <a:pt x="546" y="70"/>
                  </a:lnTo>
                  <a:lnTo>
                    <a:pt x="563" y="98"/>
                  </a:lnTo>
                  <a:lnTo>
                    <a:pt x="581" y="132"/>
                  </a:lnTo>
                  <a:lnTo>
                    <a:pt x="596" y="126"/>
                  </a:lnTo>
                  <a:lnTo>
                    <a:pt x="611" y="120"/>
                  </a:lnTo>
                  <a:lnTo>
                    <a:pt x="632" y="113"/>
                  </a:lnTo>
                  <a:lnTo>
                    <a:pt x="655" y="109"/>
                  </a:lnTo>
                  <a:lnTo>
                    <a:pt x="679" y="104"/>
                  </a:lnTo>
                  <a:lnTo>
                    <a:pt x="705" y="104"/>
                  </a:lnTo>
                  <a:lnTo>
                    <a:pt x="717" y="104"/>
                  </a:lnTo>
                  <a:lnTo>
                    <a:pt x="729" y="107"/>
                  </a:lnTo>
                  <a:lnTo>
                    <a:pt x="739" y="110"/>
                  </a:lnTo>
                  <a:lnTo>
                    <a:pt x="750" y="115"/>
                  </a:lnTo>
                  <a:lnTo>
                    <a:pt x="760" y="120"/>
                  </a:lnTo>
                  <a:lnTo>
                    <a:pt x="769" y="127"/>
                  </a:lnTo>
                  <a:lnTo>
                    <a:pt x="777" y="138"/>
                  </a:lnTo>
                  <a:lnTo>
                    <a:pt x="783" y="148"/>
                  </a:lnTo>
                  <a:lnTo>
                    <a:pt x="788" y="160"/>
                  </a:lnTo>
                  <a:lnTo>
                    <a:pt x="792" y="175"/>
                  </a:lnTo>
                  <a:lnTo>
                    <a:pt x="792" y="193"/>
                  </a:lnTo>
                  <a:lnTo>
                    <a:pt x="792" y="213"/>
                  </a:lnTo>
                  <a:lnTo>
                    <a:pt x="789" y="236"/>
                  </a:lnTo>
                  <a:lnTo>
                    <a:pt x="785" y="260"/>
                  </a:lnTo>
                  <a:lnTo>
                    <a:pt x="777" y="287"/>
                  </a:lnTo>
                  <a:lnTo>
                    <a:pt x="768" y="319"/>
                  </a:lnTo>
                  <a:lnTo>
                    <a:pt x="754" y="352"/>
                  </a:lnTo>
                  <a:lnTo>
                    <a:pt x="739" y="388"/>
                  </a:lnTo>
                  <a:lnTo>
                    <a:pt x="757" y="382"/>
                  </a:lnTo>
                  <a:lnTo>
                    <a:pt x="772" y="380"/>
                  </a:lnTo>
                  <a:lnTo>
                    <a:pt x="786" y="380"/>
                  </a:lnTo>
                  <a:lnTo>
                    <a:pt x="797" y="385"/>
                  </a:lnTo>
                  <a:lnTo>
                    <a:pt x="807" y="390"/>
                  </a:lnTo>
                  <a:lnTo>
                    <a:pt x="815" y="399"/>
                  </a:lnTo>
                  <a:lnTo>
                    <a:pt x="821" y="408"/>
                  </a:lnTo>
                  <a:lnTo>
                    <a:pt x="824" y="418"/>
                  </a:lnTo>
                  <a:lnTo>
                    <a:pt x="827" y="429"/>
                  </a:lnTo>
                  <a:lnTo>
                    <a:pt x="827" y="441"/>
                  </a:lnTo>
                  <a:lnTo>
                    <a:pt x="825" y="453"/>
                  </a:lnTo>
                  <a:lnTo>
                    <a:pt x="822" y="465"/>
                  </a:lnTo>
                  <a:lnTo>
                    <a:pt x="818" y="477"/>
                  </a:lnTo>
                  <a:lnTo>
                    <a:pt x="812" y="486"/>
                  </a:lnTo>
                  <a:lnTo>
                    <a:pt x="803" y="497"/>
                  </a:lnTo>
                  <a:lnTo>
                    <a:pt x="792" y="504"/>
                  </a:lnTo>
                  <a:lnTo>
                    <a:pt x="807" y="506"/>
                  </a:lnTo>
                  <a:lnTo>
                    <a:pt x="821" y="510"/>
                  </a:lnTo>
                  <a:lnTo>
                    <a:pt x="833" y="515"/>
                  </a:lnTo>
                  <a:lnTo>
                    <a:pt x="845" y="519"/>
                  </a:lnTo>
                  <a:lnTo>
                    <a:pt x="855" y="525"/>
                  </a:lnTo>
                  <a:lnTo>
                    <a:pt x="866" y="533"/>
                  </a:lnTo>
                  <a:lnTo>
                    <a:pt x="875" y="540"/>
                  </a:lnTo>
                  <a:lnTo>
                    <a:pt x="883" y="548"/>
                  </a:lnTo>
                  <a:lnTo>
                    <a:pt x="892" y="557"/>
                  </a:lnTo>
                  <a:lnTo>
                    <a:pt x="898" y="568"/>
                  </a:lnTo>
                  <a:lnTo>
                    <a:pt x="904" y="577"/>
                  </a:lnTo>
                  <a:lnTo>
                    <a:pt x="908" y="587"/>
                  </a:lnTo>
                  <a:lnTo>
                    <a:pt x="913" y="598"/>
                  </a:lnTo>
                  <a:lnTo>
                    <a:pt x="916" y="608"/>
                  </a:lnTo>
                  <a:lnTo>
                    <a:pt x="920" y="632"/>
                  </a:lnTo>
                  <a:lnTo>
                    <a:pt x="922" y="655"/>
                  </a:lnTo>
                  <a:lnTo>
                    <a:pt x="919" y="679"/>
                  </a:lnTo>
                  <a:lnTo>
                    <a:pt x="913" y="702"/>
                  </a:lnTo>
                  <a:lnTo>
                    <a:pt x="908" y="714"/>
                  </a:lnTo>
                  <a:lnTo>
                    <a:pt x="902" y="724"/>
                  </a:lnTo>
                  <a:lnTo>
                    <a:pt x="896" y="735"/>
                  </a:lnTo>
                  <a:lnTo>
                    <a:pt x="889" y="746"/>
                  </a:lnTo>
                  <a:lnTo>
                    <a:pt x="881" y="756"/>
                  </a:lnTo>
                  <a:lnTo>
                    <a:pt x="872" y="765"/>
                  </a:lnTo>
                  <a:lnTo>
                    <a:pt x="863" y="774"/>
                  </a:lnTo>
                  <a:lnTo>
                    <a:pt x="851" y="783"/>
                  </a:lnTo>
                  <a:lnTo>
                    <a:pt x="840" y="791"/>
                  </a:lnTo>
                  <a:lnTo>
                    <a:pt x="827" y="798"/>
                  </a:lnTo>
                  <a:lnTo>
                    <a:pt x="836" y="804"/>
                  </a:lnTo>
                  <a:lnTo>
                    <a:pt x="842" y="813"/>
                  </a:lnTo>
                  <a:lnTo>
                    <a:pt x="848" y="824"/>
                  </a:lnTo>
                  <a:lnTo>
                    <a:pt x="854" y="838"/>
                  </a:lnTo>
                  <a:lnTo>
                    <a:pt x="857" y="851"/>
                  </a:lnTo>
                  <a:lnTo>
                    <a:pt x="860" y="865"/>
                  </a:lnTo>
                  <a:lnTo>
                    <a:pt x="860" y="880"/>
                  </a:lnTo>
                  <a:lnTo>
                    <a:pt x="860" y="893"/>
                  </a:lnTo>
                  <a:lnTo>
                    <a:pt x="857" y="908"/>
                  </a:lnTo>
                  <a:lnTo>
                    <a:pt x="854" y="922"/>
                  </a:lnTo>
                  <a:lnTo>
                    <a:pt x="848" y="934"/>
                  </a:lnTo>
                  <a:lnTo>
                    <a:pt x="839" y="945"/>
                  </a:lnTo>
                  <a:lnTo>
                    <a:pt x="830" y="954"/>
                  </a:lnTo>
                  <a:lnTo>
                    <a:pt x="818" y="960"/>
                  </a:lnTo>
                  <a:lnTo>
                    <a:pt x="803" y="964"/>
                  </a:lnTo>
                  <a:lnTo>
                    <a:pt x="786" y="964"/>
                  </a:lnTo>
                  <a:lnTo>
                    <a:pt x="795" y="966"/>
                  </a:lnTo>
                  <a:lnTo>
                    <a:pt x="819" y="973"/>
                  </a:lnTo>
                  <a:lnTo>
                    <a:pt x="834" y="979"/>
                  </a:lnTo>
                  <a:lnTo>
                    <a:pt x="851" y="987"/>
                  </a:lnTo>
                  <a:lnTo>
                    <a:pt x="869" y="996"/>
                  </a:lnTo>
                  <a:lnTo>
                    <a:pt x="886" y="1006"/>
                  </a:lnTo>
                  <a:lnTo>
                    <a:pt x="901" y="1020"/>
                  </a:lnTo>
                  <a:lnTo>
                    <a:pt x="916" y="1035"/>
                  </a:lnTo>
                  <a:lnTo>
                    <a:pt x="922" y="1044"/>
                  </a:lnTo>
                  <a:lnTo>
                    <a:pt x="928" y="1053"/>
                  </a:lnTo>
                  <a:lnTo>
                    <a:pt x="932" y="1064"/>
                  </a:lnTo>
                  <a:lnTo>
                    <a:pt x="935" y="1074"/>
                  </a:lnTo>
                  <a:lnTo>
                    <a:pt x="938" y="1085"/>
                  </a:lnTo>
                  <a:lnTo>
                    <a:pt x="940" y="1097"/>
                  </a:lnTo>
                  <a:lnTo>
                    <a:pt x="941" y="1109"/>
                  </a:lnTo>
                  <a:lnTo>
                    <a:pt x="940" y="1123"/>
                  </a:lnTo>
                  <a:lnTo>
                    <a:pt x="938" y="1136"/>
                  </a:lnTo>
                  <a:lnTo>
                    <a:pt x="934" y="1151"/>
                  </a:lnTo>
                  <a:lnTo>
                    <a:pt x="929" y="1168"/>
                  </a:lnTo>
                  <a:lnTo>
                    <a:pt x="922" y="1184"/>
                  </a:lnTo>
                  <a:lnTo>
                    <a:pt x="937" y="1177"/>
                  </a:lnTo>
                  <a:lnTo>
                    <a:pt x="952" y="1171"/>
                  </a:lnTo>
                  <a:lnTo>
                    <a:pt x="967" y="1166"/>
                  </a:lnTo>
                  <a:lnTo>
                    <a:pt x="981" y="1162"/>
                  </a:lnTo>
                  <a:lnTo>
                    <a:pt x="993" y="1160"/>
                  </a:lnTo>
                  <a:lnTo>
                    <a:pt x="1006" y="1159"/>
                  </a:lnTo>
                  <a:lnTo>
                    <a:pt x="1018" y="1159"/>
                  </a:lnTo>
                  <a:lnTo>
                    <a:pt x="1029" y="1160"/>
                  </a:lnTo>
                  <a:lnTo>
                    <a:pt x="1039" y="1162"/>
                  </a:lnTo>
                  <a:lnTo>
                    <a:pt x="1049" y="1165"/>
                  </a:lnTo>
                  <a:lnTo>
                    <a:pt x="1059" y="1169"/>
                  </a:lnTo>
                  <a:lnTo>
                    <a:pt x="1067" y="1174"/>
                  </a:lnTo>
                  <a:lnTo>
                    <a:pt x="1076" y="1178"/>
                  </a:lnTo>
                  <a:lnTo>
                    <a:pt x="1083" y="1184"/>
                  </a:lnTo>
                  <a:lnTo>
                    <a:pt x="1095" y="1198"/>
                  </a:lnTo>
                  <a:lnTo>
                    <a:pt x="1106" y="1215"/>
                  </a:lnTo>
                  <a:lnTo>
                    <a:pt x="1113" y="1233"/>
                  </a:lnTo>
                  <a:lnTo>
                    <a:pt x="1119" y="1251"/>
                  </a:lnTo>
                  <a:lnTo>
                    <a:pt x="1122" y="1270"/>
                  </a:lnTo>
                  <a:lnTo>
                    <a:pt x="1124" y="1289"/>
                  </a:lnTo>
                  <a:lnTo>
                    <a:pt x="1122" y="1308"/>
                  </a:lnTo>
                  <a:lnTo>
                    <a:pt x="1118" y="1326"/>
                  </a:lnTo>
                  <a:lnTo>
                    <a:pt x="1112" y="1343"/>
                  </a:lnTo>
                  <a:lnTo>
                    <a:pt x="1124" y="1350"/>
                  </a:lnTo>
                  <a:lnTo>
                    <a:pt x="1138" y="1358"/>
                  </a:lnTo>
                  <a:lnTo>
                    <a:pt x="1154" y="1368"/>
                  </a:lnTo>
                  <a:lnTo>
                    <a:pt x="1171" y="1382"/>
                  </a:lnTo>
                  <a:lnTo>
                    <a:pt x="1189" y="1399"/>
                  </a:lnTo>
                  <a:lnTo>
                    <a:pt x="1207" y="1418"/>
                  </a:lnTo>
                  <a:lnTo>
                    <a:pt x="1214" y="1429"/>
                  </a:lnTo>
                  <a:lnTo>
                    <a:pt x="1221" y="1439"/>
                  </a:lnTo>
                  <a:lnTo>
                    <a:pt x="1227" y="1451"/>
                  </a:lnTo>
                  <a:lnTo>
                    <a:pt x="1231" y="1463"/>
                  </a:lnTo>
                  <a:lnTo>
                    <a:pt x="1236" y="1477"/>
                  </a:lnTo>
                  <a:lnTo>
                    <a:pt x="1237" y="1491"/>
                  </a:lnTo>
                  <a:lnTo>
                    <a:pt x="1237" y="1504"/>
                  </a:lnTo>
                  <a:lnTo>
                    <a:pt x="1236" y="1519"/>
                  </a:lnTo>
                  <a:lnTo>
                    <a:pt x="1233" y="1534"/>
                  </a:lnTo>
                  <a:lnTo>
                    <a:pt x="1227" y="1551"/>
                  </a:lnTo>
                  <a:lnTo>
                    <a:pt x="1219" y="1568"/>
                  </a:lnTo>
                  <a:lnTo>
                    <a:pt x="1208" y="1584"/>
                  </a:lnTo>
                  <a:lnTo>
                    <a:pt x="1196" y="1602"/>
                  </a:lnTo>
                  <a:lnTo>
                    <a:pt x="1180" y="1619"/>
                  </a:lnTo>
                  <a:lnTo>
                    <a:pt x="1162" y="1638"/>
                  </a:lnTo>
                  <a:lnTo>
                    <a:pt x="1139" y="1657"/>
                  </a:lnTo>
                  <a:lnTo>
                    <a:pt x="1113" y="1676"/>
                  </a:lnTo>
                  <a:lnTo>
                    <a:pt x="1085" y="1696"/>
                  </a:lnTo>
                  <a:lnTo>
                    <a:pt x="1106" y="1708"/>
                  </a:lnTo>
                  <a:lnTo>
                    <a:pt x="1125" y="1721"/>
                  </a:lnTo>
                  <a:lnTo>
                    <a:pt x="1144" y="1737"/>
                  </a:lnTo>
                  <a:lnTo>
                    <a:pt x="1160" y="1752"/>
                  </a:lnTo>
                  <a:lnTo>
                    <a:pt x="1174" y="1768"/>
                  </a:lnTo>
                  <a:lnTo>
                    <a:pt x="1187" y="1786"/>
                  </a:lnTo>
                  <a:lnTo>
                    <a:pt x="1198" y="1806"/>
                  </a:lnTo>
                  <a:lnTo>
                    <a:pt x="1207" y="1826"/>
                  </a:lnTo>
                  <a:lnTo>
                    <a:pt x="1216" y="1845"/>
                  </a:lnTo>
                  <a:lnTo>
                    <a:pt x="1222" y="1865"/>
                  </a:lnTo>
                  <a:lnTo>
                    <a:pt x="1227" y="1886"/>
                  </a:lnTo>
                  <a:lnTo>
                    <a:pt x="1230" y="1907"/>
                  </a:lnTo>
                  <a:lnTo>
                    <a:pt x="1231" y="1928"/>
                  </a:lnTo>
                  <a:lnTo>
                    <a:pt x="1231" y="1949"/>
                  </a:lnTo>
                  <a:lnTo>
                    <a:pt x="1228" y="1970"/>
                  </a:lnTo>
                  <a:lnTo>
                    <a:pt x="1225" y="1991"/>
                  </a:lnTo>
                  <a:lnTo>
                    <a:pt x="1219" y="2011"/>
                  </a:lnTo>
                  <a:lnTo>
                    <a:pt x="1213" y="2031"/>
                  </a:lnTo>
                  <a:lnTo>
                    <a:pt x="1204" y="2050"/>
                  </a:lnTo>
                  <a:lnTo>
                    <a:pt x="1195" y="2068"/>
                  </a:lnTo>
                  <a:lnTo>
                    <a:pt x="1183" y="2085"/>
                  </a:lnTo>
                  <a:lnTo>
                    <a:pt x="1169" y="2102"/>
                  </a:lnTo>
                  <a:lnTo>
                    <a:pt x="1154" y="2117"/>
                  </a:lnTo>
                  <a:lnTo>
                    <a:pt x="1138" y="2130"/>
                  </a:lnTo>
                  <a:lnTo>
                    <a:pt x="1119" y="2142"/>
                  </a:lnTo>
                  <a:lnTo>
                    <a:pt x="1100" y="2154"/>
                  </a:lnTo>
                  <a:lnTo>
                    <a:pt x="1077" y="2163"/>
                  </a:lnTo>
                  <a:lnTo>
                    <a:pt x="1055" y="2171"/>
                  </a:lnTo>
                  <a:lnTo>
                    <a:pt x="1030" y="2177"/>
                  </a:lnTo>
                  <a:lnTo>
                    <a:pt x="1003" y="2180"/>
                  </a:lnTo>
                  <a:lnTo>
                    <a:pt x="976" y="2181"/>
                  </a:lnTo>
                  <a:lnTo>
                    <a:pt x="946" y="2181"/>
                  </a:lnTo>
                  <a:lnTo>
                    <a:pt x="963" y="2191"/>
                  </a:lnTo>
                  <a:lnTo>
                    <a:pt x="978" y="2201"/>
                  </a:lnTo>
                  <a:lnTo>
                    <a:pt x="991" y="2212"/>
                  </a:lnTo>
                  <a:lnTo>
                    <a:pt x="1003" y="2224"/>
                  </a:lnTo>
                  <a:lnTo>
                    <a:pt x="1012" y="2236"/>
                  </a:lnTo>
                  <a:lnTo>
                    <a:pt x="1021" y="2248"/>
                  </a:lnTo>
                  <a:lnTo>
                    <a:pt x="1027" y="2260"/>
                  </a:lnTo>
                  <a:lnTo>
                    <a:pt x="1033" y="2273"/>
                  </a:lnTo>
                  <a:lnTo>
                    <a:pt x="1036" y="2286"/>
                  </a:lnTo>
                  <a:lnTo>
                    <a:pt x="1038" y="2299"/>
                  </a:lnTo>
                  <a:lnTo>
                    <a:pt x="1039" y="2311"/>
                  </a:lnTo>
                  <a:lnTo>
                    <a:pt x="1038" y="2323"/>
                  </a:lnTo>
                  <a:lnTo>
                    <a:pt x="1036" y="2337"/>
                  </a:lnTo>
                  <a:lnTo>
                    <a:pt x="1033" y="2347"/>
                  </a:lnTo>
                  <a:lnTo>
                    <a:pt x="1029" y="2359"/>
                  </a:lnTo>
                  <a:lnTo>
                    <a:pt x="1024" y="2370"/>
                  </a:lnTo>
                  <a:lnTo>
                    <a:pt x="1017" y="2381"/>
                  </a:lnTo>
                  <a:lnTo>
                    <a:pt x="1009" y="2390"/>
                  </a:lnTo>
                  <a:lnTo>
                    <a:pt x="1002" y="2399"/>
                  </a:lnTo>
                  <a:lnTo>
                    <a:pt x="993" y="2406"/>
                  </a:lnTo>
                  <a:lnTo>
                    <a:pt x="982" y="2414"/>
                  </a:lnTo>
                  <a:lnTo>
                    <a:pt x="972" y="2420"/>
                  </a:lnTo>
                  <a:lnTo>
                    <a:pt x="960" y="2424"/>
                  </a:lnTo>
                  <a:lnTo>
                    <a:pt x="947" y="2427"/>
                  </a:lnTo>
                  <a:lnTo>
                    <a:pt x="935" y="2430"/>
                  </a:lnTo>
                  <a:lnTo>
                    <a:pt x="922" y="2430"/>
                  </a:lnTo>
                  <a:lnTo>
                    <a:pt x="907" y="2430"/>
                  </a:lnTo>
                  <a:lnTo>
                    <a:pt x="893" y="2427"/>
                  </a:lnTo>
                  <a:lnTo>
                    <a:pt x="878" y="2423"/>
                  </a:lnTo>
                  <a:lnTo>
                    <a:pt x="863" y="2418"/>
                  </a:lnTo>
                  <a:lnTo>
                    <a:pt x="848" y="2409"/>
                  </a:lnTo>
                  <a:lnTo>
                    <a:pt x="833" y="2400"/>
                  </a:lnTo>
                  <a:lnTo>
                    <a:pt x="836" y="2409"/>
                  </a:lnTo>
                  <a:lnTo>
                    <a:pt x="839" y="2417"/>
                  </a:lnTo>
                  <a:lnTo>
                    <a:pt x="842" y="2426"/>
                  </a:lnTo>
                  <a:lnTo>
                    <a:pt x="842" y="2435"/>
                  </a:lnTo>
                  <a:lnTo>
                    <a:pt x="842" y="2455"/>
                  </a:lnTo>
                  <a:lnTo>
                    <a:pt x="839" y="2474"/>
                  </a:lnTo>
                  <a:lnTo>
                    <a:pt x="831" y="2494"/>
                  </a:lnTo>
                  <a:lnTo>
                    <a:pt x="822" y="2513"/>
                  </a:lnTo>
                  <a:lnTo>
                    <a:pt x="810" y="2533"/>
                  </a:lnTo>
                  <a:lnTo>
                    <a:pt x="795" y="2551"/>
                  </a:lnTo>
                  <a:lnTo>
                    <a:pt x="778" y="2569"/>
                  </a:lnTo>
                  <a:lnTo>
                    <a:pt x="759" y="2586"/>
                  </a:lnTo>
                  <a:lnTo>
                    <a:pt x="738" y="2599"/>
                  </a:lnTo>
                  <a:lnTo>
                    <a:pt x="715" y="2611"/>
                  </a:lnTo>
                  <a:lnTo>
                    <a:pt x="691" y="2622"/>
                  </a:lnTo>
                  <a:lnTo>
                    <a:pt x="665" y="2628"/>
                  </a:lnTo>
                  <a:lnTo>
                    <a:pt x="640" y="2632"/>
                  </a:lnTo>
                  <a:lnTo>
                    <a:pt x="626" y="2632"/>
                  </a:lnTo>
                  <a:lnTo>
                    <a:pt x="613" y="2632"/>
                  </a:lnTo>
                  <a:lnTo>
                    <a:pt x="599" y="2632"/>
                  </a:lnTo>
                  <a:lnTo>
                    <a:pt x="587" y="2629"/>
                  </a:lnTo>
                  <a:lnTo>
                    <a:pt x="573" y="2626"/>
                  </a:lnTo>
                  <a:lnTo>
                    <a:pt x="563" y="2623"/>
                  </a:lnTo>
                  <a:lnTo>
                    <a:pt x="540" y="2614"/>
                  </a:lnTo>
                  <a:lnTo>
                    <a:pt x="519" y="2602"/>
                  </a:lnTo>
                  <a:lnTo>
                    <a:pt x="501" y="2587"/>
                  </a:lnTo>
                  <a:lnTo>
                    <a:pt x="484" y="2572"/>
                  </a:lnTo>
                  <a:lnTo>
                    <a:pt x="469" y="2554"/>
                  </a:lnTo>
                  <a:lnTo>
                    <a:pt x="456" y="2536"/>
                  </a:lnTo>
                  <a:lnTo>
                    <a:pt x="444" y="2516"/>
                  </a:lnTo>
                  <a:lnTo>
                    <a:pt x="433" y="2497"/>
                  </a:lnTo>
                  <a:lnTo>
                    <a:pt x="424" y="2477"/>
                  </a:lnTo>
                  <a:lnTo>
                    <a:pt x="416" y="2458"/>
                  </a:lnTo>
                  <a:lnTo>
                    <a:pt x="406" y="2423"/>
                  </a:lnTo>
                  <a:lnTo>
                    <a:pt x="398" y="2394"/>
                  </a:lnTo>
                  <a:lnTo>
                    <a:pt x="392" y="2402"/>
                  </a:lnTo>
                  <a:lnTo>
                    <a:pt x="385" y="2409"/>
                  </a:lnTo>
                  <a:lnTo>
                    <a:pt x="377" y="2414"/>
                  </a:lnTo>
                  <a:lnTo>
                    <a:pt x="370" y="2418"/>
                  </a:lnTo>
                  <a:lnTo>
                    <a:pt x="362" y="2421"/>
                  </a:lnTo>
                  <a:lnTo>
                    <a:pt x="355" y="2424"/>
                  </a:lnTo>
                  <a:lnTo>
                    <a:pt x="349" y="2426"/>
                  </a:lnTo>
                  <a:lnTo>
                    <a:pt x="341" y="2426"/>
                  </a:lnTo>
                  <a:lnTo>
                    <a:pt x="327" y="2424"/>
                  </a:lnTo>
                  <a:lnTo>
                    <a:pt x="315" y="2418"/>
                  </a:lnTo>
                  <a:lnTo>
                    <a:pt x="303" y="2411"/>
                  </a:lnTo>
                  <a:lnTo>
                    <a:pt x="293" y="2402"/>
                  </a:lnTo>
                  <a:lnTo>
                    <a:pt x="284" y="2390"/>
                  </a:lnTo>
                  <a:lnTo>
                    <a:pt x="278" y="2376"/>
                  </a:lnTo>
                  <a:lnTo>
                    <a:pt x="272" y="2362"/>
                  </a:lnTo>
                  <a:lnTo>
                    <a:pt x="269" y="2347"/>
                  </a:lnTo>
                  <a:lnTo>
                    <a:pt x="269" y="2334"/>
                  </a:lnTo>
                  <a:lnTo>
                    <a:pt x="270" y="2319"/>
                  </a:lnTo>
                  <a:lnTo>
                    <a:pt x="273" y="2307"/>
                  </a:lnTo>
                  <a:lnTo>
                    <a:pt x="281" y="2295"/>
                  </a:lnTo>
                  <a:lnTo>
                    <a:pt x="269" y="2298"/>
                  </a:lnTo>
                  <a:lnTo>
                    <a:pt x="258" y="2299"/>
                  </a:lnTo>
                  <a:lnTo>
                    <a:pt x="246" y="2301"/>
                  </a:lnTo>
                  <a:lnTo>
                    <a:pt x="235" y="2299"/>
                  </a:lnTo>
                  <a:lnTo>
                    <a:pt x="225" y="2298"/>
                  </a:lnTo>
                  <a:lnTo>
                    <a:pt x="216" y="2295"/>
                  </a:lnTo>
                  <a:lnTo>
                    <a:pt x="205" y="2290"/>
                  </a:lnTo>
                  <a:lnTo>
                    <a:pt x="196" y="2286"/>
                  </a:lnTo>
                  <a:lnTo>
                    <a:pt x="189" y="2280"/>
                  </a:lnTo>
                  <a:lnTo>
                    <a:pt x="180" y="2272"/>
                  </a:lnTo>
                  <a:lnTo>
                    <a:pt x="172" y="2264"/>
                  </a:lnTo>
                  <a:lnTo>
                    <a:pt x="166" y="2255"/>
                  </a:lnTo>
                  <a:lnTo>
                    <a:pt x="154" y="2237"/>
                  </a:lnTo>
                  <a:lnTo>
                    <a:pt x="145" y="2216"/>
                  </a:lnTo>
                  <a:lnTo>
                    <a:pt x="140" y="2194"/>
                  </a:lnTo>
                  <a:lnTo>
                    <a:pt x="137" y="2171"/>
                  </a:lnTo>
                  <a:lnTo>
                    <a:pt x="137" y="2159"/>
                  </a:lnTo>
                  <a:lnTo>
                    <a:pt x="139" y="2147"/>
                  </a:lnTo>
                  <a:lnTo>
                    <a:pt x="140" y="2135"/>
                  </a:lnTo>
                  <a:lnTo>
                    <a:pt x="143" y="2124"/>
                  </a:lnTo>
                  <a:lnTo>
                    <a:pt x="148" y="2112"/>
                  </a:lnTo>
                  <a:lnTo>
                    <a:pt x="152" y="2102"/>
                  </a:lnTo>
                  <a:lnTo>
                    <a:pt x="160" y="2091"/>
                  </a:lnTo>
                  <a:lnTo>
                    <a:pt x="168" y="2082"/>
                  </a:lnTo>
                  <a:lnTo>
                    <a:pt x="175" y="2071"/>
                  </a:lnTo>
                  <a:lnTo>
                    <a:pt x="186" y="2064"/>
                  </a:lnTo>
                  <a:lnTo>
                    <a:pt x="196" y="2055"/>
                  </a:lnTo>
                  <a:lnTo>
                    <a:pt x="208" y="2049"/>
                  </a:lnTo>
                  <a:lnTo>
                    <a:pt x="189" y="2049"/>
                  </a:lnTo>
                  <a:lnTo>
                    <a:pt x="169" y="2047"/>
                  </a:lnTo>
                  <a:lnTo>
                    <a:pt x="149" y="2044"/>
                  </a:lnTo>
                  <a:lnTo>
                    <a:pt x="131" y="2038"/>
                  </a:lnTo>
                  <a:lnTo>
                    <a:pt x="115" y="2032"/>
                  </a:lnTo>
                  <a:lnTo>
                    <a:pt x="98" y="2023"/>
                  </a:lnTo>
                  <a:lnTo>
                    <a:pt x="83" y="2013"/>
                  </a:lnTo>
                  <a:lnTo>
                    <a:pt x="68" y="2002"/>
                  </a:lnTo>
                  <a:lnTo>
                    <a:pt x="56" y="1988"/>
                  </a:lnTo>
                  <a:lnTo>
                    <a:pt x="44" y="1975"/>
                  </a:lnTo>
                  <a:lnTo>
                    <a:pt x="33" y="1960"/>
                  </a:lnTo>
                  <a:lnTo>
                    <a:pt x="23" y="1943"/>
                  </a:lnTo>
                  <a:lnTo>
                    <a:pt x="15" y="1928"/>
                  </a:lnTo>
                  <a:lnTo>
                    <a:pt x="9" y="1910"/>
                  </a:lnTo>
                  <a:lnTo>
                    <a:pt x="5" y="1892"/>
                  </a:lnTo>
                  <a:lnTo>
                    <a:pt x="2" y="1874"/>
                  </a:lnTo>
                  <a:lnTo>
                    <a:pt x="0" y="1856"/>
                  </a:lnTo>
                  <a:lnTo>
                    <a:pt x="0" y="1838"/>
                  </a:lnTo>
                  <a:lnTo>
                    <a:pt x="2" y="1819"/>
                  </a:lnTo>
                  <a:lnTo>
                    <a:pt x="5" y="1801"/>
                  </a:lnTo>
                  <a:lnTo>
                    <a:pt x="11" y="1783"/>
                  </a:lnTo>
                  <a:lnTo>
                    <a:pt x="18" y="1765"/>
                  </a:lnTo>
                  <a:lnTo>
                    <a:pt x="29" y="1747"/>
                  </a:lnTo>
                  <a:lnTo>
                    <a:pt x="41" y="1730"/>
                  </a:lnTo>
                  <a:lnTo>
                    <a:pt x="54" y="1715"/>
                  </a:lnTo>
                  <a:lnTo>
                    <a:pt x="71" y="1700"/>
                  </a:lnTo>
                  <a:lnTo>
                    <a:pt x="91" y="1687"/>
                  </a:lnTo>
                  <a:lnTo>
                    <a:pt x="112" y="1673"/>
                  </a:lnTo>
                  <a:lnTo>
                    <a:pt x="136" y="1663"/>
                  </a:lnTo>
                  <a:lnTo>
                    <a:pt x="161" y="1652"/>
                  </a:lnTo>
                  <a:lnTo>
                    <a:pt x="190" y="1643"/>
                  </a:lnTo>
                  <a:lnTo>
                    <a:pt x="222" y="1635"/>
                  </a:lnTo>
                  <a:lnTo>
                    <a:pt x="211" y="1625"/>
                  </a:lnTo>
                  <a:lnTo>
                    <a:pt x="202" y="1613"/>
                  </a:lnTo>
                  <a:lnTo>
                    <a:pt x="193" y="1601"/>
                  </a:lnTo>
                  <a:lnTo>
                    <a:pt x="186" y="1589"/>
                  </a:lnTo>
                  <a:lnTo>
                    <a:pt x="180" y="1575"/>
                  </a:lnTo>
                  <a:lnTo>
                    <a:pt x="174" y="1562"/>
                  </a:lnTo>
                  <a:lnTo>
                    <a:pt x="171" y="1548"/>
                  </a:lnTo>
                  <a:lnTo>
                    <a:pt x="168" y="1534"/>
                  </a:lnTo>
                  <a:lnTo>
                    <a:pt x="164" y="1521"/>
                  </a:lnTo>
                  <a:lnTo>
                    <a:pt x="164" y="1507"/>
                  </a:lnTo>
                  <a:lnTo>
                    <a:pt x="164" y="1492"/>
                  </a:lnTo>
                  <a:lnTo>
                    <a:pt x="166" y="1479"/>
                  </a:lnTo>
                  <a:lnTo>
                    <a:pt x="168" y="1465"/>
                  </a:lnTo>
                  <a:lnTo>
                    <a:pt x="171" y="1451"/>
                  </a:lnTo>
                  <a:lnTo>
                    <a:pt x="175" y="1438"/>
                  </a:lnTo>
                  <a:lnTo>
                    <a:pt x="181" y="1426"/>
                  </a:lnTo>
                  <a:lnTo>
                    <a:pt x="187" y="1414"/>
                  </a:lnTo>
                  <a:lnTo>
                    <a:pt x="195" y="1402"/>
                  </a:lnTo>
                  <a:lnTo>
                    <a:pt x="204" y="1391"/>
                  </a:lnTo>
                  <a:lnTo>
                    <a:pt x="213" y="1381"/>
                  </a:lnTo>
                  <a:lnTo>
                    <a:pt x="223" y="1371"/>
                  </a:lnTo>
                  <a:lnTo>
                    <a:pt x="235" y="1362"/>
                  </a:lnTo>
                  <a:lnTo>
                    <a:pt x="247" y="1355"/>
                  </a:lnTo>
                  <a:lnTo>
                    <a:pt x="261" y="1347"/>
                  </a:lnTo>
                  <a:lnTo>
                    <a:pt x="276" y="1343"/>
                  </a:lnTo>
                  <a:lnTo>
                    <a:pt x="293" y="1338"/>
                  </a:lnTo>
                  <a:lnTo>
                    <a:pt x="309" y="1334"/>
                  </a:lnTo>
                  <a:lnTo>
                    <a:pt x="326" y="1332"/>
                  </a:lnTo>
                  <a:lnTo>
                    <a:pt x="344" y="1332"/>
                  </a:lnTo>
                  <a:lnTo>
                    <a:pt x="364" y="1332"/>
                  </a:lnTo>
                  <a:lnTo>
                    <a:pt x="385" y="1335"/>
                  </a:lnTo>
                  <a:lnTo>
                    <a:pt x="406" y="1338"/>
                  </a:lnTo>
                  <a:lnTo>
                    <a:pt x="398" y="1325"/>
                  </a:lnTo>
                  <a:lnTo>
                    <a:pt x="395" y="1313"/>
                  </a:lnTo>
                  <a:lnTo>
                    <a:pt x="394" y="1301"/>
                  </a:lnTo>
                  <a:lnTo>
                    <a:pt x="397" y="1290"/>
                  </a:lnTo>
                  <a:lnTo>
                    <a:pt x="403" y="1281"/>
                  </a:lnTo>
                  <a:lnTo>
                    <a:pt x="410" y="1272"/>
                  </a:lnTo>
                  <a:lnTo>
                    <a:pt x="419" y="1264"/>
                  </a:lnTo>
                  <a:lnTo>
                    <a:pt x="432" y="1258"/>
                  </a:lnTo>
                  <a:lnTo>
                    <a:pt x="444" y="1254"/>
                  </a:lnTo>
                  <a:lnTo>
                    <a:pt x="457" y="1249"/>
                  </a:lnTo>
                  <a:lnTo>
                    <a:pt x="471" y="1245"/>
                  </a:lnTo>
                  <a:lnTo>
                    <a:pt x="484" y="1243"/>
                  </a:lnTo>
                  <a:lnTo>
                    <a:pt x="498" y="1242"/>
                  </a:lnTo>
                  <a:lnTo>
                    <a:pt x="510" y="1242"/>
                  </a:lnTo>
                  <a:lnTo>
                    <a:pt x="522" y="1243"/>
                  </a:lnTo>
                  <a:lnTo>
                    <a:pt x="533" y="1245"/>
                  </a:lnTo>
                  <a:lnTo>
                    <a:pt x="528" y="1239"/>
                  </a:lnTo>
                  <a:lnTo>
                    <a:pt x="519" y="1222"/>
                  </a:lnTo>
                  <a:lnTo>
                    <a:pt x="513" y="1210"/>
                  </a:lnTo>
                  <a:lnTo>
                    <a:pt x="508" y="1197"/>
                  </a:lnTo>
                  <a:lnTo>
                    <a:pt x="504" y="1181"/>
                  </a:lnTo>
                  <a:lnTo>
                    <a:pt x="502" y="1166"/>
                  </a:lnTo>
                  <a:lnTo>
                    <a:pt x="501" y="1150"/>
                  </a:lnTo>
                  <a:lnTo>
                    <a:pt x="504" y="1133"/>
                  </a:lnTo>
                  <a:lnTo>
                    <a:pt x="508" y="1117"/>
                  </a:lnTo>
                  <a:lnTo>
                    <a:pt x="513" y="1108"/>
                  </a:lnTo>
                  <a:lnTo>
                    <a:pt x="518" y="1100"/>
                  </a:lnTo>
                  <a:lnTo>
                    <a:pt x="524" y="1091"/>
                  </a:lnTo>
                  <a:lnTo>
                    <a:pt x="531" y="1083"/>
                  </a:lnTo>
                  <a:lnTo>
                    <a:pt x="540" y="1076"/>
                  </a:lnTo>
                  <a:lnTo>
                    <a:pt x="549" y="1068"/>
                  </a:lnTo>
                  <a:lnTo>
                    <a:pt x="561" y="1061"/>
                  </a:lnTo>
                  <a:lnTo>
                    <a:pt x="573" y="1055"/>
                  </a:lnTo>
                  <a:lnTo>
                    <a:pt x="587" y="1049"/>
                  </a:lnTo>
                  <a:lnTo>
                    <a:pt x="602" y="1043"/>
                  </a:lnTo>
                  <a:lnTo>
                    <a:pt x="599" y="1037"/>
                  </a:lnTo>
                  <a:lnTo>
                    <a:pt x="591" y="1019"/>
                  </a:lnTo>
                  <a:lnTo>
                    <a:pt x="584" y="994"/>
                  </a:lnTo>
                  <a:lnTo>
                    <a:pt x="581" y="979"/>
                  </a:lnTo>
                  <a:lnTo>
                    <a:pt x="578" y="964"/>
                  </a:lnTo>
                  <a:lnTo>
                    <a:pt x="578" y="949"/>
                  </a:lnTo>
                  <a:lnTo>
                    <a:pt x="578" y="934"/>
                  </a:lnTo>
                  <a:lnTo>
                    <a:pt x="581" y="919"/>
                  </a:lnTo>
                  <a:lnTo>
                    <a:pt x="587" y="904"/>
                  </a:lnTo>
                  <a:lnTo>
                    <a:pt x="594" y="892"/>
                  </a:lnTo>
                  <a:lnTo>
                    <a:pt x="600" y="886"/>
                  </a:lnTo>
                  <a:lnTo>
                    <a:pt x="607" y="880"/>
                  </a:lnTo>
                  <a:lnTo>
                    <a:pt x="614" y="875"/>
                  </a:lnTo>
                  <a:lnTo>
                    <a:pt x="623" y="871"/>
                  </a:lnTo>
                  <a:lnTo>
                    <a:pt x="632" y="868"/>
                  </a:lnTo>
                  <a:lnTo>
                    <a:pt x="643" y="8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7483475" y="2422525"/>
              <a:ext cx="876300" cy="1033463"/>
            </a:xfrm>
            <a:custGeom>
              <a:rect b="b" l="l" r="r" t="t"/>
              <a:pathLst>
                <a:path extrusionOk="0" h="651" w="552">
                  <a:moveTo>
                    <a:pt x="76" y="26"/>
                  </a:moveTo>
                  <a:lnTo>
                    <a:pt x="76" y="26"/>
                  </a:lnTo>
                  <a:lnTo>
                    <a:pt x="40" y="99"/>
                  </a:lnTo>
                  <a:lnTo>
                    <a:pt x="0" y="177"/>
                  </a:lnTo>
                  <a:lnTo>
                    <a:pt x="0" y="178"/>
                  </a:lnTo>
                  <a:lnTo>
                    <a:pt x="1" y="178"/>
                  </a:lnTo>
                  <a:lnTo>
                    <a:pt x="10" y="180"/>
                  </a:lnTo>
                  <a:lnTo>
                    <a:pt x="40" y="180"/>
                  </a:lnTo>
                  <a:lnTo>
                    <a:pt x="85" y="177"/>
                  </a:lnTo>
                  <a:lnTo>
                    <a:pt x="67" y="251"/>
                  </a:lnTo>
                  <a:lnTo>
                    <a:pt x="54" y="307"/>
                  </a:lnTo>
                  <a:lnTo>
                    <a:pt x="46" y="344"/>
                  </a:lnTo>
                  <a:lnTo>
                    <a:pt x="79" y="323"/>
                  </a:lnTo>
                  <a:lnTo>
                    <a:pt x="111" y="305"/>
                  </a:lnTo>
                  <a:lnTo>
                    <a:pt x="126" y="298"/>
                  </a:lnTo>
                  <a:lnTo>
                    <a:pt x="140" y="292"/>
                  </a:lnTo>
                  <a:lnTo>
                    <a:pt x="211" y="450"/>
                  </a:lnTo>
                  <a:lnTo>
                    <a:pt x="267" y="571"/>
                  </a:lnTo>
                  <a:lnTo>
                    <a:pt x="291" y="619"/>
                  </a:lnTo>
                  <a:lnTo>
                    <a:pt x="309" y="651"/>
                  </a:lnTo>
                  <a:lnTo>
                    <a:pt x="331" y="593"/>
                  </a:lnTo>
                  <a:lnTo>
                    <a:pt x="381" y="462"/>
                  </a:lnTo>
                  <a:lnTo>
                    <a:pt x="407" y="391"/>
                  </a:lnTo>
                  <a:lnTo>
                    <a:pt x="429" y="328"/>
                  </a:lnTo>
                  <a:lnTo>
                    <a:pt x="443" y="280"/>
                  </a:lnTo>
                  <a:lnTo>
                    <a:pt x="448" y="263"/>
                  </a:lnTo>
                  <a:lnTo>
                    <a:pt x="448" y="254"/>
                  </a:lnTo>
                  <a:lnTo>
                    <a:pt x="470" y="263"/>
                  </a:lnTo>
                  <a:lnTo>
                    <a:pt x="508" y="273"/>
                  </a:lnTo>
                  <a:lnTo>
                    <a:pt x="509" y="273"/>
                  </a:lnTo>
                  <a:lnTo>
                    <a:pt x="509" y="269"/>
                  </a:lnTo>
                  <a:lnTo>
                    <a:pt x="506" y="252"/>
                  </a:lnTo>
                  <a:lnTo>
                    <a:pt x="497" y="230"/>
                  </a:lnTo>
                  <a:lnTo>
                    <a:pt x="485" y="203"/>
                  </a:lnTo>
                  <a:lnTo>
                    <a:pt x="461" y="151"/>
                  </a:lnTo>
                  <a:lnTo>
                    <a:pt x="451" y="127"/>
                  </a:lnTo>
                  <a:lnTo>
                    <a:pt x="491" y="130"/>
                  </a:lnTo>
                  <a:lnTo>
                    <a:pt x="525" y="130"/>
                  </a:lnTo>
                  <a:lnTo>
                    <a:pt x="540" y="129"/>
                  </a:lnTo>
                  <a:lnTo>
                    <a:pt x="552" y="127"/>
                  </a:lnTo>
                  <a:lnTo>
                    <a:pt x="478" y="0"/>
                  </a:lnTo>
                  <a:lnTo>
                    <a:pt x="306" y="8"/>
                  </a:lnTo>
                  <a:lnTo>
                    <a:pt x="171" y="17"/>
                  </a:lnTo>
                  <a:lnTo>
                    <a:pt x="116" y="22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rgbClr val="F0D6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7483475" y="2422525"/>
              <a:ext cx="876300" cy="1033463"/>
            </a:xfrm>
            <a:custGeom>
              <a:rect b="b" l="l" r="r" t="t"/>
              <a:pathLst>
                <a:path extrusionOk="0" h="651" w="552">
                  <a:moveTo>
                    <a:pt x="76" y="26"/>
                  </a:moveTo>
                  <a:lnTo>
                    <a:pt x="76" y="26"/>
                  </a:lnTo>
                  <a:lnTo>
                    <a:pt x="40" y="99"/>
                  </a:lnTo>
                  <a:lnTo>
                    <a:pt x="0" y="177"/>
                  </a:lnTo>
                  <a:lnTo>
                    <a:pt x="0" y="178"/>
                  </a:lnTo>
                  <a:lnTo>
                    <a:pt x="1" y="178"/>
                  </a:lnTo>
                  <a:lnTo>
                    <a:pt x="10" y="180"/>
                  </a:lnTo>
                  <a:lnTo>
                    <a:pt x="40" y="180"/>
                  </a:lnTo>
                  <a:lnTo>
                    <a:pt x="85" y="177"/>
                  </a:lnTo>
                  <a:lnTo>
                    <a:pt x="67" y="251"/>
                  </a:lnTo>
                  <a:lnTo>
                    <a:pt x="54" y="307"/>
                  </a:lnTo>
                  <a:lnTo>
                    <a:pt x="46" y="344"/>
                  </a:lnTo>
                  <a:lnTo>
                    <a:pt x="79" y="323"/>
                  </a:lnTo>
                  <a:lnTo>
                    <a:pt x="111" y="305"/>
                  </a:lnTo>
                  <a:lnTo>
                    <a:pt x="126" y="298"/>
                  </a:lnTo>
                  <a:lnTo>
                    <a:pt x="140" y="292"/>
                  </a:lnTo>
                  <a:lnTo>
                    <a:pt x="211" y="450"/>
                  </a:lnTo>
                  <a:lnTo>
                    <a:pt x="267" y="571"/>
                  </a:lnTo>
                  <a:lnTo>
                    <a:pt x="291" y="619"/>
                  </a:lnTo>
                  <a:lnTo>
                    <a:pt x="309" y="651"/>
                  </a:lnTo>
                  <a:lnTo>
                    <a:pt x="331" y="593"/>
                  </a:lnTo>
                  <a:lnTo>
                    <a:pt x="381" y="462"/>
                  </a:lnTo>
                  <a:lnTo>
                    <a:pt x="407" y="391"/>
                  </a:lnTo>
                  <a:lnTo>
                    <a:pt x="429" y="328"/>
                  </a:lnTo>
                  <a:lnTo>
                    <a:pt x="443" y="280"/>
                  </a:lnTo>
                  <a:lnTo>
                    <a:pt x="448" y="263"/>
                  </a:lnTo>
                  <a:lnTo>
                    <a:pt x="448" y="254"/>
                  </a:lnTo>
                  <a:lnTo>
                    <a:pt x="470" y="263"/>
                  </a:lnTo>
                  <a:lnTo>
                    <a:pt x="508" y="273"/>
                  </a:lnTo>
                  <a:lnTo>
                    <a:pt x="509" y="273"/>
                  </a:lnTo>
                  <a:lnTo>
                    <a:pt x="509" y="269"/>
                  </a:lnTo>
                  <a:lnTo>
                    <a:pt x="506" y="252"/>
                  </a:lnTo>
                  <a:lnTo>
                    <a:pt x="497" y="230"/>
                  </a:lnTo>
                  <a:lnTo>
                    <a:pt x="485" y="203"/>
                  </a:lnTo>
                  <a:lnTo>
                    <a:pt x="461" y="151"/>
                  </a:lnTo>
                  <a:lnTo>
                    <a:pt x="451" y="127"/>
                  </a:lnTo>
                  <a:lnTo>
                    <a:pt x="491" y="130"/>
                  </a:lnTo>
                  <a:lnTo>
                    <a:pt x="525" y="130"/>
                  </a:lnTo>
                  <a:lnTo>
                    <a:pt x="540" y="129"/>
                  </a:lnTo>
                  <a:lnTo>
                    <a:pt x="552" y="127"/>
                  </a:lnTo>
                  <a:lnTo>
                    <a:pt x="478" y="0"/>
                  </a:lnTo>
                  <a:lnTo>
                    <a:pt x="306" y="8"/>
                  </a:lnTo>
                  <a:lnTo>
                    <a:pt x="171" y="17"/>
                  </a:lnTo>
                  <a:lnTo>
                    <a:pt x="116" y="22"/>
                  </a:lnTo>
                  <a:lnTo>
                    <a:pt x="76" y="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7626350" y="2427288"/>
              <a:ext cx="588963" cy="692150"/>
            </a:xfrm>
            <a:custGeom>
              <a:rect b="b" l="l" r="r" t="t"/>
              <a:pathLst>
                <a:path extrusionOk="0" h="436" w="371">
                  <a:moveTo>
                    <a:pt x="53" y="19"/>
                  </a:moveTo>
                  <a:lnTo>
                    <a:pt x="53" y="19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8" y="121"/>
                  </a:lnTo>
                  <a:lnTo>
                    <a:pt x="27" y="121"/>
                  </a:lnTo>
                  <a:lnTo>
                    <a:pt x="59" y="120"/>
                  </a:lnTo>
                  <a:lnTo>
                    <a:pt x="47" y="169"/>
                  </a:lnTo>
                  <a:lnTo>
                    <a:pt x="32" y="233"/>
                  </a:lnTo>
                  <a:lnTo>
                    <a:pt x="54" y="218"/>
                  </a:lnTo>
                  <a:lnTo>
                    <a:pt x="75" y="206"/>
                  </a:lnTo>
                  <a:lnTo>
                    <a:pt x="95" y="197"/>
                  </a:lnTo>
                  <a:lnTo>
                    <a:pt x="142" y="302"/>
                  </a:lnTo>
                  <a:lnTo>
                    <a:pt x="180" y="384"/>
                  </a:lnTo>
                  <a:lnTo>
                    <a:pt x="196" y="415"/>
                  </a:lnTo>
                  <a:lnTo>
                    <a:pt x="207" y="436"/>
                  </a:lnTo>
                  <a:lnTo>
                    <a:pt x="223" y="397"/>
                  </a:lnTo>
                  <a:lnTo>
                    <a:pt x="256" y="311"/>
                  </a:lnTo>
                  <a:lnTo>
                    <a:pt x="273" y="263"/>
                  </a:lnTo>
                  <a:lnTo>
                    <a:pt x="288" y="221"/>
                  </a:lnTo>
                  <a:lnTo>
                    <a:pt x="299" y="188"/>
                  </a:lnTo>
                  <a:lnTo>
                    <a:pt x="300" y="177"/>
                  </a:lnTo>
                  <a:lnTo>
                    <a:pt x="300" y="171"/>
                  </a:lnTo>
                  <a:lnTo>
                    <a:pt x="315" y="177"/>
                  </a:lnTo>
                  <a:lnTo>
                    <a:pt x="341" y="185"/>
                  </a:lnTo>
                  <a:lnTo>
                    <a:pt x="342" y="185"/>
                  </a:lnTo>
                  <a:lnTo>
                    <a:pt x="342" y="182"/>
                  </a:lnTo>
                  <a:lnTo>
                    <a:pt x="339" y="171"/>
                  </a:lnTo>
                  <a:lnTo>
                    <a:pt x="326" y="136"/>
                  </a:lnTo>
                  <a:lnTo>
                    <a:pt x="302" y="86"/>
                  </a:lnTo>
                  <a:lnTo>
                    <a:pt x="329" y="88"/>
                  </a:lnTo>
                  <a:lnTo>
                    <a:pt x="352" y="88"/>
                  </a:lnTo>
                  <a:lnTo>
                    <a:pt x="371" y="86"/>
                  </a:lnTo>
                  <a:lnTo>
                    <a:pt x="321" y="0"/>
                  </a:lnTo>
                  <a:lnTo>
                    <a:pt x="205" y="7"/>
                  </a:lnTo>
                  <a:lnTo>
                    <a:pt x="116" y="13"/>
                  </a:lnTo>
                  <a:lnTo>
                    <a:pt x="78" y="16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FEEB8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7626350" y="2427288"/>
              <a:ext cx="588963" cy="692150"/>
            </a:xfrm>
            <a:custGeom>
              <a:rect b="b" l="l" r="r" t="t"/>
              <a:pathLst>
                <a:path extrusionOk="0" h="436" w="371">
                  <a:moveTo>
                    <a:pt x="53" y="19"/>
                  </a:moveTo>
                  <a:lnTo>
                    <a:pt x="53" y="19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8" y="121"/>
                  </a:lnTo>
                  <a:lnTo>
                    <a:pt x="27" y="121"/>
                  </a:lnTo>
                  <a:lnTo>
                    <a:pt x="59" y="120"/>
                  </a:lnTo>
                  <a:lnTo>
                    <a:pt x="47" y="169"/>
                  </a:lnTo>
                  <a:lnTo>
                    <a:pt x="32" y="233"/>
                  </a:lnTo>
                  <a:lnTo>
                    <a:pt x="54" y="218"/>
                  </a:lnTo>
                  <a:lnTo>
                    <a:pt x="75" y="206"/>
                  </a:lnTo>
                  <a:lnTo>
                    <a:pt x="95" y="197"/>
                  </a:lnTo>
                  <a:lnTo>
                    <a:pt x="142" y="302"/>
                  </a:lnTo>
                  <a:lnTo>
                    <a:pt x="180" y="384"/>
                  </a:lnTo>
                  <a:lnTo>
                    <a:pt x="196" y="415"/>
                  </a:lnTo>
                  <a:lnTo>
                    <a:pt x="207" y="436"/>
                  </a:lnTo>
                  <a:lnTo>
                    <a:pt x="223" y="397"/>
                  </a:lnTo>
                  <a:lnTo>
                    <a:pt x="256" y="311"/>
                  </a:lnTo>
                  <a:lnTo>
                    <a:pt x="273" y="263"/>
                  </a:lnTo>
                  <a:lnTo>
                    <a:pt x="288" y="221"/>
                  </a:lnTo>
                  <a:lnTo>
                    <a:pt x="299" y="188"/>
                  </a:lnTo>
                  <a:lnTo>
                    <a:pt x="300" y="177"/>
                  </a:lnTo>
                  <a:lnTo>
                    <a:pt x="300" y="171"/>
                  </a:lnTo>
                  <a:lnTo>
                    <a:pt x="315" y="177"/>
                  </a:lnTo>
                  <a:lnTo>
                    <a:pt x="341" y="185"/>
                  </a:lnTo>
                  <a:lnTo>
                    <a:pt x="342" y="185"/>
                  </a:lnTo>
                  <a:lnTo>
                    <a:pt x="342" y="182"/>
                  </a:lnTo>
                  <a:lnTo>
                    <a:pt x="339" y="171"/>
                  </a:lnTo>
                  <a:lnTo>
                    <a:pt x="326" y="136"/>
                  </a:lnTo>
                  <a:lnTo>
                    <a:pt x="302" y="86"/>
                  </a:lnTo>
                  <a:lnTo>
                    <a:pt x="329" y="88"/>
                  </a:lnTo>
                  <a:lnTo>
                    <a:pt x="352" y="88"/>
                  </a:lnTo>
                  <a:lnTo>
                    <a:pt x="371" y="86"/>
                  </a:lnTo>
                  <a:lnTo>
                    <a:pt x="321" y="0"/>
                  </a:lnTo>
                  <a:lnTo>
                    <a:pt x="205" y="7"/>
                  </a:lnTo>
                  <a:lnTo>
                    <a:pt x="116" y="13"/>
                  </a:lnTo>
                  <a:lnTo>
                    <a:pt x="78" y="16"/>
                  </a:lnTo>
                  <a:lnTo>
                    <a:pt x="53" y="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7561263" y="1243013"/>
              <a:ext cx="658813" cy="1093788"/>
            </a:xfrm>
            <a:custGeom>
              <a:rect b="b" l="l" r="r" t="t"/>
              <a:pathLst>
                <a:path extrusionOk="0" h="689" w="415">
                  <a:moveTo>
                    <a:pt x="322" y="0"/>
                  </a:moveTo>
                  <a:lnTo>
                    <a:pt x="322" y="0"/>
                  </a:lnTo>
                  <a:lnTo>
                    <a:pt x="304" y="9"/>
                  </a:lnTo>
                  <a:lnTo>
                    <a:pt x="284" y="16"/>
                  </a:lnTo>
                  <a:lnTo>
                    <a:pt x="264" y="24"/>
                  </a:lnTo>
                  <a:lnTo>
                    <a:pt x="245" y="30"/>
                  </a:lnTo>
                  <a:lnTo>
                    <a:pt x="227" y="35"/>
                  </a:lnTo>
                  <a:lnTo>
                    <a:pt x="208" y="39"/>
                  </a:lnTo>
                  <a:lnTo>
                    <a:pt x="172" y="44"/>
                  </a:lnTo>
                  <a:lnTo>
                    <a:pt x="138" y="45"/>
                  </a:lnTo>
                  <a:lnTo>
                    <a:pt x="104" y="45"/>
                  </a:lnTo>
                  <a:lnTo>
                    <a:pt x="74" y="42"/>
                  </a:lnTo>
                  <a:lnTo>
                    <a:pt x="46" y="38"/>
                  </a:lnTo>
                  <a:lnTo>
                    <a:pt x="38" y="57"/>
                  </a:lnTo>
                  <a:lnTo>
                    <a:pt x="32" y="78"/>
                  </a:lnTo>
                  <a:lnTo>
                    <a:pt x="26" y="101"/>
                  </a:lnTo>
                  <a:lnTo>
                    <a:pt x="20" y="125"/>
                  </a:lnTo>
                  <a:lnTo>
                    <a:pt x="12" y="173"/>
                  </a:lnTo>
                  <a:lnTo>
                    <a:pt x="6" y="225"/>
                  </a:lnTo>
                  <a:lnTo>
                    <a:pt x="2" y="277"/>
                  </a:lnTo>
                  <a:lnTo>
                    <a:pt x="0" y="332"/>
                  </a:lnTo>
                  <a:lnTo>
                    <a:pt x="0" y="384"/>
                  </a:lnTo>
                  <a:lnTo>
                    <a:pt x="2" y="436"/>
                  </a:lnTo>
                  <a:lnTo>
                    <a:pt x="5" y="484"/>
                  </a:lnTo>
                  <a:lnTo>
                    <a:pt x="8" y="531"/>
                  </a:lnTo>
                  <a:lnTo>
                    <a:pt x="14" y="608"/>
                  </a:lnTo>
                  <a:lnTo>
                    <a:pt x="20" y="659"/>
                  </a:lnTo>
                  <a:lnTo>
                    <a:pt x="23" y="679"/>
                  </a:lnTo>
                  <a:lnTo>
                    <a:pt x="73" y="685"/>
                  </a:lnTo>
                  <a:lnTo>
                    <a:pt x="118" y="688"/>
                  </a:lnTo>
                  <a:lnTo>
                    <a:pt x="160" y="689"/>
                  </a:lnTo>
                  <a:lnTo>
                    <a:pt x="199" y="689"/>
                  </a:lnTo>
                  <a:lnTo>
                    <a:pt x="236" y="686"/>
                  </a:lnTo>
                  <a:lnTo>
                    <a:pt x="267" y="683"/>
                  </a:lnTo>
                  <a:lnTo>
                    <a:pt x="296" y="679"/>
                  </a:lnTo>
                  <a:lnTo>
                    <a:pt x="322" y="673"/>
                  </a:lnTo>
                  <a:lnTo>
                    <a:pt x="344" y="667"/>
                  </a:lnTo>
                  <a:lnTo>
                    <a:pt x="362" y="661"/>
                  </a:lnTo>
                  <a:lnTo>
                    <a:pt x="393" y="650"/>
                  </a:lnTo>
                  <a:lnTo>
                    <a:pt x="409" y="641"/>
                  </a:lnTo>
                  <a:lnTo>
                    <a:pt x="415" y="638"/>
                  </a:lnTo>
                  <a:lnTo>
                    <a:pt x="408" y="517"/>
                  </a:lnTo>
                  <a:lnTo>
                    <a:pt x="402" y="409"/>
                  </a:lnTo>
                  <a:lnTo>
                    <a:pt x="393" y="312"/>
                  </a:lnTo>
                  <a:lnTo>
                    <a:pt x="383" y="228"/>
                  </a:lnTo>
                  <a:lnTo>
                    <a:pt x="377" y="190"/>
                  </a:lnTo>
                  <a:lnTo>
                    <a:pt x="371" y="154"/>
                  </a:lnTo>
                  <a:lnTo>
                    <a:pt x="365" y="122"/>
                  </a:lnTo>
                  <a:lnTo>
                    <a:pt x="358" y="92"/>
                  </a:lnTo>
                  <a:lnTo>
                    <a:pt x="350" y="65"/>
                  </a:lnTo>
                  <a:lnTo>
                    <a:pt x="343" y="41"/>
                  </a:lnTo>
                  <a:lnTo>
                    <a:pt x="332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CEB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7561263" y="1243013"/>
              <a:ext cx="658813" cy="1093788"/>
            </a:xfrm>
            <a:custGeom>
              <a:rect b="b" l="l" r="r" t="t"/>
              <a:pathLst>
                <a:path extrusionOk="0" h="689" w="415">
                  <a:moveTo>
                    <a:pt x="322" y="0"/>
                  </a:moveTo>
                  <a:lnTo>
                    <a:pt x="322" y="0"/>
                  </a:lnTo>
                  <a:lnTo>
                    <a:pt x="304" y="9"/>
                  </a:lnTo>
                  <a:lnTo>
                    <a:pt x="284" y="16"/>
                  </a:lnTo>
                  <a:lnTo>
                    <a:pt x="264" y="24"/>
                  </a:lnTo>
                  <a:lnTo>
                    <a:pt x="245" y="30"/>
                  </a:lnTo>
                  <a:lnTo>
                    <a:pt x="227" y="35"/>
                  </a:lnTo>
                  <a:lnTo>
                    <a:pt x="208" y="39"/>
                  </a:lnTo>
                  <a:lnTo>
                    <a:pt x="172" y="44"/>
                  </a:lnTo>
                  <a:lnTo>
                    <a:pt x="138" y="45"/>
                  </a:lnTo>
                  <a:lnTo>
                    <a:pt x="104" y="45"/>
                  </a:lnTo>
                  <a:lnTo>
                    <a:pt x="74" y="42"/>
                  </a:lnTo>
                  <a:lnTo>
                    <a:pt x="46" y="38"/>
                  </a:lnTo>
                  <a:lnTo>
                    <a:pt x="38" y="57"/>
                  </a:lnTo>
                  <a:lnTo>
                    <a:pt x="32" y="78"/>
                  </a:lnTo>
                  <a:lnTo>
                    <a:pt x="26" y="101"/>
                  </a:lnTo>
                  <a:lnTo>
                    <a:pt x="20" y="125"/>
                  </a:lnTo>
                  <a:lnTo>
                    <a:pt x="12" y="173"/>
                  </a:lnTo>
                  <a:lnTo>
                    <a:pt x="6" y="225"/>
                  </a:lnTo>
                  <a:lnTo>
                    <a:pt x="2" y="277"/>
                  </a:lnTo>
                  <a:lnTo>
                    <a:pt x="0" y="332"/>
                  </a:lnTo>
                  <a:lnTo>
                    <a:pt x="0" y="384"/>
                  </a:lnTo>
                  <a:lnTo>
                    <a:pt x="2" y="436"/>
                  </a:lnTo>
                  <a:lnTo>
                    <a:pt x="5" y="484"/>
                  </a:lnTo>
                  <a:lnTo>
                    <a:pt x="8" y="531"/>
                  </a:lnTo>
                  <a:lnTo>
                    <a:pt x="14" y="608"/>
                  </a:lnTo>
                  <a:lnTo>
                    <a:pt x="20" y="659"/>
                  </a:lnTo>
                  <a:lnTo>
                    <a:pt x="23" y="679"/>
                  </a:lnTo>
                  <a:lnTo>
                    <a:pt x="73" y="685"/>
                  </a:lnTo>
                  <a:lnTo>
                    <a:pt x="118" y="688"/>
                  </a:lnTo>
                  <a:lnTo>
                    <a:pt x="160" y="689"/>
                  </a:lnTo>
                  <a:lnTo>
                    <a:pt x="199" y="689"/>
                  </a:lnTo>
                  <a:lnTo>
                    <a:pt x="236" y="686"/>
                  </a:lnTo>
                  <a:lnTo>
                    <a:pt x="267" y="683"/>
                  </a:lnTo>
                  <a:lnTo>
                    <a:pt x="296" y="679"/>
                  </a:lnTo>
                  <a:lnTo>
                    <a:pt x="322" y="673"/>
                  </a:lnTo>
                  <a:lnTo>
                    <a:pt x="344" y="667"/>
                  </a:lnTo>
                  <a:lnTo>
                    <a:pt x="362" y="661"/>
                  </a:lnTo>
                  <a:lnTo>
                    <a:pt x="393" y="650"/>
                  </a:lnTo>
                  <a:lnTo>
                    <a:pt x="409" y="641"/>
                  </a:lnTo>
                  <a:lnTo>
                    <a:pt x="415" y="638"/>
                  </a:lnTo>
                  <a:lnTo>
                    <a:pt x="408" y="517"/>
                  </a:lnTo>
                  <a:lnTo>
                    <a:pt x="402" y="409"/>
                  </a:lnTo>
                  <a:lnTo>
                    <a:pt x="393" y="312"/>
                  </a:lnTo>
                  <a:lnTo>
                    <a:pt x="383" y="228"/>
                  </a:lnTo>
                  <a:lnTo>
                    <a:pt x="377" y="190"/>
                  </a:lnTo>
                  <a:lnTo>
                    <a:pt x="371" y="154"/>
                  </a:lnTo>
                  <a:lnTo>
                    <a:pt x="365" y="122"/>
                  </a:lnTo>
                  <a:lnTo>
                    <a:pt x="358" y="92"/>
                  </a:lnTo>
                  <a:lnTo>
                    <a:pt x="350" y="65"/>
                  </a:lnTo>
                  <a:lnTo>
                    <a:pt x="343" y="41"/>
                  </a:lnTo>
                  <a:lnTo>
                    <a:pt x="332" y="18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7573963" y="2228850"/>
              <a:ext cx="693738" cy="266700"/>
            </a:xfrm>
            <a:custGeom>
              <a:rect b="b" l="l" r="r" t="t"/>
              <a:pathLst>
                <a:path extrusionOk="0" h="168" w="437">
                  <a:moveTo>
                    <a:pt x="15" y="30"/>
                  </a:moveTo>
                  <a:lnTo>
                    <a:pt x="0" y="50"/>
                  </a:lnTo>
                  <a:lnTo>
                    <a:pt x="6" y="148"/>
                  </a:lnTo>
                  <a:lnTo>
                    <a:pt x="19" y="151"/>
                  </a:lnTo>
                  <a:lnTo>
                    <a:pt x="54" y="157"/>
                  </a:lnTo>
                  <a:lnTo>
                    <a:pt x="105" y="163"/>
                  </a:lnTo>
                  <a:lnTo>
                    <a:pt x="137" y="165"/>
                  </a:lnTo>
                  <a:lnTo>
                    <a:pt x="170" y="168"/>
                  </a:lnTo>
                  <a:lnTo>
                    <a:pt x="205" y="168"/>
                  </a:lnTo>
                  <a:lnTo>
                    <a:pt x="240" y="166"/>
                  </a:lnTo>
                  <a:lnTo>
                    <a:pt x="276" y="163"/>
                  </a:lnTo>
                  <a:lnTo>
                    <a:pt x="311" y="159"/>
                  </a:lnTo>
                  <a:lnTo>
                    <a:pt x="345" y="151"/>
                  </a:lnTo>
                  <a:lnTo>
                    <a:pt x="378" y="139"/>
                  </a:lnTo>
                  <a:lnTo>
                    <a:pt x="394" y="133"/>
                  </a:lnTo>
                  <a:lnTo>
                    <a:pt x="409" y="125"/>
                  </a:lnTo>
                  <a:lnTo>
                    <a:pt x="424" y="118"/>
                  </a:lnTo>
                  <a:lnTo>
                    <a:pt x="437" y="109"/>
                  </a:lnTo>
                  <a:lnTo>
                    <a:pt x="436" y="94"/>
                  </a:lnTo>
                  <a:lnTo>
                    <a:pt x="433" y="64"/>
                  </a:lnTo>
                  <a:lnTo>
                    <a:pt x="430" y="46"/>
                  </a:lnTo>
                  <a:lnTo>
                    <a:pt x="427" y="30"/>
                  </a:lnTo>
                  <a:lnTo>
                    <a:pt x="424" y="17"/>
                  </a:lnTo>
                  <a:lnTo>
                    <a:pt x="421" y="14"/>
                  </a:lnTo>
                  <a:lnTo>
                    <a:pt x="419" y="11"/>
                  </a:lnTo>
                  <a:lnTo>
                    <a:pt x="406" y="0"/>
                  </a:lnTo>
                  <a:lnTo>
                    <a:pt x="398" y="3"/>
                  </a:lnTo>
                  <a:lnTo>
                    <a:pt x="377" y="11"/>
                  </a:lnTo>
                  <a:lnTo>
                    <a:pt x="344" y="20"/>
                  </a:lnTo>
                  <a:lnTo>
                    <a:pt x="299" y="29"/>
                  </a:lnTo>
                  <a:lnTo>
                    <a:pt x="271" y="33"/>
                  </a:lnTo>
                  <a:lnTo>
                    <a:pt x="241" y="37"/>
                  </a:lnTo>
                  <a:lnTo>
                    <a:pt x="210" y="40"/>
                  </a:lnTo>
                  <a:lnTo>
                    <a:pt x="175" y="41"/>
                  </a:lnTo>
                  <a:lnTo>
                    <a:pt x="137" y="41"/>
                  </a:lnTo>
                  <a:lnTo>
                    <a:pt x="99" y="40"/>
                  </a:lnTo>
                  <a:lnTo>
                    <a:pt x="57" y="37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72A3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7573963" y="2228850"/>
              <a:ext cx="693738" cy="266700"/>
            </a:xfrm>
            <a:custGeom>
              <a:rect b="b" l="l" r="r" t="t"/>
              <a:pathLst>
                <a:path extrusionOk="0" h="168" w="437">
                  <a:moveTo>
                    <a:pt x="15" y="30"/>
                  </a:moveTo>
                  <a:lnTo>
                    <a:pt x="0" y="50"/>
                  </a:lnTo>
                  <a:lnTo>
                    <a:pt x="6" y="148"/>
                  </a:lnTo>
                  <a:lnTo>
                    <a:pt x="19" y="151"/>
                  </a:lnTo>
                  <a:lnTo>
                    <a:pt x="54" y="157"/>
                  </a:lnTo>
                  <a:lnTo>
                    <a:pt x="105" y="163"/>
                  </a:lnTo>
                  <a:lnTo>
                    <a:pt x="137" y="165"/>
                  </a:lnTo>
                  <a:lnTo>
                    <a:pt x="170" y="168"/>
                  </a:lnTo>
                  <a:lnTo>
                    <a:pt x="205" y="168"/>
                  </a:lnTo>
                  <a:lnTo>
                    <a:pt x="240" y="166"/>
                  </a:lnTo>
                  <a:lnTo>
                    <a:pt x="276" y="163"/>
                  </a:lnTo>
                  <a:lnTo>
                    <a:pt x="311" y="159"/>
                  </a:lnTo>
                  <a:lnTo>
                    <a:pt x="345" y="151"/>
                  </a:lnTo>
                  <a:lnTo>
                    <a:pt x="378" y="139"/>
                  </a:lnTo>
                  <a:lnTo>
                    <a:pt x="394" y="133"/>
                  </a:lnTo>
                  <a:lnTo>
                    <a:pt x="409" y="125"/>
                  </a:lnTo>
                  <a:lnTo>
                    <a:pt x="424" y="118"/>
                  </a:lnTo>
                  <a:lnTo>
                    <a:pt x="437" y="109"/>
                  </a:lnTo>
                  <a:lnTo>
                    <a:pt x="436" y="94"/>
                  </a:lnTo>
                  <a:lnTo>
                    <a:pt x="433" y="64"/>
                  </a:lnTo>
                  <a:lnTo>
                    <a:pt x="430" y="46"/>
                  </a:lnTo>
                  <a:lnTo>
                    <a:pt x="427" y="30"/>
                  </a:lnTo>
                  <a:lnTo>
                    <a:pt x="424" y="17"/>
                  </a:lnTo>
                  <a:lnTo>
                    <a:pt x="421" y="14"/>
                  </a:lnTo>
                  <a:lnTo>
                    <a:pt x="419" y="11"/>
                  </a:lnTo>
                  <a:lnTo>
                    <a:pt x="406" y="0"/>
                  </a:lnTo>
                  <a:lnTo>
                    <a:pt x="398" y="3"/>
                  </a:lnTo>
                  <a:lnTo>
                    <a:pt x="377" y="11"/>
                  </a:lnTo>
                  <a:lnTo>
                    <a:pt x="344" y="20"/>
                  </a:lnTo>
                  <a:lnTo>
                    <a:pt x="299" y="29"/>
                  </a:lnTo>
                  <a:lnTo>
                    <a:pt x="271" y="33"/>
                  </a:lnTo>
                  <a:lnTo>
                    <a:pt x="241" y="37"/>
                  </a:lnTo>
                  <a:lnTo>
                    <a:pt x="210" y="40"/>
                  </a:lnTo>
                  <a:lnTo>
                    <a:pt x="175" y="41"/>
                  </a:lnTo>
                  <a:lnTo>
                    <a:pt x="137" y="41"/>
                  </a:lnTo>
                  <a:lnTo>
                    <a:pt x="99" y="40"/>
                  </a:lnTo>
                  <a:lnTo>
                    <a:pt x="57" y="37"/>
                  </a:lnTo>
                  <a:lnTo>
                    <a:pt x="15" y="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7570788" y="1973263"/>
              <a:ext cx="649288" cy="173038"/>
            </a:xfrm>
            <a:custGeom>
              <a:rect b="b" l="l" r="r" t="t"/>
              <a:pathLst>
                <a:path extrusionOk="0" h="109" w="409">
                  <a:moveTo>
                    <a:pt x="0" y="99"/>
                  </a:moveTo>
                  <a:lnTo>
                    <a:pt x="0" y="99"/>
                  </a:lnTo>
                  <a:lnTo>
                    <a:pt x="30" y="104"/>
                  </a:lnTo>
                  <a:lnTo>
                    <a:pt x="67" y="107"/>
                  </a:lnTo>
                  <a:lnTo>
                    <a:pt x="115" y="109"/>
                  </a:lnTo>
                  <a:lnTo>
                    <a:pt x="144" y="109"/>
                  </a:lnTo>
                  <a:lnTo>
                    <a:pt x="175" y="109"/>
                  </a:lnTo>
                  <a:lnTo>
                    <a:pt x="209" y="105"/>
                  </a:lnTo>
                  <a:lnTo>
                    <a:pt x="245" y="102"/>
                  </a:lnTo>
                  <a:lnTo>
                    <a:pt x="282" y="98"/>
                  </a:lnTo>
                  <a:lnTo>
                    <a:pt x="323" y="90"/>
                  </a:lnTo>
                  <a:lnTo>
                    <a:pt x="365" y="83"/>
                  </a:lnTo>
                  <a:lnTo>
                    <a:pt x="409" y="72"/>
                  </a:lnTo>
                  <a:lnTo>
                    <a:pt x="409" y="0"/>
                  </a:lnTo>
                  <a:lnTo>
                    <a:pt x="384" y="7"/>
                  </a:lnTo>
                  <a:lnTo>
                    <a:pt x="350" y="13"/>
                  </a:lnTo>
                  <a:lnTo>
                    <a:pt x="305" y="21"/>
                  </a:lnTo>
                  <a:lnTo>
                    <a:pt x="248" y="27"/>
                  </a:lnTo>
                  <a:lnTo>
                    <a:pt x="215" y="29"/>
                  </a:lnTo>
                  <a:lnTo>
                    <a:pt x="177" y="30"/>
                  </a:lnTo>
                  <a:lnTo>
                    <a:pt x="138" y="32"/>
                  </a:lnTo>
                  <a:lnTo>
                    <a:pt x="95" y="32"/>
                  </a:lnTo>
                  <a:lnTo>
                    <a:pt x="49" y="30"/>
                  </a:lnTo>
                  <a:lnTo>
                    <a:pt x="0" y="27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C960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7894638" y="1185863"/>
              <a:ext cx="285750" cy="1033463"/>
            </a:xfrm>
            <a:custGeom>
              <a:rect b="b" l="l" r="r" t="t"/>
              <a:pathLst>
                <a:path extrusionOk="0" h="651" w="180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5" y="1"/>
                  </a:lnTo>
                  <a:lnTo>
                    <a:pt x="30" y="6"/>
                  </a:lnTo>
                  <a:lnTo>
                    <a:pt x="39" y="9"/>
                  </a:lnTo>
                  <a:lnTo>
                    <a:pt x="48" y="13"/>
                  </a:lnTo>
                  <a:lnTo>
                    <a:pt x="59" y="19"/>
                  </a:lnTo>
                  <a:lnTo>
                    <a:pt x="68" y="27"/>
                  </a:lnTo>
                  <a:lnTo>
                    <a:pt x="78" y="36"/>
                  </a:lnTo>
                  <a:lnTo>
                    <a:pt x="89" y="48"/>
                  </a:lnTo>
                  <a:lnTo>
                    <a:pt x="98" y="61"/>
                  </a:lnTo>
                  <a:lnTo>
                    <a:pt x="107" y="78"/>
                  </a:lnTo>
                  <a:lnTo>
                    <a:pt x="116" y="96"/>
                  </a:lnTo>
                  <a:lnTo>
                    <a:pt x="122" y="117"/>
                  </a:lnTo>
                  <a:lnTo>
                    <a:pt x="130" y="143"/>
                  </a:lnTo>
                  <a:lnTo>
                    <a:pt x="134" y="172"/>
                  </a:lnTo>
                  <a:lnTo>
                    <a:pt x="146" y="236"/>
                  </a:lnTo>
                  <a:lnTo>
                    <a:pt x="155" y="309"/>
                  </a:lnTo>
                  <a:lnTo>
                    <a:pt x="163" y="386"/>
                  </a:lnTo>
                  <a:lnTo>
                    <a:pt x="169" y="461"/>
                  </a:lnTo>
                  <a:lnTo>
                    <a:pt x="173" y="532"/>
                  </a:lnTo>
                  <a:lnTo>
                    <a:pt x="180" y="641"/>
                  </a:lnTo>
                  <a:lnTo>
                    <a:pt x="143" y="651"/>
                  </a:lnTo>
                  <a:lnTo>
                    <a:pt x="143" y="623"/>
                  </a:lnTo>
                  <a:lnTo>
                    <a:pt x="140" y="550"/>
                  </a:lnTo>
                  <a:lnTo>
                    <a:pt x="134" y="448"/>
                  </a:lnTo>
                  <a:lnTo>
                    <a:pt x="130" y="389"/>
                  </a:lnTo>
                  <a:lnTo>
                    <a:pt x="124" y="328"/>
                  </a:lnTo>
                  <a:lnTo>
                    <a:pt x="116" y="268"/>
                  </a:lnTo>
                  <a:lnTo>
                    <a:pt x="106" y="209"/>
                  </a:lnTo>
                  <a:lnTo>
                    <a:pt x="95" y="155"/>
                  </a:lnTo>
                  <a:lnTo>
                    <a:pt x="87" y="129"/>
                  </a:lnTo>
                  <a:lnTo>
                    <a:pt x="80" y="105"/>
                  </a:lnTo>
                  <a:lnTo>
                    <a:pt x="72" y="84"/>
                  </a:lnTo>
                  <a:lnTo>
                    <a:pt x="65" y="63"/>
                  </a:lnTo>
                  <a:lnTo>
                    <a:pt x="56" y="45"/>
                  </a:lnTo>
                  <a:lnTo>
                    <a:pt x="45" y="30"/>
                  </a:lnTo>
                  <a:lnTo>
                    <a:pt x="36" y="18"/>
                  </a:lnTo>
                  <a:lnTo>
                    <a:pt x="24" y="9"/>
                  </a:lnTo>
                  <a:lnTo>
                    <a:pt x="14" y="3"/>
                  </a:lnTo>
                  <a:lnTo>
                    <a:pt x="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7894638" y="1185863"/>
              <a:ext cx="285750" cy="1033463"/>
            </a:xfrm>
            <a:custGeom>
              <a:rect b="b" l="l" r="r" t="t"/>
              <a:pathLst>
                <a:path extrusionOk="0" h="651" w="180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5" y="1"/>
                  </a:lnTo>
                  <a:lnTo>
                    <a:pt x="30" y="6"/>
                  </a:lnTo>
                  <a:lnTo>
                    <a:pt x="39" y="9"/>
                  </a:lnTo>
                  <a:lnTo>
                    <a:pt x="48" y="13"/>
                  </a:lnTo>
                  <a:lnTo>
                    <a:pt x="59" y="19"/>
                  </a:lnTo>
                  <a:lnTo>
                    <a:pt x="68" y="27"/>
                  </a:lnTo>
                  <a:lnTo>
                    <a:pt x="78" y="36"/>
                  </a:lnTo>
                  <a:lnTo>
                    <a:pt x="89" y="48"/>
                  </a:lnTo>
                  <a:lnTo>
                    <a:pt x="98" y="61"/>
                  </a:lnTo>
                  <a:lnTo>
                    <a:pt x="107" y="78"/>
                  </a:lnTo>
                  <a:lnTo>
                    <a:pt x="116" y="96"/>
                  </a:lnTo>
                  <a:lnTo>
                    <a:pt x="122" y="117"/>
                  </a:lnTo>
                  <a:lnTo>
                    <a:pt x="130" y="143"/>
                  </a:lnTo>
                  <a:lnTo>
                    <a:pt x="134" y="172"/>
                  </a:lnTo>
                  <a:lnTo>
                    <a:pt x="146" y="236"/>
                  </a:lnTo>
                  <a:lnTo>
                    <a:pt x="155" y="309"/>
                  </a:lnTo>
                  <a:lnTo>
                    <a:pt x="163" y="386"/>
                  </a:lnTo>
                  <a:lnTo>
                    <a:pt x="169" y="461"/>
                  </a:lnTo>
                  <a:lnTo>
                    <a:pt x="173" y="532"/>
                  </a:lnTo>
                  <a:lnTo>
                    <a:pt x="180" y="641"/>
                  </a:lnTo>
                  <a:lnTo>
                    <a:pt x="143" y="651"/>
                  </a:lnTo>
                  <a:lnTo>
                    <a:pt x="143" y="623"/>
                  </a:lnTo>
                  <a:lnTo>
                    <a:pt x="140" y="550"/>
                  </a:lnTo>
                  <a:lnTo>
                    <a:pt x="134" y="448"/>
                  </a:lnTo>
                  <a:lnTo>
                    <a:pt x="130" y="389"/>
                  </a:lnTo>
                  <a:lnTo>
                    <a:pt x="124" y="328"/>
                  </a:lnTo>
                  <a:lnTo>
                    <a:pt x="116" y="268"/>
                  </a:lnTo>
                  <a:lnTo>
                    <a:pt x="106" y="209"/>
                  </a:lnTo>
                  <a:lnTo>
                    <a:pt x="95" y="155"/>
                  </a:lnTo>
                  <a:lnTo>
                    <a:pt x="87" y="129"/>
                  </a:lnTo>
                  <a:lnTo>
                    <a:pt x="80" y="105"/>
                  </a:lnTo>
                  <a:lnTo>
                    <a:pt x="72" y="84"/>
                  </a:lnTo>
                  <a:lnTo>
                    <a:pt x="65" y="63"/>
                  </a:lnTo>
                  <a:lnTo>
                    <a:pt x="56" y="45"/>
                  </a:lnTo>
                  <a:lnTo>
                    <a:pt x="45" y="30"/>
                  </a:lnTo>
                  <a:lnTo>
                    <a:pt x="36" y="18"/>
                  </a:lnTo>
                  <a:lnTo>
                    <a:pt x="24" y="9"/>
                  </a:lnTo>
                  <a:lnTo>
                    <a:pt x="14" y="3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7634288" y="1127125"/>
              <a:ext cx="438150" cy="187325"/>
            </a:xfrm>
            <a:custGeom>
              <a:rect b="b" l="l" r="r" t="t"/>
              <a:pathLst>
                <a:path extrusionOk="0" h="118" w="276">
                  <a:moveTo>
                    <a:pt x="276" y="73"/>
                  </a:moveTo>
                  <a:lnTo>
                    <a:pt x="276" y="73"/>
                  </a:lnTo>
                  <a:lnTo>
                    <a:pt x="270" y="61"/>
                  </a:lnTo>
                  <a:lnTo>
                    <a:pt x="261" y="52"/>
                  </a:lnTo>
                  <a:lnTo>
                    <a:pt x="251" y="43"/>
                  </a:lnTo>
                  <a:lnTo>
                    <a:pt x="241" y="35"/>
                  </a:lnTo>
                  <a:lnTo>
                    <a:pt x="230" y="28"/>
                  </a:lnTo>
                  <a:lnTo>
                    <a:pt x="220" y="22"/>
                  </a:lnTo>
                  <a:lnTo>
                    <a:pt x="197" y="11"/>
                  </a:lnTo>
                  <a:lnTo>
                    <a:pt x="175" y="5"/>
                  </a:lnTo>
                  <a:lnTo>
                    <a:pt x="152" y="0"/>
                  </a:lnTo>
                  <a:lnTo>
                    <a:pt x="131" y="0"/>
                  </a:lnTo>
                  <a:lnTo>
                    <a:pt x="114" y="3"/>
                  </a:lnTo>
                  <a:lnTo>
                    <a:pt x="95" y="9"/>
                  </a:lnTo>
                  <a:lnTo>
                    <a:pt x="78" y="17"/>
                  </a:lnTo>
                  <a:lnTo>
                    <a:pt x="61" y="28"/>
                  </a:lnTo>
                  <a:lnTo>
                    <a:pt x="46" y="40"/>
                  </a:lnTo>
                  <a:lnTo>
                    <a:pt x="33" y="55"/>
                  </a:lnTo>
                  <a:lnTo>
                    <a:pt x="21" y="71"/>
                  </a:lnTo>
                  <a:lnTo>
                    <a:pt x="10" y="89"/>
                  </a:lnTo>
                  <a:lnTo>
                    <a:pt x="0" y="111"/>
                  </a:lnTo>
                  <a:lnTo>
                    <a:pt x="28" y="115"/>
                  </a:lnTo>
                  <a:lnTo>
                    <a:pt x="58" y="118"/>
                  </a:lnTo>
                  <a:lnTo>
                    <a:pt x="92" y="118"/>
                  </a:lnTo>
                  <a:lnTo>
                    <a:pt x="126" y="117"/>
                  </a:lnTo>
                  <a:lnTo>
                    <a:pt x="162" y="112"/>
                  </a:lnTo>
                  <a:lnTo>
                    <a:pt x="181" y="108"/>
                  </a:lnTo>
                  <a:lnTo>
                    <a:pt x="199" y="103"/>
                  </a:lnTo>
                  <a:lnTo>
                    <a:pt x="218" y="97"/>
                  </a:lnTo>
                  <a:lnTo>
                    <a:pt x="238" y="89"/>
                  </a:lnTo>
                  <a:lnTo>
                    <a:pt x="258" y="82"/>
                  </a:lnTo>
                  <a:lnTo>
                    <a:pt x="276" y="73"/>
                  </a:lnTo>
                  <a:close/>
                </a:path>
              </a:pathLst>
            </a:custGeom>
            <a:solidFill>
              <a:srgbClr val="C960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7634288" y="1127125"/>
              <a:ext cx="438150" cy="187325"/>
            </a:xfrm>
            <a:custGeom>
              <a:rect b="b" l="l" r="r" t="t"/>
              <a:pathLst>
                <a:path extrusionOk="0" h="118" w="276">
                  <a:moveTo>
                    <a:pt x="276" y="73"/>
                  </a:moveTo>
                  <a:lnTo>
                    <a:pt x="276" y="73"/>
                  </a:lnTo>
                  <a:lnTo>
                    <a:pt x="270" y="61"/>
                  </a:lnTo>
                  <a:lnTo>
                    <a:pt x="261" y="52"/>
                  </a:lnTo>
                  <a:lnTo>
                    <a:pt x="251" y="43"/>
                  </a:lnTo>
                  <a:lnTo>
                    <a:pt x="241" y="35"/>
                  </a:lnTo>
                  <a:lnTo>
                    <a:pt x="230" y="28"/>
                  </a:lnTo>
                  <a:lnTo>
                    <a:pt x="220" y="22"/>
                  </a:lnTo>
                  <a:lnTo>
                    <a:pt x="197" y="11"/>
                  </a:lnTo>
                  <a:lnTo>
                    <a:pt x="175" y="5"/>
                  </a:lnTo>
                  <a:lnTo>
                    <a:pt x="152" y="0"/>
                  </a:lnTo>
                  <a:lnTo>
                    <a:pt x="131" y="0"/>
                  </a:lnTo>
                  <a:lnTo>
                    <a:pt x="114" y="3"/>
                  </a:lnTo>
                  <a:lnTo>
                    <a:pt x="95" y="9"/>
                  </a:lnTo>
                  <a:lnTo>
                    <a:pt x="78" y="17"/>
                  </a:lnTo>
                  <a:lnTo>
                    <a:pt x="61" y="28"/>
                  </a:lnTo>
                  <a:lnTo>
                    <a:pt x="46" y="40"/>
                  </a:lnTo>
                  <a:lnTo>
                    <a:pt x="33" y="55"/>
                  </a:lnTo>
                  <a:lnTo>
                    <a:pt x="21" y="71"/>
                  </a:lnTo>
                  <a:lnTo>
                    <a:pt x="10" y="89"/>
                  </a:lnTo>
                  <a:lnTo>
                    <a:pt x="0" y="111"/>
                  </a:lnTo>
                  <a:lnTo>
                    <a:pt x="28" y="115"/>
                  </a:lnTo>
                  <a:lnTo>
                    <a:pt x="58" y="118"/>
                  </a:lnTo>
                  <a:lnTo>
                    <a:pt x="92" y="118"/>
                  </a:lnTo>
                  <a:lnTo>
                    <a:pt x="126" y="117"/>
                  </a:lnTo>
                  <a:lnTo>
                    <a:pt x="162" y="112"/>
                  </a:lnTo>
                  <a:lnTo>
                    <a:pt x="181" y="108"/>
                  </a:lnTo>
                  <a:lnTo>
                    <a:pt x="199" y="103"/>
                  </a:lnTo>
                  <a:lnTo>
                    <a:pt x="218" y="97"/>
                  </a:lnTo>
                  <a:lnTo>
                    <a:pt x="238" y="89"/>
                  </a:lnTo>
                  <a:lnTo>
                    <a:pt x="258" y="82"/>
                  </a:lnTo>
                  <a:lnTo>
                    <a:pt x="276" y="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6632575" y="1371600"/>
              <a:ext cx="625475" cy="706438"/>
            </a:xfrm>
            <a:custGeom>
              <a:rect b="b" l="l" r="r" t="t"/>
              <a:pathLst>
                <a:path extrusionOk="0" h="445" w="394">
                  <a:moveTo>
                    <a:pt x="308" y="0"/>
                  </a:moveTo>
                  <a:lnTo>
                    <a:pt x="308" y="0"/>
                  </a:lnTo>
                  <a:lnTo>
                    <a:pt x="315" y="0"/>
                  </a:lnTo>
                  <a:lnTo>
                    <a:pt x="323" y="2"/>
                  </a:lnTo>
                  <a:lnTo>
                    <a:pt x="332" y="5"/>
                  </a:lnTo>
                  <a:lnTo>
                    <a:pt x="341" y="11"/>
                  </a:lnTo>
                  <a:lnTo>
                    <a:pt x="350" y="20"/>
                  </a:lnTo>
                  <a:lnTo>
                    <a:pt x="361" y="30"/>
                  </a:lnTo>
                  <a:lnTo>
                    <a:pt x="368" y="46"/>
                  </a:lnTo>
                  <a:lnTo>
                    <a:pt x="376" y="62"/>
                  </a:lnTo>
                  <a:lnTo>
                    <a:pt x="383" y="83"/>
                  </a:lnTo>
                  <a:lnTo>
                    <a:pt x="388" y="107"/>
                  </a:lnTo>
                  <a:lnTo>
                    <a:pt x="392" y="135"/>
                  </a:lnTo>
                  <a:lnTo>
                    <a:pt x="394" y="166"/>
                  </a:lnTo>
                  <a:lnTo>
                    <a:pt x="392" y="201"/>
                  </a:lnTo>
                  <a:lnTo>
                    <a:pt x="389" y="240"/>
                  </a:lnTo>
                  <a:lnTo>
                    <a:pt x="382" y="284"/>
                  </a:lnTo>
                  <a:lnTo>
                    <a:pt x="373" y="332"/>
                  </a:lnTo>
                  <a:lnTo>
                    <a:pt x="367" y="350"/>
                  </a:lnTo>
                  <a:lnTo>
                    <a:pt x="361" y="368"/>
                  </a:lnTo>
                  <a:lnTo>
                    <a:pt x="351" y="383"/>
                  </a:lnTo>
                  <a:lnTo>
                    <a:pt x="342" y="397"/>
                  </a:lnTo>
                  <a:lnTo>
                    <a:pt x="332" y="408"/>
                  </a:lnTo>
                  <a:lnTo>
                    <a:pt x="320" y="417"/>
                  </a:lnTo>
                  <a:lnTo>
                    <a:pt x="306" y="426"/>
                  </a:lnTo>
                  <a:lnTo>
                    <a:pt x="293" y="432"/>
                  </a:lnTo>
                  <a:lnTo>
                    <a:pt x="279" y="436"/>
                  </a:lnTo>
                  <a:lnTo>
                    <a:pt x="264" y="441"/>
                  </a:lnTo>
                  <a:lnTo>
                    <a:pt x="249" y="444"/>
                  </a:lnTo>
                  <a:lnTo>
                    <a:pt x="232" y="444"/>
                  </a:lnTo>
                  <a:lnTo>
                    <a:pt x="217" y="445"/>
                  </a:lnTo>
                  <a:lnTo>
                    <a:pt x="201" y="444"/>
                  </a:lnTo>
                  <a:lnTo>
                    <a:pt x="167" y="441"/>
                  </a:lnTo>
                  <a:lnTo>
                    <a:pt x="136" y="435"/>
                  </a:lnTo>
                  <a:lnTo>
                    <a:pt x="106" y="426"/>
                  </a:lnTo>
                  <a:lnTo>
                    <a:pt x="77" y="417"/>
                  </a:lnTo>
                  <a:lnTo>
                    <a:pt x="51" y="408"/>
                  </a:lnTo>
                  <a:lnTo>
                    <a:pt x="15" y="392"/>
                  </a:lnTo>
                  <a:lnTo>
                    <a:pt x="0" y="386"/>
                  </a:lnTo>
                  <a:lnTo>
                    <a:pt x="9" y="376"/>
                  </a:lnTo>
                  <a:lnTo>
                    <a:pt x="18" y="365"/>
                  </a:lnTo>
                  <a:lnTo>
                    <a:pt x="27" y="352"/>
                  </a:lnTo>
                  <a:lnTo>
                    <a:pt x="35" y="335"/>
                  </a:lnTo>
                  <a:lnTo>
                    <a:pt x="41" y="320"/>
                  </a:lnTo>
                  <a:lnTo>
                    <a:pt x="42" y="313"/>
                  </a:lnTo>
                  <a:lnTo>
                    <a:pt x="42" y="303"/>
                  </a:lnTo>
                  <a:lnTo>
                    <a:pt x="41" y="297"/>
                  </a:lnTo>
                  <a:lnTo>
                    <a:pt x="39" y="290"/>
                  </a:lnTo>
                  <a:lnTo>
                    <a:pt x="45" y="296"/>
                  </a:lnTo>
                  <a:lnTo>
                    <a:pt x="65" y="314"/>
                  </a:lnTo>
                  <a:lnTo>
                    <a:pt x="78" y="325"/>
                  </a:lnTo>
                  <a:lnTo>
                    <a:pt x="93" y="335"/>
                  </a:lnTo>
                  <a:lnTo>
                    <a:pt x="112" y="346"/>
                  </a:lnTo>
                  <a:lnTo>
                    <a:pt x="131" y="356"/>
                  </a:lnTo>
                  <a:lnTo>
                    <a:pt x="151" y="365"/>
                  </a:lnTo>
                  <a:lnTo>
                    <a:pt x="172" y="373"/>
                  </a:lnTo>
                  <a:lnTo>
                    <a:pt x="193" y="376"/>
                  </a:lnTo>
                  <a:lnTo>
                    <a:pt x="205" y="377"/>
                  </a:lnTo>
                  <a:lnTo>
                    <a:pt x="216" y="377"/>
                  </a:lnTo>
                  <a:lnTo>
                    <a:pt x="226" y="376"/>
                  </a:lnTo>
                  <a:lnTo>
                    <a:pt x="237" y="374"/>
                  </a:lnTo>
                  <a:lnTo>
                    <a:pt x="247" y="371"/>
                  </a:lnTo>
                  <a:lnTo>
                    <a:pt x="259" y="365"/>
                  </a:lnTo>
                  <a:lnTo>
                    <a:pt x="270" y="361"/>
                  </a:lnTo>
                  <a:lnTo>
                    <a:pt x="279" y="353"/>
                  </a:lnTo>
                  <a:lnTo>
                    <a:pt x="290" y="344"/>
                  </a:lnTo>
                  <a:lnTo>
                    <a:pt x="300" y="334"/>
                  </a:lnTo>
                  <a:lnTo>
                    <a:pt x="303" y="329"/>
                  </a:lnTo>
                  <a:lnTo>
                    <a:pt x="306" y="322"/>
                  </a:lnTo>
                  <a:lnTo>
                    <a:pt x="312" y="303"/>
                  </a:lnTo>
                  <a:lnTo>
                    <a:pt x="317" y="279"/>
                  </a:lnTo>
                  <a:lnTo>
                    <a:pt x="321" y="252"/>
                  </a:lnTo>
                  <a:lnTo>
                    <a:pt x="323" y="222"/>
                  </a:lnTo>
                  <a:lnTo>
                    <a:pt x="321" y="190"/>
                  </a:lnTo>
                  <a:lnTo>
                    <a:pt x="318" y="160"/>
                  </a:lnTo>
                  <a:lnTo>
                    <a:pt x="315" y="145"/>
                  </a:lnTo>
                  <a:lnTo>
                    <a:pt x="312" y="132"/>
                  </a:lnTo>
                  <a:lnTo>
                    <a:pt x="296" y="77"/>
                  </a:lnTo>
                  <a:lnTo>
                    <a:pt x="288" y="56"/>
                  </a:lnTo>
                  <a:lnTo>
                    <a:pt x="285" y="40"/>
                  </a:lnTo>
                  <a:lnTo>
                    <a:pt x="285" y="24"/>
                  </a:lnTo>
                  <a:lnTo>
                    <a:pt x="285" y="18"/>
                  </a:lnTo>
                  <a:lnTo>
                    <a:pt x="288" y="14"/>
                  </a:lnTo>
                  <a:lnTo>
                    <a:pt x="291" y="9"/>
                  </a:lnTo>
                  <a:lnTo>
                    <a:pt x="296" y="5"/>
                  </a:lnTo>
                  <a:lnTo>
                    <a:pt x="300" y="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6632575" y="1371600"/>
              <a:ext cx="625475" cy="706438"/>
            </a:xfrm>
            <a:custGeom>
              <a:rect b="b" l="l" r="r" t="t"/>
              <a:pathLst>
                <a:path extrusionOk="0" h="445" w="394">
                  <a:moveTo>
                    <a:pt x="308" y="0"/>
                  </a:moveTo>
                  <a:lnTo>
                    <a:pt x="308" y="0"/>
                  </a:lnTo>
                  <a:lnTo>
                    <a:pt x="315" y="0"/>
                  </a:lnTo>
                  <a:lnTo>
                    <a:pt x="323" y="2"/>
                  </a:lnTo>
                  <a:lnTo>
                    <a:pt x="332" y="5"/>
                  </a:lnTo>
                  <a:lnTo>
                    <a:pt x="341" y="11"/>
                  </a:lnTo>
                  <a:lnTo>
                    <a:pt x="350" y="20"/>
                  </a:lnTo>
                  <a:lnTo>
                    <a:pt x="361" y="30"/>
                  </a:lnTo>
                  <a:lnTo>
                    <a:pt x="368" y="46"/>
                  </a:lnTo>
                  <a:lnTo>
                    <a:pt x="376" y="62"/>
                  </a:lnTo>
                  <a:lnTo>
                    <a:pt x="383" y="83"/>
                  </a:lnTo>
                  <a:lnTo>
                    <a:pt x="388" y="107"/>
                  </a:lnTo>
                  <a:lnTo>
                    <a:pt x="392" y="135"/>
                  </a:lnTo>
                  <a:lnTo>
                    <a:pt x="394" y="166"/>
                  </a:lnTo>
                  <a:lnTo>
                    <a:pt x="392" y="201"/>
                  </a:lnTo>
                  <a:lnTo>
                    <a:pt x="389" y="240"/>
                  </a:lnTo>
                  <a:lnTo>
                    <a:pt x="382" y="284"/>
                  </a:lnTo>
                  <a:lnTo>
                    <a:pt x="373" y="332"/>
                  </a:lnTo>
                  <a:lnTo>
                    <a:pt x="367" y="350"/>
                  </a:lnTo>
                  <a:lnTo>
                    <a:pt x="361" y="368"/>
                  </a:lnTo>
                  <a:lnTo>
                    <a:pt x="351" y="383"/>
                  </a:lnTo>
                  <a:lnTo>
                    <a:pt x="342" y="397"/>
                  </a:lnTo>
                  <a:lnTo>
                    <a:pt x="332" y="408"/>
                  </a:lnTo>
                  <a:lnTo>
                    <a:pt x="320" y="417"/>
                  </a:lnTo>
                  <a:lnTo>
                    <a:pt x="306" y="426"/>
                  </a:lnTo>
                  <a:lnTo>
                    <a:pt x="293" y="432"/>
                  </a:lnTo>
                  <a:lnTo>
                    <a:pt x="279" y="436"/>
                  </a:lnTo>
                  <a:lnTo>
                    <a:pt x="264" y="441"/>
                  </a:lnTo>
                  <a:lnTo>
                    <a:pt x="249" y="444"/>
                  </a:lnTo>
                  <a:lnTo>
                    <a:pt x="232" y="444"/>
                  </a:lnTo>
                  <a:lnTo>
                    <a:pt x="217" y="445"/>
                  </a:lnTo>
                  <a:lnTo>
                    <a:pt x="201" y="444"/>
                  </a:lnTo>
                  <a:lnTo>
                    <a:pt x="167" y="441"/>
                  </a:lnTo>
                  <a:lnTo>
                    <a:pt x="136" y="435"/>
                  </a:lnTo>
                  <a:lnTo>
                    <a:pt x="106" y="426"/>
                  </a:lnTo>
                  <a:lnTo>
                    <a:pt x="77" y="417"/>
                  </a:lnTo>
                  <a:lnTo>
                    <a:pt x="51" y="408"/>
                  </a:lnTo>
                  <a:lnTo>
                    <a:pt x="15" y="392"/>
                  </a:lnTo>
                  <a:lnTo>
                    <a:pt x="0" y="386"/>
                  </a:lnTo>
                  <a:lnTo>
                    <a:pt x="9" y="376"/>
                  </a:lnTo>
                  <a:lnTo>
                    <a:pt x="18" y="365"/>
                  </a:lnTo>
                  <a:lnTo>
                    <a:pt x="27" y="352"/>
                  </a:lnTo>
                  <a:lnTo>
                    <a:pt x="35" y="335"/>
                  </a:lnTo>
                  <a:lnTo>
                    <a:pt x="41" y="320"/>
                  </a:lnTo>
                  <a:lnTo>
                    <a:pt x="42" y="313"/>
                  </a:lnTo>
                  <a:lnTo>
                    <a:pt x="42" y="303"/>
                  </a:lnTo>
                  <a:lnTo>
                    <a:pt x="41" y="297"/>
                  </a:lnTo>
                  <a:lnTo>
                    <a:pt x="39" y="290"/>
                  </a:lnTo>
                  <a:lnTo>
                    <a:pt x="45" y="296"/>
                  </a:lnTo>
                  <a:lnTo>
                    <a:pt x="65" y="314"/>
                  </a:lnTo>
                  <a:lnTo>
                    <a:pt x="78" y="325"/>
                  </a:lnTo>
                  <a:lnTo>
                    <a:pt x="93" y="335"/>
                  </a:lnTo>
                  <a:lnTo>
                    <a:pt x="112" y="346"/>
                  </a:lnTo>
                  <a:lnTo>
                    <a:pt x="131" y="356"/>
                  </a:lnTo>
                  <a:lnTo>
                    <a:pt x="151" y="365"/>
                  </a:lnTo>
                  <a:lnTo>
                    <a:pt x="172" y="373"/>
                  </a:lnTo>
                  <a:lnTo>
                    <a:pt x="193" y="376"/>
                  </a:lnTo>
                  <a:lnTo>
                    <a:pt x="205" y="377"/>
                  </a:lnTo>
                  <a:lnTo>
                    <a:pt x="216" y="377"/>
                  </a:lnTo>
                  <a:lnTo>
                    <a:pt x="226" y="376"/>
                  </a:lnTo>
                  <a:lnTo>
                    <a:pt x="237" y="374"/>
                  </a:lnTo>
                  <a:lnTo>
                    <a:pt x="247" y="371"/>
                  </a:lnTo>
                  <a:lnTo>
                    <a:pt x="259" y="365"/>
                  </a:lnTo>
                  <a:lnTo>
                    <a:pt x="270" y="361"/>
                  </a:lnTo>
                  <a:lnTo>
                    <a:pt x="279" y="353"/>
                  </a:lnTo>
                  <a:lnTo>
                    <a:pt x="290" y="344"/>
                  </a:lnTo>
                  <a:lnTo>
                    <a:pt x="300" y="334"/>
                  </a:lnTo>
                  <a:lnTo>
                    <a:pt x="303" y="329"/>
                  </a:lnTo>
                  <a:lnTo>
                    <a:pt x="306" y="322"/>
                  </a:lnTo>
                  <a:lnTo>
                    <a:pt x="312" y="303"/>
                  </a:lnTo>
                  <a:lnTo>
                    <a:pt x="317" y="279"/>
                  </a:lnTo>
                  <a:lnTo>
                    <a:pt x="321" y="252"/>
                  </a:lnTo>
                  <a:lnTo>
                    <a:pt x="323" y="222"/>
                  </a:lnTo>
                  <a:lnTo>
                    <a:pt x="321" y="190"/>
                  </a:lnTo>
                  <a:lnTo>
                    <a:pt x="318" y="160"/>
                  </a:lnTo>
                  <a:lnTo>
                    <a:pt x="315" y="145"/>
                  </a:lnTo>
                  <a:lnTo>
                    <a:pt x="312" y="132"/>
                  </a:lnTo>
                  <a:lnTo>
                    <a:pt x="296" y="77"/>
                  </a:lnTo>
                  <a:lnTo>
                    <a:pt x="288" y="56"/>
                  </a:lnTo>
                  <a:lnTo>
                    <a:pt x="285" y="40"/>
                  </a:lnTo>
                  <a:lnTo>
                    <a:pt x="285" y="24"/>
                  </a:lnTo>
                  <a:lnTo>
                    <a:pt x="285" y="18"/>
                  </a:lnTo>
                  <a:lnTo>
                    <a:pt x="288" y="14"/>
                  </a:lnTo>
                  <a:lnTo>
                    <a:pt x="291" y="9"/>
                  </a:lnTo>
                  <a:lnTo>
                    <a:pt x="296" y="5"/>
                  </a:lnTo>
                  <a:lnTo>
                    <a:pt x="300" y="2"/>
                  </a:lnTo>
                  <a:lnTo>
                    <a:pt x="3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6629400" y="1898650"/>
              <a:ext cx="107950" cy="84138"/>
            </a:xfrm>
            <a:custGeom>
              <a:rect b="b" l="l" r="r" t="t"/>
              <a:pathLst>
                <a:path extrusionOk="0" h="53" w="68">
                  <a:moveTo>
                    <a:pt x="2" y="48"/>
                  </a:moveTo>
                  <a:lnTo>
                    <a:pt x="2" y="48"/>
                  </a:lnTo>
                  <a:lnTo>
                    <a:pt x="5" y="50"/>
                  </a:lnTo>
                  <a:lnTo>
                    <a:pt x="8" y="51"/>
                  </a:lnTo>
                  <a:lnTo>
                    <a:pt x="14" y="53"/>
                  </a:lnTo>
                  <a:lnTo>
                    <a:pt x="23" y="53"/>
                  </a:lnTo>
                  <a:lnTo>
                    <a:pt x="31" y="51"/>
                  </a:lnTo>
                  <a:lnTo>
                    <a:pt x="41" y="45"/>
                  </a:lnTo>
                  <a:lnTo>
                    <a:pt x="46" y="42"/>
                  </a:lnTo>
                  <a:lnTo>
                    <a:pt x="50" y="36"/>
                  </a:lnTo>
                  <a:lnTo>
                    <a:pt x="55" y="29"/>
                  </a:lnTo>
                  <a:lnTo>
                    <a:pt x="59" y="21"/>
                  </a:lnTo>
                  <a:lnTo>
                    <a:pt x="68" y="0"/>
                  </a:lnTo>
                  <a:lnTo>
                    <a:pt x="55" y="0"/>
                  </a:lnTo>
                  <a:lnTo>
                    <a:pt x="43" y="2"/>
                  </a:lnTo>
                  <a:lnTo>
                    <a:pt x="28" y="5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9" y="14"/>
                  </a:lnTo>
                  <a:lnTo>
                    <a:pt x="5" y="18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E9BE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6629400" y="1898650"/>
              <a:ext cx="107950" cy="84138"/>
            </a:xfrm>
            <a:custGeom>
              <a:rect b="b" l="l" r="r" t="t"/>
              <a:pathLst>
                <a:path extrusionOk="0" h="53" w="68">
                  <a:moveTo>
                    <a:pt x="2" y="48"/>
                  </a:moveTo>
                  <a:lnTo>
                    <a:pt x="2" y="48"/>
                  </a:lnTo>
                  <a:lnTo>
                    <a:pt x="5" y="50"/>
                  </a:lnTo>
                  <a:lnTo>
                    <a:pt x="8" y="51"/>
                  </a:lnTo>
                  <a:lnTo>
                    <a:pt x="14" y="53"/>
                  </a:lnTo>
                  <a:lnTo>
                    <a:pt x="23" y="53"/>
                  </a:lnTo>
                  <a:lnTo>
                    <a:pt x="31" y="51"/>
                  </a:lnTo>
                  <a:lnTo>
                    <a:pt x="41" y="45"/>
                  </a:lnTo>
                  <a:lnTo>
                    <a:pt x="46" y="42"/>
                  </a:lnTo>
                  <a:lnTo>
                    <a:pt x="50" y="36"/>
                  </a:lnTo>
                  <a:lnTo>
                    <a:pt x="55" y="29"/>
                  </a:lnTo>
                  <a:lnTo>
                    <a:pt x="59" y="21"/>
                  </a:lnTo>
                  <a:lnTo>
                    <a:pt x="68" y="0"/>
                  </a:lnTo>
                  <a:lnTo>
                    <a:pt x="55" y="0"/>
                  </a:lnTo>
                  <a:lnTo>
                    <a:pt x="43" y="2"/>
                  </a:lnTo>
                  <a:lnTo>
                    <a:pt x="28" y="5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9" y="14"/>
                  </a:lnTo>
                  <a:lnTo>
                    <a:pt x="5" y="18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6692900" y="1808163"/>
              <a:ext cx="90488" cy="117475"/>
            </a:xfrm>
            <a:custGeom>
              <a:rect b="b" l="l" r="r" t="t"/>
              <a:pathLst>
                <a:path extrusionOk="0" h="74" w="57">
                  <a:moveTo>
                    <a:pt x="51" y="3"/>
                  </a:moveTo>
                  <a:lnTo>
                    <a:pt x="51" y="3"/>
                  </a:lnTo>
                  <a:lnTo>
                    <a:pt x="46" y="1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0" y="3"/>
                  </a:lnTo>
                  <a:lnTo>
                    <a:pt x="25" y="7"/>
                  </a:lnTo>
                  <a:lnTo>
                    <a:pt x="19" y="15"/>
                  </a:lnTo>
                  <a:lnTo>
                    <a:pt x="13" y="24"/>
                  </a:lnTo>
                  <a:lnTo>
                    <a:pt x="7" y="38"/>
                  </a:lnTo>
                  <a:lnTo>
                    <a:pt x="3" y="50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4" y="74"/>
                  </a:lnTo>
                  <a:lnTo>
                    <a:pt x="9" y="74"/>
                  </a:lnTo>
                  <a:lnTo>
                    <a:pt x="15" y="72"/>
                  </a:lnTo>
                  <a:lnTo>
                    <a:pt x="22" y="68"/>
                  </a:lnTo>
                  <a:lnTo>
                    <a:pt x="30" y="63"/>
                  </a:lnTo>
                  <a:lnTo>
                    <a:pt x="37" y="54"/>
                  </a:lnTo>
                  <a:lnTo>
                    <a:pt x="45" y="44"/>
                  </a:lnTo>
                  <a:lnTo>
                    <a:pt x="51" y="33"/>
                  </a:lnTo>
                  <a:lnTo>
                    <a:pt x="54" y="22"/>
                  </a:lnTo>
                  <a:lnTo>
                    <a:pt x="57" y="13"/>
                  </a:lnTo>
                  <a:lnTo>
                    <a:pt x="57" y="10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E9BE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6692900" y="1808163"/>
              <a:ext cx="90488" cy="117475"/>
            </a:xfrm>
            <a:custGeom>
              <a:rect b="b" l="l" r="r" t="t"/>
              <a:pathLst>
                <a:path extrusionOk="0" h="74" w="57">
                  <a:moveTo>
                    <a:pt x="51" y="3"/>
                  </a:moveTo>
                  <a:lnTo>
                    <a:pt x="51" y="3"/>
                  </a:lnTo>
                  <a:lnTo>
                    <a:pt x="46" y="1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0" y="3"/>
                  </a:lnTo>
                  <a:lnTo>
                    <a:pt x="25" y="7"/>
                  </a:lnTo>
                  <a:lnTo>
                    <a:pt x="19" y="15"/>
                  </a:lnTo>
                  <a:lnTo>
                    <a:pt x="13" y="24"/>
                  </a:lnTo>
                  <a:lnTo>
                    <a:pt x="7" y="38"/>
                  </a:lnTo>
                  <a:lnTo>
                    <a:pt x="3" y="50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4" y="74"/>
                  </a:lnTo>
                  <a:lnTo>
                    <a:pt x="9" y="74"/>
                  </a:lnTo>
                  <a:lnTo>
                    <a:pt x="15" y="72"/>
                  </a:lnTo>
                  <a:lnTo>
                    <a:pt x="22" y="68"/>
                  </a:lnTo>
                  <a:lnTo>
                    <a:pt x="30" y="63"/>
                  </a:lnTo>
                  <a:lnTo>
                    <a:pt x="37" y="54"/>
                  </a:lnTo>
                  <a:lnTo>
                    <a:pt x="45" y="44"/>
                  </a:lnTo>
                  <a:lnTo>
                    <a:pt x="51" y="33"/>
                  </a:lnTo>
                  <a:lnTo>
                    <a:pt x="54" y="22"/>
                  </a:lnTo>
                  <a:lnTo>
                    <a:pt x="57" y="13"/>
                  </a:lnTo>
                  <a:lnTo>
                    <a:pt x="57" y="10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1" y="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6581775" y="1776413"/>
              <a:ext cx="168275" cy="96838"/>
            </a:xfrm>
            <a:custGeom>
              <a:rect b="b" l="l" r="r" t="t"/>
              <a:pathLst>
                <a:path extrusionOk="0" h="61" w="106">
                  <a:moveTo>
                    <a:pt x="50" y="3"/>
                  </a:moveTo>
                  <a:lnTo>
                    <a:pt x="50" y="3"/>
                  </a:lnTo>
                  <a:lnTo>
                    <a:pt x="35" y="0"/>
                  </a:lnTo>
                  <a:lnTo>
                    <a:pt x="21" y="0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5" y="24"/>
                  </a:lnTo>
                  <a:lnTo>
                    <a:pt x="9" y="30"/>
                  </a:lnTo>
                  <a:lnTo>
                    <a:pt x="17" y="35"/>
                  </a:lnTo>
                  <a:lnTo>
                    <a:pt x="26" y="42"/>
                  </a:lnTo>
                  <a:lnTo>
                    <a:pt x="39" y="48"/>
                  </a:lnTo>
                  <a:lnTo>
                    <a:pt x="52" y="55"/>
                  </a:lnTo>
                  <a:lnTo>
                    <a:pt x="64" y="59"/>
                  </a:lnTo>
                  <a:lnTo>
                    <a:pt x="74" y="61"/>
                  </a:lnTo>
                  <a:lnTo>
                    <a:pt x="83" y="61"/>
                  </a:lnTo>
                  <a:lnTo>
                    <a:pt x="91" y="61"/>
                  </a:lnTo>
                  <a:lnTo>
                    <a:pt x="97" y="58"/>
                  </a:lnTo>
                  <a:lnTo>
                    <a:pt x="101" y="55"/>
                  </a:lnTo>
                  <a:lnTo>
                    <a:pt x="104" y="50"/>
                  </a:lnTo>
                  <a:lnTo>
                    <a:pt x="106" y="45"/>
                  </a:lnTo>
                  <a:lnTo>
                    <a:pt x="104" y="39"/>
                  </a:lnTo>
                  <a:lnTo>
                    <a:pt x="101" y="33"/>
                  </a:lnTo>
                  <a:lnTo>
                    <a:pt x="95" y="27"/>
                  </a:lnTo>
                  <a:lnTo>
                    <a:pt x="88" y="20"/>
                  </a:lnTo>
                  <a:lnTo>
                    <a:pt x="77" y="14"/>
                  </a:lnTo>
                  <a:lnTo>
                    <a:pt x="65" y="8"/>
                  </a:lnTo>
                  <a:lnTo>
                    <a:pt x="50" y="3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6581775" y="1776413"/>
              <a:ext cx="168275" cy="96838"/>
            </a:xfrm>
            <a:custGeom>
              <a:rect b="b" l="l" r="r" t="t"/>
              <a:pathLst>
                <a:path extrusionOk="0" h="61" w="106">
                  <a:moveTo>
                    <a:pt x="50" y="3"/>
                  </a:moveTo>
                  <a:lnTo>
                    <a:pt x="50" y="3"/>
                  </a:lnTo>
                  <a:lnTo>
                    <a:pt x="35" y="0"/>
                  </a:lnTo>
                  <a:lnTo>
                    <a:pt x="21" y="0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5" y="24"/>
                  </a:lnTo>
                  <a:lnTo>
                    <a:pt x="9" y="30"/>
                  </a:lnTo>
                  <a:lnTo>
                    <a:pt x="17" y="35"/>
                  </a:lnTo>
                  <a:lnTo>
                    <a:pt x="26" y="42"/>
                  </a:lnTo>
                  <a:lnTo>
                    <a:pt x="39" y="48"/>
                  </a:lnTo>
                  <a:lnTo>
                    <a:pt x="52" y="55"/>
                  </a:lnTo>
                  <a:lnTo>
                    <a:pt x="64" y="59"/>
                  </a:lnTo>
                  <a:lnTo>
                    <a:pt x="74" y="61"/>
                  </a:lnTo>
                  <a:lnTo>
                    <a:pt x="83" y="61"/>
                  </a:lnTo>
                  <a:lnTo>
                    <a:pt x="91" y="61"/>
                  </a:lnTo>
                  <a:lnTo>
                    <a:pt x="97" y="58"/>
                  </a:lnTo>
                  <a:lnTo>
                    <a:pt x="101" y="55"/>
                  </a:lnTo>
                  <a:lnTo>
                    <a:pt x="104" y="50"/>
                  </a:lnTo>
                  <a:lnTo>
                    <a:pt x="106" y="45"/>
                  </a:lnTo>
                  <a:lnTo>
                    <a:pt x="104" y="39"/>
                  </a:lnTo>
                  <a:lnTo>
                    <a:pt x="101" y="33"/>
                  </a:lnTo>
                  <a:lnTo>
                    <a:pt x="95" y="27"/>
                  </a:lnTo>
                  <a:lnTo>
                    <a:pt x="88" y="20"/>
                  </a:lnTo>
                  <a:lnTo>
                    <a:pt x="77" y="14"/>
                  </a:lnTo>
                  <a:lnTo>
                    <a:pt x="65" y="8"/>
                  </a:lnTo>
                  <a:lnTo>
                    <a:pt x="50" y="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6546850" y="1831975"/>
              <a:ext cx="176213" cy="104775"/>
            </a:xfrm>
            <a:custGeom>
              <a:rect b="b" l="l" r="r" t="t"/>
              <a:pathLst>
                <a:path extrusionOk="0" h="66" w="111">
                  <a:moveTo>
                    <a:pt x="52" y="4"/>
                  </a:moveTo>
                  <a:lnTo>
                    <a:pt x="52" y="4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7"/>
                  </a:lnTo>
                  <a:lnTo>
                    <a:pt x="7" y="32"/>
                  </a:lnTo>
                  <a:lnTo>
                    <a:pt x="21" y="41"/>
                  </a:lnTo>
                  <a:lnTo>
                    <a:pt x="42" y="53"/>
                  </a:lnTo>
                  <a:lnTo>
                    <a:pt x="54" y="59"/>
                  </a:lnTo>
                  <a:lnTo>
                    <a:pt x="66" y="63"/>
                  </a:lnTo>
                  <a:lnTo>
                    <a:pt x="75" y="65"/>
                  </a:lnTo>
                  <a:lnTo>
                    <a:pt x="84" y="66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0"/>
                  </a:lnTo>
                  <a:lnTo>
                    <a:pt x="108" y="56"/>
                  </a:lnTo>
                  <a:lnTo>
                    <a:pt x="111" y="51"/>
                  </a:lnTo>
                  <a:lnTo>
                    <a:pt x="110" y="45"/>
                  </a:lnTo>
                  <a:lnTo>
                    <a:pt x="108" y="38"/>
                  </a:lnTo>
                  <a:lnTo>
                    <a:pt x="102" y="32"/>
                  </a:lnTo>
                  <a:lnTo>
                    <a:pt x="95" y="24"/>
                  </a:lnTo>
                  <a:lnTo>
                    <a:pt x="84" y="17"/>
                  </a:lnTo>
                  <a:lnTo>
                    <a:pt x="69" y="10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6546850" y="1831975"/>
              <a:ext cx="176213" cy="104775"/>
            </a:xfrm>
            <a:custGeom>
              <a:rect b="b" l="l" r="r" t="t"/>
              <a:pathLst>
                <a:path extrusionOk="0" h="66" w="111">
                  <a:moveTo>
                    <a:pt x="52" y="4"/>
                  </a:moveTo>
                  <a:lnTo>
                    <a:pt x="52" y="4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7"/>
                  </a:lnTo>
                  <a:lnTo>
                    <a:pt x="7" y="32"/>
                  </a:lnTo>
                  <a:lnTo>
                    <a:pt x="21" y="41"/>
                  </a:lnTo>
                  <a:lnTo>
                    <a:pt x="42" y="53"/>
                  </a:lnTo>
                  <a:lnTo>
                    <a:pt x="54" y="59"/>
                  </a:lnTo>
                  <a:lnTo>
                    <a:pt x="66" y="63"/>
                  </a:lnTo>
                  <a:lnTo>
                    <a:pt x="75" y="65"/>
                  </a:lnTo>
                  <a:lnTo>
                    <a:pt x="84" y="66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0"/>
                  </a:lnTo>
                  <a:lnTo>
                    <a:pt x="108" y="56"/>
                  </a:lnTo>
                  <a:lnTo>
                    <a:pt x="111" y="51"/>
                  </a:lnTo>
                  <a:lnTo>
                    <a:pt x="110" y="45"/>
                  </a:lnTo>
                  <a:lnTo>
                    <a:pt x="108" y="38"/>
                  </a:lnTo>
                  <a:lnTo>
                    <a:pt x="102" y="32"/>
                  </a:lnTo>
                  <a:lnTo>
                    <a:pt x="95" y="24"/>
                  </a:lnTo>
                  <a:lnTo>
                    <a:pt x="84" y="17"/>
                  </a:lnTo>
                  <a:lnTo>
                    <a:pt x="69" y="10"/>
                  </a:lnTo>
                  <a:lnTo>
                    <a:pt x="52" y="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6543675" y="1901825"/>
              <a:ext cx="144463" cy="77788"/>
            </a:xfrm>
            <a:custGeom>
              <a:rect b="b" l="l" r="r" t="t"/>
              <a:pathLst>
                <a:path extrusionOk="0" h="49" w="91">
                  <a:moveTo>
                    <a:pt x="41" y="3"/>
                  </a:moveTo>
                  <a:lnTo>
                    <a:pt x="41" y="3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3" y="19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32" y="39"/>
                  </a:lnTo>
                  <a:lnTo>
                    <a:pt x="42" y="45"/>
                  </a:lnTo>
                  <a:lnTo>
                    <a:pt x="53" y="48"/>
                  </a:lnTo>
                  <a:lnTo>
                    <a:pt x="60" y="49"/>
                  </a:lnTo>
                  <a:lnTo>
                    <a:pt x="70" y="49"/>
                  </a:lnTo>
                  <a:lnTo>
                    <a:pt x="76" y="48"/>
                  </a:lnTo>
                  <a:lnTo>
                    <a:pt x="82" y="46"/>
                  </a:lnTo>
                  <a:lnTo>
                    <a:pt x="85" y="43"/>
                  </a:lnTo>
                  <a:lnTo>
                    <a:pt x="88" y="40"/>
                  </a:lnTo>
                  <a:lnTo>
                    <a:pt x="91" y="34"/>
                  </a:lnTo>
                  <a:lnTo>
                    <a:pt x="89" y="28"/>
                  </a:lnTo>
                  <a:lnTo>
                    <a:pt x="86" y="24"/>
                  </a:lnTo>
                  <a:lnTo>
                    <a:pt x="82" y="19"/>
                  </a:lnTo>
                  <a:lnTo>
                    <a:pt x="74" y="15"/>
                  </a:lnTo>
                  <a:lnTo>
                    <a:pt x="65" y="10"/>
                  </a:lnTo>
                  <a:lnTo>
                    <a:pt x="41" y="3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6543675" y="1901825"/>
              <a:ext cx="144463" cy="77788"/>
            </a:xfrm>
            <a:custGeom>
              <a:rect b="b" l="l" r="r" t="t"/>
              <a:pathLst>
                <a:path extrusionOk="0" h="49" w="91">
                  <a:moveTo>
                    <a:pt x="41" y="3"/>
                  </a:moveTo>
                  <a:lnTo>
                    <a:pt x="41" y="3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3" y="19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32" y="39"/>
                  </a:lnTo>
                  <a:lnTo>
                    <a:pt x="42" y="45"/>
                  </a:lnTo>
                  <a:lnTo>
                    <a:pt x="53" y="48"/>
                  </a:lnTo>
                  <a:lnTo>
                    <a:pt x="60" y="49"/>
                  </a:lnTo>
                  <a:lnTo>
                    <a:pt x="70" y="49"/>
                  </a:lnTo>
                  <a:lnTo>
                    <a:pt x="76" y="48"/>
                  </a:lnTo>
                  <a:lnTo>
                    <a:pt x="82" y="46"/>
                  </a:lnTo>
                  <a:lnTo>
                    <a:pt x="85" y="43"/>
                  </a:lnTo>
                  <a:lnTo>
                    <a:pt x="88" y="40"/>
                  </a:lnTo>
                  <a:lnTo>
                    <a:pt x="91" y="34"/>
                  </a:lnTo>
                  <a:lnTo>
                    <a:pt x="89" y="28"/>
                  </a:lnTo>
                  <a:lnTo>
                    <a:pt x="86" y="24"/>
                  </a:lnTo>
                  <a:lnTo>
                    <a:pt x="82" y="19"/>
                  </a:lnTo>
                  <a:lnTo>
                    <a:pt x="74" y="15"/>
                  </a:lnTo>
                  <a:lnTo>
                    <a:pt x="65" y="10"/>
                  </a:lnTo>
                  <a:lnTo>
                    <a:pt x="41" y="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7673975" y="914400"/>
              <a:ext cx="168275" cy="127000"/>
            </a:xfrm>
            <a:custGeom>
              <a:rect b="b" l="l" r="r" t="t"/>
              <a:pathLst>
                <a:path extrusionOk="0" h="80" w="106">
                  <a:moveTo>
                    <a:pt x="100" y="26"/>
                  </a:moveTo>
                  <a:lnTo>
                    <a:pt x="100" y="26"/>
                  </a:lnTo>
                  <a:lnTo>
                    <a:pt x="101" y="32"/>
                  </a:lnTo>
                  <a:lnTo>
                    <a:pt x="104" y="48"/>
                  </a:lnTo>
                  <a:lnTo>
                    <a:pt x="106" y="58"/>
                  </a:lnTo>
                  <a:lnTo>
                    <a:pt x="106" y="65"/>
                  </a:lnTo>
                  <a:lnTo>
                    <a:pt x="103" y="73"/>
                  </a:lnTo>
                  <a:lnTo>
                    <a:pt x="100" y="77"/>
                  </a:lnTo>
                  <a:lnTo>
                    <a:pt x="97" y="79"/>
                  </a:lnTo>
                  <a:lnTo>
                    <a:pt x="94" y="80"/>
                  </a:lnTo>
                  <a:lnTo>
                    <a:pt x="88" y="79"/>
                  </a:lnTo>
                  <a:lnTo>
                    <a:pt x="79" y="76"/>
                  </a:lnTo>
                  <a:lnTo>
                    <a:pt x="71" y="71"/>
                  </a:lnTo>
                  <a:lnTo>
                    <a:pt x="56" y="59"/>
                  </a:lnTo>
                  <a:lnTo>
                    <a:pt x="47" y="48"/>
                  </a:lnTo>
                  <a:lnTo>
                    <a:pt x="48" y="53"/>
                  </a:lnTo>
                  <a:lnTo>
                    <a:pt x="50" y="64"/>
                  </a:lnTo>
                  <a:lnTo>
                    <a:pt x="48" y="70"/>
                  </a:lnTo>
                  <a:lnTo>
                    <a:pt x="47" y="76"/>
                  </a:lnTo>
                  <a:lnTo>
                    <a:pt x="45" y="79"/>
                  </a:lnTo>
                  <a:lnTo>
                    <a:pt x="41" y="80"/>
                  </a:lnTo>
                  <a:lnTo>
                    <a:pt x="38" y="79"/>
                  </a:lnTo>
                  <a:lnTo>
                    <a:pt x="35" y="77"/>
                  </a:lnTo>
                  <a:lnTo>
                    <a:pt x="27" y="71"/>
                  </a:lnTo>
                  <a:lnTo>
                    <a:pt x="21" y="62"/>
                  </a:lnTo>
                  <a:lnTo>
                    <a:pt x="15" y="53"/>
                  </a:lnTo>
                  <a:lnTo>
                    <a:pt x="5" y="35"/>
                  </a:lnTo>
                  <a:lnTo>
                    <a:pt x="0" y="26"/>
                  </a:lnTo>
                  <a:lnTo>
                    <a:pt x="6" y="18"/>
                  </a:lnTo>
                  <a:lnTo>
                    <a:pt x="14" y="11"/>
                  </a:lnTo>
                  <a:lnTo>
                    <a:pt x="24" y="5"/>
                  </a:lnTo>
                  <a:lnTo>
                    <a:pt x="32" y="3"/>
                  </a:lnTo>
                  <a:lnTo>
                    <a:pt x="39" y="2"/>
                  </a:lnTo>
                  <a:lnTo>
                    <a:pt x="47" y="0"/>
                  </a:lnTo>
                  <a:lnTo>
                    <a:pt x="56" y="2"/>
                  </a:lnTo>
                  <a:lnTo>
                    <a:pt x="65" y="5"/>
                  </a:lnTo>
                  <a:lnTo>
                    <a:pt x="76" y="9"/>
                  </a:lnTo>
                  <a:lnTo>
                    <a:pt x="88" y="17"/>
                  </a:lnTo>
                  <a:lnTo>
                    <a:pt x="100" y="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6999283" y="187325"/>
              <a:ext cx="833445" cy="944563"/>
            </a:xfrm>
            <a:custGeom>
              <a:rect b="b" l="l" r="r" t="t"/>
              <a:pathLst>
                <a:path extrusionOk="0" h="10000" w="10000">
                  <a:moveTo>
                    <a:pt x="2151" y="958"/>
                  </a:moveTo>
                  <a:lnTo>
                    <a:pt x="2151" y="958"/>
                  </a:lnTo>
                  <a:lnTo>
                    <a:pt x="1257" y="3008"/>
                  </a:lnTo>
                  <a:cubicBezTo>
                    <a:pt x="838" y="3983"/>
                    <a:pt x="448" y="4353"/>
                    <a:pt x="0" y="5933"/>
                  </a:cubicBezTo>
                  <a:cubicBezTo>
                    <a:pt x="38" y="7297"/>
                    <a:pt x="-125" y="7578"/>
                    <a:pt x="456" y="9345"/>
                  </a:cubicBezTo>
                  <a:lnTo>
                    <a:pt x="1438" y="9823"/>
                  </a:lnTo>
                  <a:lnTo>
                    <a:pt x="2724" y="9899"/>
                  </a:lnTo>
                  <a:lnTo>
                    <a:pt x="4096" y="10000"/>
                  </a:lnTo>
                  <a:lnTo>
                    <a:pt x="4590" y="10000"/>
                  </a:lnTo>
                  <a:lnTo>
                    <a:pt x="5030" y="9983"/>
                  </a:lnTo>
                  <a:lnTo>
                    <a:pt x="5486" y="9933"/>
                  </a:lnTo>
                  <a:lnTo>
                    <a:pt x="5924" y="9849"/>
                  </a:lnTo>
                  <a:lnTo>
                    <a:pt x="6286" y="9782"/>
                  </a:lnTo>
                  <a:lnTo>
                    <a:pt x="6666" y="9681"/>
                  </a:lnTo>
                  <a:lnTo>
                    <a:pt x="7008" y="9529"/>
                  </a:lnTo>
                  <a:lnTo>
                    <a:pt x="7296" y="9378"/>
                  </a:lnTo>
                  <a:lnTo>
                    <a:pt x="7525" y="9176"/>
                  </a:lnTo>
                  <a:lnTo>
                    <a:pt x="7924" y="8773"/>
                  </a:lnTo>
                  <a:lnTo>
                    <a:pt x="8248" y="8387"/>
                  </a:lnTo>
                  <a:cubicBezTo>
                    <a:pt x="8324" y="8269"/>
                    <a:pt x="8401" y="8152"/>
                    <a:pt x="8475" y="8034"/>
                  </a:cubicBezTo>
                  <a:lnTo>
                    <a:pt x="8667" y="7731"/>
                  </a:lnTo>
                  <a:cubicBezTo>
                    <a:pt x="8705" y="7636"/>
                    <a:pt x="8742" y="7540"/>
                    <a:pt x="8782" y="7445"/>
                  </a:cubicBezTo>
                  <a:cubicBezTo>
                    <a:pt x="8812" y="7389"/>
                    <a:pt x="8844" y="7333"/>
                    <a:pt x="8876" y="7277"/>
                  </a:cubicBezTo>
                  <a:cubicBezTo>
                    <a:pt x="8894" y="7215"/>
                    <a:pt x="8913" y="7154"/>
                    <a:pt x="8932" y="7092"/>
                  </a:cubicBezTo>
                  <a:cubicBezTo>
                    <a:pt x="9021" y="6879"/>
                    <a:pt x="9111" y="6667"/>
                    <a:pt x="9200" y="6454"/>
                  </a:cubicBezTo>
                  <a:cubicBezTo>
                    <a:pt x="9283" y="6230"/>
                    <a:pt x="9365" y="6006"/>
                    <a:pt x="9448" y="5782"/>
                  </a:cubicBezTo>
                  <a:cubicBezTo>
                    <a:pt x="9538" y="5491"/>
                    <a:pt x="9626" y="5199"/>
                    <a:pt x="9714" y="4908"/>
                  </a:cubicBezTo>
                  <a:cubicBezTo>
                    <a:pt x="9753" y="4768"/>
                    <a:pt x="9791" y="4627"/>
                    <a:pt x="9828" y="4487"/>
                  </a:cubicBezTo>
                  <a:cubicBezTo>
                    <a:pt x="9853" y="4325"/>
                    <a:pt x="9880" y="4162"/>
                    <a:pt x="9904" y="4000"/>
                  </a:cubicBezTo>
                  <a:cubicBezTo>
                    <a:pt x="9923" y="3849"/>
                    <a:pt x="9942" y="3697"/>
                    <a:pt x="9963" y="3546"/>
                  </a:cubicBezTo>
                  <a:cubicBezTo>
                    <a:pt x="9975" y="3395"/>
                    <a:pt x="9988" y="3243"/>
                    <a:pt x="10000" y="3092"/>
                  </a:cubicBezTo>
                  <a:cubicBezTo>
                    <a:pt x="9988" y="2946"/>
                    <a:pt x="9975" y="2801"/>
                    <a:pt x="9963" y="2655"/>
                  </a:cubicBezTo>
                  <a:cubicBezTo>
                    <a:pt x="9942" y="2521"/>
                    <a:pt x="9923" y="2386"/>
                    <a:pt x="9904" y="2252"/>
                  </a:cubicBezTo>
                  <a:cubicBezTo>
                    <a:pt x="9880" y="2190"/>
                    <a:pt x="9853" y="2129"/>
                    <a:pt x="9828" y="2067"/>
                  </a:cubicBezTo>
                  <a:cubicBezTo>
                    <a:pt x="9810" y="2011"/>
                    <a:pt x="9791" y="1955"/>
                    <a:pt x="9773" y="1899"/>
                  </a:cubicBezTo>
                  <a:lnTo>
                    <a:pt x="9675" y="1714"/>
                  </a:lnTo>
                  <a:cubicBezTo>
                    <a:pt x="9637" y="1664"/>
                    <a:pt x="9600" y="1613"/>
                    <a:pt x="9562" y="1563"/>
                  </a:cubicBezTo>
                  <a:lnTo>
                    <a:pt x="9430" y="1412"/>
                  </a:lnTo>
                  <a:cubicBezTo>
                    <a:pt x="9378" y="1373"/>
                    <a:pt x="9329" y="1333"/>
                    <a:pt x="9277" y="1294"/>
                  </a:cubicBezTo>
                  <a:lnTo>
                    <a:pt x="8895" y="1025"/>
                  </a:lnTo>
                  <a:lnTo>
                    <a:pt x="8496" y="773"/>
                  </a:lnTo>
                  <a:lnTo>
                    <a:pt x="8018" y="571"/>
                  </a:lnTo>
                  <a:lnTo>
                    <a:pt x="7467" y="403"/>
                  </a:lnTo>
                  <a:lnTo>
                    <a:pt x="6914" y="252"/>
                  </a:lnTo>
                  <a:lnTo>
                    <a:pt x="6323" y="118"/>
                  </a:lnTo>
                  <a:lnTo>
                    <a:pt x="5734" y="50"/>
                  </a:lnTo>
                  <a:lnTo>
                    <a:pt x="5143" y="0"/>
                  </a:lnTo>
                  <a:lnTo>
                    <a:pt x="4572" y="0"/>
                  </a:lnTo>
                  <a:lnTo>
                    <a:pt x="4038" y="50"/>
                  </a:lnTo>
                  <a:lnTo>
                    <a:pt x="3523" y="118"/>
                  </a:lnTo>
                  <a:lnTo>
                    <a:pt x="3295" y="168"/>
                  </a:lnTo>
                  <a:lnTo>
                    <a:pt x="3067" y="252"/>
                  </a:lnTo>
                  <a:lnTo>
                    <a:pt x="2877" y="353"/>
                  </a:lnTo>
                  <a:lnTo>
                    <a:pt x="2705" y="420"/>
                  </a:lnTo>
                  <a:lnTo>
                    <a:pt x="2534" y="555"/>
                  </a:lnTo>
                  <a:lnTo>
                    <a:pt x="2381" y="672"/>
                  </a:lnTo>
                  <a:cubicBezTo>
                    <a:pt x="2344" y="717"/>
                    <a:pt x="2303" y="762"/>
                    <a:pt x="2266" y="807"/>
                  </a:cubicBezTo>
                  <a:cubicBezTo>
                    <a:pt x="2227" y="857"/>
                    <a:pt x="2190" y="908"/>
                    <a:pt x="2151" y="958"/>
                  </a:cubicBez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6967538" y="187325"/>
              <a:ext cx="865188" cy="944563"/>
            </a:xfrm>
            <a:custGeom>
              <a:rect b="b" l="l" r="r" t="t"/>
              <a:pathLst>
                <a:path extrusionOk="0" h="595" w="545">
                  <a:moveTo>
                    <a:pt x="133" y="57"/>
                  </a:moveTo>
                  <a:lnTo>
                    <a:pt x="133" y="57"/>
                  </a:lnTo>
                  <a:lnTo>
                    <a:pt x="86" y="179"/>
                  </a:lnTo>
                  <a:lnTo>
                    <a:pt x="20" y="353"/>
                  </a:lnTo>
                  <a:lnTo>
                    <a:pt x="11" y="380"/>
                  </a:lnTo>
                  <a:lnTo>
                    <a:pt x="3" y="411"/>
                  </a:lnTo>
                  <a:lnTo>
                    <a:pt x="2" y="427"/>
                  </a:lnTo>
                  <a:lnTo>
                    <a:pt x="0" y="443"/>
                  </a:lnTo>
                  <a:lnTo>
                    <a:pt x="0" y="460"/>
                  </a:lnTo>
                  <a:lnTo>
                    <a:pt x="0" y="476"/>
                  </a:lnTo>
                  <a:lnTo>
                    <a:pt x="3" y="491"/>
                  </a:lnTo>
                  <a:lnTo>
                    <a:pt x="8" y="506"/>
                  </a:lnTo>
                  <a:lnTo>
                    <a:pt x="14" y="522"/>
                  </a:lnTo>
                  <a:lnTo>
                    <a:pt x="21" y="535"/>
                  </a:lnTo>
                  <a:lnTo>
                    <a:pt x="32" y="546"/>
                  </a:lnTo>
                  <a:lnTo>
                    <a:pt x="44" y="556"/>
                  </a:lnTo>
                  <a:lnTo>
                    <a:pt x="59" y="565"/>
                  </a:lnTo>
                  <a:lnTo>
                    <a:pt x="77" y="571"/>
                  </a:lnTo>
                  <a:lnTo>
                    <a:pt x="97" y="577"/>
                  </a:lnTo>
                  <a:lnTo>
                    <a:pt x="118" y="582"/>
                  </a:lnTo>
                  <a:lnTo>
                    <a:pt x="163" y="589"/>
                  </a:lnTo>
                  <a:lnTo>
                    <a:pt x="187" y="592"/>
                  </a:lnTo>
                  <a:lnTo>
                    <a:pt x="211" y="594"/>
                  </a:lnTo>
                  <a:lnTo>
                    <a:pt x="235" y="595"/>
                  </a:lnTo>
                  <a:lnTo>
                    <a:pt x="261" y="595"/>
                  </a:lnTo>
                  <a:lnTo>
                    <a:pt x="284" y="594"/>
                  </a:lnTo>
                  <a:lnTo>
                    <a:pt x="308" y="591"/>
                  </a:lnTo>
                  <a:lnTo>
                    <a:pt x="331" y="586"/>
                  </a:lnTo>
                  <a:lnTo>
                    <a:pt x="350" y="582"/>
                  </a:lnTo>
                  <a:lnTo>
                    <a:pt x="370" y="576"/>
                  </a:lnTo>
                  <a:lnTo>
                    <a:pt x="388" y="567"/>
                  </a:lnTo>
                  <a:lnTo>
                    <a:pt x="403" y="558"/>
                  </a:lnTo>
                  <a:lnTo>
                    <a:pt x="415" y="546"/>
                  </a:lnTo>
                  <a:lnTo>
                    <a:pt x="436" y="522"/>
                  </a:lnTo>
                  <a:lnTo>
                    <a:pt x="453" y="499"/>
                  </a:lnTo>
                  <a:lnTo>
                    <a:pt x="465" y="478"/>
                  </a:lnTo>
                  <a:lnTo>
                    <a:pt x="475" y="460"/>
                  </a:lnTo>
                  <a:lnTo>
                    <a:pt x="481" y="443"/>
                  </a:lnTo>
                  <a:lnTo>
                    <a:pt x="486" y="433"/>
                  </a:lnTo>
                  <a:lnTo>
                    <a:pt x="489" y="422"/>
                  </a:lnTo>
                  <a:lnTo>
                    <a:pt x="503" y="384"/>
                  </a:lnTo>
                  <a:lnTo>
                    <a:pt x="516" y="344"/>
                  </a:lnTo>
                  <a:lnTo>
                    <a:pt x="530" y="292"/>
                  </a:lnTo>
                  <a:lnTo>
                    <a:pt x="536" y="267"/>
                  </a:lnTo>
                  <a:lnTo>
                    <a:pt x="540" y="238"/>
                  </a:lnTo>
                  <a:lnTo>
                    <a:pt x="543" y="211"/>
                  </a:lnTo>
                  <a:lnTo>
                    <a:pt x="545" y="184"/>
                  </a:lnTo>
                  <a:lnTo>
                    <a:pt x="543" y="158"/>
                  </a:lnTo>
                  <a:lnTo>
                    <a:pt x="540" y="134"/>
                  </a:lnTo>
                  <a:lnTo>
                    <a:pt x="536" y="123"/>
                  </a:lnTo>
                  <a:lnTo>
                    <a:pt x="533" y="113"/>
                  </a:lnTo>
                  <a:lnTo>
                    <a:pt x="528" y="102"/>
                  </a:lnTo>
                  <a:lnTo>
                    <a:pt x="522" y="93"/>
                  </a:lnTo>
                  <a:lnTo>
                    <a:pt x="515" y="84"/>
                  </a:lnTo>
                  <a:lnTo>
                    <a:pt x="507" y="77"/>
                  </a:lnTo>
                  <a:lnTo>
                    <a:pt x="487" y="61"/>
                  </a:lnTo>
                  <a:lnTo>
                    <a:pt x="466" y="46"/>
                  </a:lnTo>
                  <a:lnTo>
                    <a:pt x="441" y="34"/>
                  </a:lnTo>
                  <a:lnTo>
                    <a:pt x="412" y="24"/>
                  </a:lnTo>
                  <a:lnTo>
                    <a:pt x="383" y="15"/>
                  </a:lnTo>
                  <a:lnTo>
                    <a:pt x="352" y="7"/>
                  </a:lnTo>
                  <a:lnTo>
                    <a:pt x="321" y="3"/>
                  </a:lnTo>
                  <a:lnTo>
                    <a:pt x="290" y="0"/>
                  </a:lnTo>
                  <a:lnTo>
                    <a:pt x="260" y="0"/>
                  </a:lnTo>
                  <a:lnTo>
                    <a:pt x="232" y="3"/>
                  </a:lnTo>
                  <a:lnTo>
                    <a:pt x="205" y="7"/>
                  </a:lnTo>
                  <a:lnTo>
                    <a:pt x="193" y="10"/>
                  </a:lnTo>
                  <a:lnTo>
                    <a:pt x="181" y="15"/>
                  </a:lnTo>
                  <a:lnTo>
                    <a:pt x="171" y="21"/>
                  </a:lnTo>
                  <a:lnTo>
                    <a:pt x="162" y="25"/>
                  </a:lnTo>
                  <a:lnTo>
                    <a:pt x="153" y="33"/>
                  </a:lnTo>
                  <a:lnTo>
                    <a:pt x="145" y="40"/>
                  </a:lnTo>
                  <a:lnTo>
                    <a:pt x="139" y="48"/>
                  </a:lnTo>
                  <a:lnTo>
                    <a:pt x="133" y="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7127875" y="471488"/>
              <a:ext cx="122238" cy="130175"/>
            </a:xfrm>
            <a:custGeom>
              <a:rect b="b" l="l" r="r" t="t"/>
              <a:pathLst>
                <a:path extrusionOk="0" h="82" w="77">
                  <a:moveTo>
                    <a:pt x="62" y="0"/>
                  </a:moveTo>
                  <a:lnTo>
                    <a:pt x="62" y="0"/>
                  </a:lnTo>
                  <a:lnTo>
                    <a:pt x="53" y="15"/>
                  </a:lnTo>
                  <a:lnTo>
                    <a:pt x="44" y="26"/>
                  </a:lnTo>
                  <a:lnTo>
                    <a:pt x="39" y="29"/>
                  </a:lnTo>
                  <a:lnTo>
                    <a:pt x="35" y="30"/>
                  </a:lnTo>
                  <a:lnTo>
                    <a:pt x="23" y="33"/>
                  </a:lnTo>
                  <a:lnTo>
                    <a:pt x="15" y="35"/>
                  </a:lnTo>
                  <a:lnTo>
                    <a:pt x="8" y="39"/>
                  </a:lnTo>
                  <a:lnTo>
                    <a:pt x="3" y="44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2" y="54"/>
                  </a:lnTo>
                  <a:lnTo>
                    <a:pt x="5" y="57"/>
                  </a:lnTo>
                  <a:lnTo>
                    <a:pt x="8" y="62"/>
                  </a:lnTo>
                  <a:lnTo>
                    <a:pt x="14" y="67"/>
                  </a:lnTo>
                  <a:lnTo>
                    <a:pt x="26" y="74"/>
                  </a:lnTo>
                  <a:lnTo>
                    <a:pt x="36" y="79"/>
                  </a:lnTo>
                  <a:lnTo>
                    <a:pt x="49" y="80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3" y="79"/>
                  </a:lnTo>
                  <a:lnTo>
                    <a:pt x="77" y="77"/>
                  </a:lnTo>
                  <a:lnTo>
                    <a:pt x="68" y="76"/>
                  </a:lnTo>
                  <a:lnTo>
                    <a:pt x="49" y="70"/>
                  </a:lnTo>
                  <a:lnTo>
                    <a:pt x="36" y="67"/>
                  </a:lnTo>
                  <a:lnTo>
                    <a:pt x="27" y="62"/>
                  </a:lnTo>
                  <a:lnTo>
                    <a:pt x="20" y="56"/>
                  </a:lnTo>
                  <a:lnTo>
                    <a:pt x="18" y="53"/>
                  </a:lnTo>
                  <a:lnTo>
                    <a:pt x="17" y="50"/>
                  </a:lnTo>
                  <a:lnTo>
                    <a:pt x="18" y="45"/>
                  </a:lnTo>
                  <a:lnTo>
                    <a:pt x="20" y="44"/>
                  </a:lnTo>
                  <a:lnTo>
                    <a:pt x="24" y="42"/>
                  </a:lnTo>
                  <a:lnTo>
                    <a:pt x="29" y="44"/>
                  </a:lnTo>
                  <a:lnTo>
                    <a:pt x="41" y="44"/>
                  </a:lnTo>
                  <a:lnTo>
                    <a:pt x="45" y="42"/>
                  </a:lnTo>
                  <a:lnTo>
                    <a:pt x="52" y="41"/>
                  </a:lnTo>
                  <a:lnTo>
                    <a:pt x="55" y="36"/>
                  </a:lnTo>
                  <a:lnTo>
                    <a:pt x="58" y="30"/>
                  </a:lnTo>
                  <a:lnTo>
                    <a:pt x="61" y="17"/>
                  </a:lnTo>
                  <a:lnTo>
                    <a:pt x="62" y="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7127875" y="471488"/>
              <a:ext cx="122238" cy="130175"/>
            </a:xfrm>
            <a:custGeom>
              <a:rect b="b" l="l" r="r" t="t"/>
              <a:pathLst>
                <a:path extrusionOk="0" h="82" w="77">
                  <a:moveTo>
                    <a:pt x="62" y="0"/>
                  </a:moveTo>
                  <a:lnTo>
                    <a:pt x="62" y="0"/>
                  </a:lnTo>
                  <a:lnTo>
                    <a:pt x="53" y="15"/>
                  </a:lnTo>
                  <a:lnTo>
                    <a:pt x="44" y="26"/>
                  </a:lnTo>
                  <a:lnTo>
                    <a:pt x="39" y="29"/>
                  </a:lnTo>
                  <a:lnTo>
                    <a:pt x="35" y="30"/>
                  </a:lnTo>
                  <a:lnTo>
                    <a:pt x="23" y="33"/>
                  </a:lnTo>
                  <a:lnTo>
                    <a:pt x="15" y="35"/>
                  </a:lnTo>
                  <a:lnTo>
                    <a:pt x="8" y="39"/>
                  </a:lnTo>
                  <a:lnTo>
                    <a:pt x="3" y="44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2" y="54"/>
                  </a:lnTo>
                  <a:lnTo>
                    <a:pt x="5" y="57"/>
                  </a:lnTo>
                  <a:lnTo>
                    <a:pt x="8" y="62"/>
                  </a:lnTo>
                  <a:lnTo>
                    <a:pt x="14" y="67"/>
                  </a:lnTo>
                  <a:lnTo>
                    <a:pt x="26" y="74"/>
                  </a:lnTo>
                  <a:lnTo>
                    <a:pt x="36" y="79"/>
                  </a:lnTo>
                  <a:lnTo>
                    <a:pt x="49" y="80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3" y="79"/>
                  </a:lnTo>
                  <a:lnTo>
                    <a:pt x="77" y="77"/>
                  </a:lnTo>
                  <a:lnTo>
                    <a:pt x="68" y="76"/>
                  </a:lnTo>
                  <a:lnTo>
                    <a:pt x="49" y="70"/>
                  </a:lnTo>
                  <a:lnTo>
                    <a:pt x="36" y="67"/>
                  </a:lnTo>
                  <a:lnTo>
                    <a:pt x="27" y="62"/>
                  </a:lnTo>
                  <a:lnTo>
                    <a:pt x="20" y="56"/>
                  </a:lnTo>
                  <a:lnTo>
                    <a:pt x="18" y="53"/>
                  </a:lnTo>
                  <a:lnTo>
                    <a:pt x="17" y="50"/>
                  </a:lnTo>
                  <a:lnTo>
                    <a:pt x="18" y="45"/>
                  </a:lnTo>
                  <a:lnTo>
                    <a:pt x="20" y="44"/>
                  </a:lnTo>
                  <a:lnTo>
                    <a:pt x="24" y="42"/>
                  </a:lnTo>
                  <a:lnTo>
                    <a:pt x="29" y="44"/>
                  </a:lnTo>
                  <a:lnTo>
                    <a:pt x="41" y="44"/>
                  </a:lnTo>
                  <a:lnTo>
                    <a:pt x="45" y="42"/>
                  </a:lnTo>
                  <a:lnTo>
                    <a:pt x="52" y="41"/>
                  </a:lnTo>
                  <a:lnTo>
                    <a:pt x="55" y="36"/>
                  </a:lnTo>
                  <a:lnTo>
                    <a:pt x="58" y="30"/>
                  </a:lnTo>
                  <a:lnTo>
                    <a:pt x="61" y="17"/>
                  </a:lnTo>
                  <a:lnTo>
                    <a:pt x="62" y="5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7396163" y="433388"/>
              <a:ext cx="50800" cy="79375"/>
            </a:xfrm>
            <a:custGeom>
              <a:rect b="b" l="l" r="r" t="t"/>
              <a:pathLst>
                <a:path extrusionOk="0" h="50" w="32">
                  <a:moveTo>
                    <a:pt x="30" y="29"/>
                  </a:moveTo>
                  <a:lnTo>
                    <a:pt x="30" y="29"/>
                  </a:lnTo>
                  <a:lnTo>
                    <a:pt x="26" y="38"/>
                  </a:lnTo>
                  <a:lnTo>
                    <a:pt x="20" y="45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9" y="50"/>
                  </a:lnTo>
                  <a:lnTo>
                    <a:pt x="6" y="48"/>
                  </a:lnTo>
                  <a:lnTo>
                    <a:pt x="5" y="45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6" y="12"/>
                  </a:lnTo>
                  <a:lnTo>
                    <a:pt x="12" y="5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9" y="5"/>
                  </a:lnTo>
                  <a:lnTo>
                    <a:pt x="30" y="11"/>
                  </a:lnTo>
                  <a:lnTo>
                    <a:pt x="32" y="20"/>
                  </a:lnTo>
                  <a:lnTo>
                    <a:pt x="30" y="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151688" y="415925"/>
              <a:ext cx="47625" cy="77788"/>
            </a:xfrm>
            <a:custGeom>
              <a:rect b="b" l="l" r="r" t="t"/>
              <a:pathLst>
                <a:path extrusionOk="0" h="49" w="30">
                  <a:moveTo>
                    <a:pt x="29" y="29"/>
                  </a:moveTo>
                  <a:lnTo>
                    <a:pt x="29" y="29"/>
                  </a:lnTo>
                  <a:lnTo>
                    <a:pt x="24" y="38"/>
                  </a:lnTo>
                  <a:lnTo>
                    <a:pt x="20" y="44"/>
                  </a:lnTo>
                  <a:lnTo>
                    <a:pt x="14" y="49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6" y="47"/>
                  </a:lnTo>
                  <a:lnTo>
                    <a:pt x="3" y="46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0"/>
                  </a:lnTo>
                  <a:lnTo>
                    <a:pt x="6" y="11"/>
                  </a:lnTo>
                  <a:lnTo>
                    <a:pt x="11" y="5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30" y="11"/>
                  </a:lnTo>
                  <a:lnTo>
                    <a:pt x="30" y="19"/>
                  </a:lnTo>
                  <a:lnTo>
                    <a:pt x="29" y="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250113" y="250825"/>
              <a:ext cx="309563" cy="136525"/>
            </a:xfrm>
            <a:custGeom>
              <a:rect b="b" l="l" r="r" t="t"/>
              <a:pathLst>
                <a:path extrusionOk="0" h="86" w="195">
                  <a:moveTo>
                    <a:pt x="0" y="12"/>
                  </a:moveTo>
                  <a:lnTo>
                    <a:pt x="0" y="12"/>
                  </a:lnTo>
                  <a:lnTo>
                    <a:pt x="8" y="21"/>
                  </a:lnTo>
                  <a:lnTo>
                    <a:pt x="24" y="41"/>
                  </a:lnTo>
                  <a:lnTo>
                    <a:pt x="33" y="52"/>
                  </a:lnTo>
                  <a:lnTo>
                    <a:pt x="44" y="61"/>
                  </a:lnTo>
                  <a:lnTo>
                    <a:pt x="53" y="67"/>
                  </a:lnTo>
                  <a:lnTo>
                    <a:pt x="57" y="68"/>
                  </a:lnTo>
                  <a:lnTo>
                    <a:pt x="62" y="68"/>
                  </a:lnTo>
                  <a:lnTo>
                    <a:pt x="65" y="68"/>
                  </a:lnTo>
                  <a:lnTo>
                    <a:pt x="67" y="67"/>
                  </a:lnTo>
                  <a:lnTo>
                    <a:pt x="70" y="62"/>
                  </a:lnTo>
                  <a:lnTo>
                    <a:pt x="70" y="56"/>
                  </a:lnTo>
                  <a:lnTo>
                    <a:pt x="68" y="50"/>
                  </a:lnTo>
                  <a:lnTo>
                    <a:pt x="64" y="38"/>
                  </a:lnTo>
                  <a:lnTo>
                    <a:pt x="62" y="34"/>
                  </a:lnTo>
                  <a:lnTo>
                    <a:pt x="70" y="41"/>
                  </a:lnTo>
                  <a:lnTo>
                    <a:pt x="92" y="56"/>
                  </a:lnTo>
                  <a:lnTo>
                    <a:pt x="106" y="65"/>
                  </a:lnTo>
                  <a:lnTo>
                    <a:pt x="121" y="74"/>
                  </a:lnTo>
                  <a:lnTo>
                    <a:pt x="134" y="80"/>
                  </a:lnTo>
                  <a:lnTo>
                    <a:pt x="150" y="85"/>
                  </a:lnTo>
                  <a:lnTo>
                    <a:pt x="156" y="86"/>
                  </a:lnTo>
                  <a:lnTo>
                    <a:pt x="160" y="85"/>
                  </a:lnTo>
                  <a:lnTo>
                    <a:pt x="163" y="83"/>
                  </a:lnTo>
                  <a:lnTo>
                    <a:pt x="165" y="82"/>
                  </a:lnTo>
                  <a:lnTo>
                    <a:pt x="166" y="79"/>
                  </a:lnTo>
                  <a:lnTo>
                    <a:pt x="166" y="76"/>
                  </a:lnTo>
                  <a:lnTo>
                    <a:pt x="163" y="70"/>
                  </a:lnTo>
                  <a:lnTo>
                    <a:pt x="159" y="62"/>
                  </a:lnTo>
                  <a:lnTo>
                    <a:pt x="154" y="55"/>
                  </a:lnTo>
                  <a:lnTo>
                    <a:pt x="150" y="49"/>
                  </a:lnTo>
                  <a:lnTo>
                    <a:pt x="154" y="50"/>
                  </a:lnTo>
                  <a:lnTo>
                    <a:pt x="166" y="53"/>
                  </a:lnTo>
                  <a:lnTo>
                    <a:pt x="174" y="53"/>
                  </a:lnTo>
                  <a:lnTo>
                    <a:pt x="181" y="53"/>
                  </a:lnTo>
                  <a:lnTo>
                    <a:pt x="189" y="52"/>
                  </a:lnTo>
                  <a:lnTo>
                    <a:pt x="195" y="49"/>
                  </a:lnTo>
                  <a:lnTo>
                    <a:pt x="195" y="46"/>
                  </a:lnTo>
                  <a:lnTo>
                    <a:pt x="193" y="43"/>
                  </a:lnTo>
                  <a:lnTo>
                    <a:pt x="187" y="38"/>
                  </a:lnTo>
                  <a:lnTo>
                    <a:pt x="180" y="32"/>
                  </a:lnTo>
                  <a:lnTo>
                    <a:pt x="157" y="21"/>
                  </a:lnTo>
                  <a:lnTo>
                    <a:pt x="128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29" y="2"/>
                  </a:lnTo>
                  <a:lnTo>
                    <a:pt x="14" y="6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7061200" y="674688"/>
              <a:ext cx="498475" cy="342900"/>
            </a:xfrm>
            <a:custGeom>
              <a:rect b="b" l="l" r="r" t="t"/>
              <a:pathLst>
                <a:path extrusionOk="0" h="216" w="314">
                  <a:moveTo>
                    <a:pt x="1" y="18"/>
                  </a:moveTo>
                  <a:lnTo>
                    <a:pt x="1" y="18"/>
                  </a:lnTo>
                  <a:lnTo>
                    <a:pt x="0" y="46"/>
                  </a:lnTo>
                  <a:lnTo>
                    <a:pt x="1" y="74"/>
                  </a:lnTo>
                  <a:lnTo>
                    <a:pt x="6" y="107"/>
                  </a:lnTo>
                  <a:lnTo>
                    <a:pt x="11" y="124"/>
                  </a:lnTo>
                  <a:lnTo>
                    <a:pt x="15" y="142"/>
                  </a:lnTo>
                  <a:lnTo>
                    <a:pt x="21" y="157"/>
                  </a:lnTo>
                  <a:lnTo>
                    <a:pt x="30" y="174"/>
                  </a:lnTo>
                  <a:lnTo>
                    <a:pt x="39" y="187"/>
                  </a:lnTo>
                  <a:lnTo>
                    <a:pt x="51" y="199"/>
                  </a:lnTo>
                  <a:lnTo>
                    <a:pt x="65" y="209"/>
                  </a:lnTo>
                  <a:lnTo>
                    <a:pt x="72" y="212"/>
                  </a:lnTo>
                  <a:lnTo>
                    <a:pt x="80" y="215"/>
                  </a:lnTo>
                  <a:lnTo>
                    <a:pt x="84" y="216"/>
                  </a:lnTo>
                  <a:lnTo>
                    <a:pt x="91" y="195"/>
                  </a:lnTo>
                  <a:lnTo>
                    <a:pt x="98" y="177"/>
                  </a:lnTo>
                  <a:lnTo>
                    <a:pt x="109" y="160"/>
                  </a:lnTo>
                  <a:lnTo>
                    <a:pt x="121" y="147"/>
                  </a:lnTo>
                  <a:lnTo>
                    <a:pt x="134" y="133"/>
                  </a:lnTo>
                  <a:lnTo>
                    <a:pt x="148" y="123"/>
                  </a:lnTo>
                  <a:lnTo>
                    <a:pt x="164" y="113"/>
                  </a:lnTo>
                  <a:lnTo>
                    <a:pt x="180" y="104"/>
                  </a:lnTo>
                  <a:lnTo>
                    <a:pt x="196" y="98"/>
                  </a:lnTo>
                  <a:lnTo>
                    <a:pt x="213" y="92"/>
                  </a:lnTo>
                  <a:lnTo>
                    <a:pt x="244" y="83"/>
                  </a:lnTo>
                  <a:lnTo>
                    <a:pt x="273" y="79"/>
                  </a:lnTo>
                  <a:lnTo>
                    <a:pt x="299" y="76"/>
                  </a:lnTo>
                  <a:lnTo>
                    <a:pt x="309" y="56"/>
                  </a:lnTo>
                  <a:lnTo>
                    <a:pt x="314" y="49"/>
                  </a:lnTo>
                  <a:lnTo>
                    <a:pt x="288" y="35"/>
                  </a:lnTo>
                  <a:lnTo>
                    <a:pt x="262" y="23"/>
                  </a:lnTo>
                  <a:lnTo>
                    <a:pt x="237" y="14"/>
                  </a:lnTo>
                  <a:lnTo>
                    <a:pt x="210" y="8"/>
                  </a:lnTo>
                  <a:lnTo>
                    <a:pt x="184" y="3"/>
                  </a:lnTo>
                  <a:lnTo>
                    <a:pt x="157" y="2"/>
                  </a:lnTo>
                  <a:lnTo>
                    <a:pt x="133" y="0"/>
                  </a:lnTo>
                  <a:lnTo>
                    <a:pt x="109" y="2"/>
                  </a:lnTo>
                  <a:lnTo>
                    <a:pt x="86" y="3"/>
                  </a:lnTo>
                  <a:lnTo>
                    <a:pt x="65" y="6"/>
                  </a:lnTo>
                  <a:lnTo>
                    <a:pt x="32" y="11"/>
                  </a:lnTo>
                  <a:lnTo>
                    <a:pt x="9" y="17"/>
                  </a:lnTo>
                  <a:lnTo>
                    <a:pt x="1" y="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7194550" y="795338"/>
              <a:ext cx="341313" cy="227013"/>
            </a:xfrm>
            <a:custGeom>
              <a:rect b="b" l="l" r="r" t="t"/>
              <a:pathLst>
                <a:path extrusionOk="0" h="143" w="215">
                  <a:moveTo>
                    <a:pt x="0" y="140"/>
                  </a:moveTo>
                  <a:lnTo>
                    <a:pt x="0" y="140"/>
                  </a:lnTo>
                  <a:lnTo>
                    <a:pt x="19" y="143"/>
                  </a:lnTo>
                  <a:lnTo>
                    <a:pt x="37" y="143"/>
                  </a:lnTo>
                  <a:lnTo>
                    <a:pt x="55" y="142"/>
                  </a:lnTo>
                  <a:lnTo>
                    <a:pt x="71" y="137"/>
                  </a:lnTo>
                  <a:lnTo>
                    <a:pt x="88" y="130"/>
                  </a:lnTo>
                  <a:lnTo>
                    <a:pt x="103" y="122"/>
                  </a:lnTo>
                  <a:lnTo>
                    <a:pt x="118" y="111"/>
                  </a:lnTo>
                  <a:lnTo>
                    <a:pt x="133" y="101"/>
                  </a:lnTo>
                  <a:lnTo>
                    <a:pt x="147" y="87"/>
                  </a:lnTo>
                  <a:lnTo>
                    <a:pt x="159" y="75"/>
                  </a:lnTo>
                  <a:lnTo>
                    <a:pt x="182" y="48"/>
                  </a:lnTo>
                  <a:lnTo>
                    <a:pt x="200" y="22"/>
                  </a:lnTo>
                  <a:lnTo>
                    <a:pt x="215" y="0"/>
                  </a:lnTo>
                  <a:lnTo>
                    <a:pt x="189" y="3"/>
                  </a:lnTo>
                  <a:lnTo>
                    <a:pt x="160" y="7"/>
                  </a:lnTo>
                  <a:lnTo>
                    <a:pt x="129" y="16"/>
                  </a:lnTo>
                  <a:lnTo>
                    <a:pt x="112" y="22"/>
                  </a:lnTo>
                  <a:lnTo>
                    <a:pt x="96" y="28"/>
                  </a:lnTo>
                  <a:lnTo>
                    <a:pt x="80" y="37"/>
                  </a:lnTo>
                  <a:lnTo>
                    <a:pt x="64" y="47"/>
                  </a:lnTo>
                  <a:lnTo>
                    <a:pt x="50" y="57"/>
                  </a:lnTo>
                  <a:lnTo>
                    <a:pt x="37" y="71"/>
                  </a:lnTo>
                  <a:lnTo>
                    <a:pt x="25" y="84"/>
                  </a:lnTo>
                  <a:lnTo>
                    <a:pt x="14" y="101"/>
                  </a:lnTo>
                  <a:lnTo>
                    <a:pt x="7" y="119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7069138" y="387350"/>
              <a:ext cx="63500" cy="179388"/>
            </a:xfrm>
            <a:custGeom>
              <a:rect b="b" l="l" r="r" t="t"/>
              <a:pathLst>
                <a:path extrusionOk="0" h="113" w="40">
                  <a:moveTo>
                    <a:pt x="0" y="113"/>
                  </a:moveTo>
                  <a:lnTo>
                    <a:pt x="0" y="113"/>
                  </a:lnTo>
                  <a:lnTo>
                    <a:pt x="13" y="79"/>
                  </a:lnTo>
                  <a:lnTo>
                    <a:pt x="40" y="11"/>
                  </a:lnTo>
                  <a:lnTo>
                    <a:pt x="19" y="0"/>
                  </a:lnTo>
                  <a:lnTo>
                    <a:pt x="13" y="26"/>
                  </a:lnTo>
                  <a:lnTo>
                    <a:pt x="7" y="53"/>
                  </a:lnTo>
                  <a:lnTo>
                    <a:pt x="3" y="82"/>
                  </a:lnTo>
                  <a:lnTo>
                    <a:pt x="0" y="1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7099300" y="0"/>
              <a:ext cx="992188" cy="512763"/>
            </a:xfrm>
            <a:custGeom>
              <a:rect b="b" l="l" r="r" t="t"/>
              <a:pathLst>
                <a:path extrusionOk="0" h="323" w="625">
                  <a:moveTo>
                    <a:pt x="625" y="184"/>
                  </a:moveTo>
                  <a:lnTo>
                    <a:pt x="625" y="184"/>
                  </a:lnTo>
                  <a:lnTo>
                    <a:pt x="619" y="167"/>
                  </a:lnTo>
                  <a:lnTo>
                    <a:pt x="610" y="152"/>
                  </a:lnTo>
                  <a:lnTo>
                    <a:pt x="599" y="137"/>
                  </a:lnTo>
                  <a:lnTo>
                    <a:pt x="588" y="122"/>
                  </a:lnTo>
                  <a:lnTo>
                    <a:pt x="575" y="106"/>
                  </a:lnTo>
                  <a:lnTo>
                    <a:pt x="560" y="91"/>
                  </a:lnTo>
                  <a:lnTo>
                    <a:pt x="543" y="77"/>
                  </a:lnTo>
                  <a:lnTo>
                    <a:pt x="527" y="65"/>
                  </a:lnTo>
                  <a:lnTo>
                    <a:pt x="509" y="53"/>
                  </a:lnTo>
                  <a:lnTo>
                    <a:pt x="490" y="42"/>
                  </a:lnTo>
                  <a:lnTo>
                    <a:pt x="471" y="33"/>
                  </a:lnTo>
                  <a:lnTo>
                    <a:pt x="450" y="24"/>
                  </a:lnTo>
                  <a:lnTo>
                    <a:pt x="429" y="17"/>
                  </a:lnTo>
                  <a:lnTo>
                    <a:pt x="407" y="11"/>
                  </a:lnTo>
                  <a:lnTo>
                    <a:pt x="386" y="6"/>
                  </a:lnTo>
                  <a:lnTo>
                    <a:pt x="365" y="3"/>
                  </a:lnTo>
                  <a:lnTo>
                    <a:pt x="343" y="0"/>
                  </a:lnTo>
                  <a:lnTo>
                    <a:pt x="320" y="0"/>
                  </a:lnTo>
                  <a:lnTo>
                    <a:pt x="297" y="0"/>
                  </a:lnTo>
                  <a:lnTo>
                    <a:pt x="276" y="2"/>
                  </a:lnTo>
                  <a:lnTo>
                    <a:pt x="254" y="5"/>
                  </a:lnTo>
                  <a:lnTo>
                    <a:pt x="232" y="11"/>
                  </a:lnTo>
                  <a:lnTo>
                    <a:pt x="210" y="17"/>
                  </a:lnTo>
                  <a:lnTo>
                    <a:pt x="189" y="24"/>
                  </a:lnTo>
                  <a:lnTo>
                    <a:pt x="169" y="33"/>
                  </a:lnTo>
                  <a:lnTo>
                    <a:pt x="149" y="44"/>
                  </a:lnTo>
                  <a:lnTo>
                    <a:pt x="130" y="56"/>
                  </a:lnTo>
                  <a:lnTo>
                    <a:pt x="110" y="71"/>
                  </a:lnTo>
                  <a:lnTo>
                    <a:pt x="94" y="86"/>
                  </a:lnTo>
                  <a:lnTo>
                    <a:pt x="77" y="103"/>
                  </a:lnTo>
                  <a:lnTo>
                    <a:pt x="60" y="122"/>
                  </a:lnTo>
                  <a:lnTo>
                    <a:pt x="45" y="143"/>
                  </a:lnTo>
                  <a:lnTo>
                    <a:pt x="33" y="166"/>
                  </a:lnTo>
                  <a:lnTo>
                    <a:pt x="21" y="190"/>
                  </a:lnTo>
                  <a:lnTo>
                    <a:pt x="9" y="216"/>
                  </a:lnTo>
                  <a:lnTo>
                    <a:pt x="0" y="244"/>
                  </a:lnTo>
                  <a:lnTo>
                    <a:pt x="21" y="255"/>
                  </a:lnTo>
                  <a:lnTo>
                    <a:pt x="29" y="234"/>
                  </a:lnTo>
                  <a:lnTo>
                    <a:pt x="33" y="219"/>
                  </a:lnTo>
                  <a:lnTo>
                    <a:pt x="39" y="214"/>
                  </a:lnTo>
                  <a:lnTo>
                    <a:pt x="57" y="205"/>
                  </a:lnTo>
                  <a:lnTo>
                    <a:pt x="71" y="201"/>
                  </a:lnTo>
                  <a:lnTo>
                    <a:pt x="88" y="196"/>
                  </a:lnTo>
                  <a:lnTo>
                    <a:pt x="106" y="192"/>
                  </a:lnTo>
                  <a:lnTo>
                    <a:pt x="127" y="187"/>
                  </a:lnTo>
                  <a:lnTo>
                    <a:pt x="151" y="186"/>
                  </a:lnTo>
                  <a:lnTo>
                    <a:pt x="177" y="184"/>
                  </a:lnTo>
                  <a:lnTo>
                    <a:pt x="204" y="186"/>
                  </a:lnTo>
                  <a:lnTo>
                    <a:pt x="234" y="190"/>
                  </a:lnTo>
                  <a:lnTo>
                    <a:pt x="266" y="198"/>
                  </a:lnTo>
                  <a:lnTo>
                    <a:pt x="300" y="208"/>
                  </a:lnTo>
                  <a:lnTo>
                    <a:pt x="335" y="222"/>
                  </a:lnTo>
                  <a:lnTo>
                    <a:pt x="373" y="241"/>
                  </a:lnTo>
                  <a:lnTo>
                    <a:pt x="376" y="246"/>
                  </a:lnTo>
                  <a:lnTo>
                    <a:pt x="383" y="261"/>
                  </a:lnTo>
                  <a:lnTo>
                    <a:pt x="388" y="273"/>
                  </a:lnTo>
                  <a:lnTo>
                    <a:pt x="392" y="287"/>
                  </a:lnTo>
                  <a:lnTo>
                    <a:pt x="395" y="303"/>
                  </a:lnTo>
                  <a:lnTo>
                    <a:pt x="398" y="323"/>
                  </a:lnTo>
                  <a:lnTo>
                    <a:pt x="427" y="315"/>
                  </a:lnTo>
                  <a:lnTo>
                    <a:pt x="456" y="305"/>
                  </a:lnTo>
                  <a:lnTo>
                    <a:pt x="484" y="291"/>
                  </a:lnTo>
                  <a:lnTo>
                    <a:pt x="513" y="276"/>
                  </a:lnTo>
                  <a:lnTo>
                    <a:pt x="542" y="258"/>
                  </a:lnTo>
                  <a:lnTo>
                    <a:pt x="569" y="237"/>
                  </a:lnTo>
                  <a:lnTo>
                    <a:pt x="598" y="211"/>
                  </a:lnTo>
                  <a:lnTo>
                    <a:pt x="625" y="1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7639050" y="292100"/>
              <a:ext cx="482600" cy="698500"/>
            </a:xfrm>
            <a:custGeom>
              <a:rect b="b" l="l" r="r" t="t"/>
              <a:pathLst>
                <a:path extrusionOk="0" h="440" w="304">
                  <a:moveTo>
                    <a:pt x="58" y="139"/>
                  </a:moveTo>
                  <a:lnTo>
                    <a:pt x="58" y="139"/>
                  </a:lnTo>
                  <a:lnTo>
                    <a:pt x="60" y="160"/>
                  </a:lnTo>
                  <a:lnTo>
                    <a:pt x="58" y="184"/>
                  </a:lnTo>
                  <a:lnTo>
                    <a:pt x="57" y="211"/>
                  </a:lnTo>
                  <a:lnTo>
                    <a:pt x="51" y="240"/>
                  </a:lnTo>
                  <a:lnTo>
                    <a:pt x="43" y="273"/>
                  </a:lnTo>
                  <a:lnTo>
                    <a:pt x="33" y="308"/>
                  </a:lnTo>
                  <a:lnTo>
                    <a:pt x="18" y="345"/>
                  </a:lnTo>
                  <a:lnTo>
                    <a:pt x="0" y="386"/>
                  </a:lnTo>
                  <a:lnTo>
                    <a:pt x="18" y="397"/>
                  </a:lnTo>
                  <a:lnTo>
                    <a:pt x="61" y="416"/>
                  </a:lnTo>
                  <a:lnTo>
                    <a:pt x="87" y="427"/>
                  </a:lnTo>
                  <a:lnTo>
                    <a:pt x="113" y="436"/>
                  </a:lnTo>
                  <a:lnTo>
                    <a:pt x="125" y="439"/>
                  </a:lnTo>
                  <a:lnTo>
                    <a:pt x="135" y="440"/>
                  </a:lnTo>
                  <a:lnTo>
                    <a:pt x="144" y="440"/>
                  </a:lnTo>
                  <a:lnTo>
                    <a:pt x="152" y="439"/>
                  </a:lnTo>
                  <a:lnTo>
                    <a:pt x="159" y="436"/>
                  </a:lnTo>
                  <a:lnTo>
                    <a:pt x="170" y="425"/>
                  </a:lnTo>
                  <a:lnTo>
                    <a:pt x="184" y="412"/>
                  </a:lnTo>
                  <a:lnTo>
                    <a:pt x="197" y="394"/>
                  </a:lnTo>
                  <a:lnTo>
                    <a:pt x="212" y="371"/>
                  </a:lnTo>
                  <a:lnTo>
                    <a:pt x="229" y="347"/>
                  </a:lnTo>
                  <a:lnTo>
                    <a:pt x="245" y="318"/>
                  </a:lnTo>
                  <a:lnTo>
                    <a:pt x="261" y="287"/>
                  </a:lnTo>
                  <a:lnTo>
                    <a:pt x="274" y="255"/>
                  </a:lnTo>
                  <a:lnTo>
                    <a:pt x="286" y="220"/>
                  </a:lnTo>
                  <a:lnTo>
                    <a:pt x="295" y="184"/>
                  </a:lnTo>
                  <a:lnTo>
                    <a:pt x="301" y="148"/>
                  </a:lnTo>
                  <a:lnTo>
                    <a:pt x="303" y="128"/>
                  </a:lnTo>
                  <a:lnTo>
                    <a:pt x="304" y="110"/>
                  </a:lnTo>
                  <a:lnTo>
                    <a:pt x="304" y="92"/>
                  </a:lnTo>
                  <a:lnTo>
                    <a:pt x="303" y="72"/>
                  </a:lnTo>
                  <a:lnTo>
                    <a:pt x="301" y="54"/>
                  </a:lnTo>
                  <a:lnTo>
                    <a:pt x="297" y="36"/>
                  </a:lnTo>
                  <a:lnTo>
                    <a:pt x="292" y="18"/>
                  </a:lnTo>
                  <a:lnTo>
                    <a:pt x="285" y="0"/>
                  </a:lnTo>
                  <a:lnTo>
                    <a:pt x="258" y="27"/>
                  </a:lnTo>
                  <a:lnTo>
                    <a:pt x="229" y="53"/>
                  </a:lnTo>
                  <a:lnTo>
                    <a:pt x="202" y="74"/>
                  </a:lnTo>
                  <a:lnTo>
                    <a:pt x="173" y="92"/>
                  </a:lnTo>
                  <a:lnTo>
                    <a:pt x="144" y="107"/>
                  </a:lnTo>
                  <a:lnTo>
                    <a:pt x="116" y="121"/>
                  </a:lnTo>
                  <a:lnTo>
                    <a:pt x="87" y="131"/>
                  </a:lnTo>
                  <a:lnTo>
                    <a:pt x="58" y="1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7827963" y="611188"/>
              <a:ext cx="127000" cy="250825"/>
            </a:xfrm>
            <a:custGeom>
              <a:rect b="b" l="l" r="r" t="t"/>
              <a:pathLst>
                <a:path extrusionOk="0" h="158" w="80">
                  <a:moveTo>
                    <a:pt x="47" y="1"/>
                  </a:moveTo>
                  <a:lnTo>
                    <a:pt x="47" y="1"/>
                  </a:lnTo>
                  <a:lnTo>
                    <a:pt x="42" y="0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9" y="21"/>
                  </a:lnTo>
                  <a:lnTo>
                    <a:pt x="62" y="33"/>
                  </a:lnTo>
                  <a:lnTo>
                    <a:pt x="63" y="45"/>
                  </a:lnTo>
                  <a:lnTo>
                    <a:pt x="63" y="58"/>
                  </a:lnTo>
                  <a:lnTo>
                    <a:pt x="62" y="72"/>
                  </a:lnTo>
                  <a:lnTo>
                    <a:pt x="59" y="87"/>
                  </a:lnTo>
                  <a:lnTo>
                    <a:pt x="54" y="102"/>
                  </a:lnTo>
                  <a:lnTo>
                    <a:pt x="48" y="116"/>
                  </a:lnTo>
                  <a:lnTo>
                    <a:pt x="40" y="126"/>
                  </a:lnTo>
                  <a:lnTo>
                    <a:pt x="33" y="137"/>
                  </a:lnTo>
                  <a:lnTo>
                    <a:pt x="25" y="144"/>
                  </a:lnTo>
                  <a:lnTo>
                    <a:pt x="16" y="150"/>
                  </a:lnTo>
                  <a:lnTo>
                    <a:pt x="9" y="153"/>
                  </a:lnTo>
                  <a:lnTo>
                    <a:pt x="0" y="155"/>
                  </a:lnTo>
                  <a:lnTo>
                    <a:pt x="6" y="157"/>
                  </a:lnTo>
                  <a:lnTo>
                    <a:pt x="16" y="158"/>
                  </a:lnTo>
                  <a:lnTo>
                    <a:pt x="27" y="155"/>
                  </a:lnTo>
                  <a:lnTo>
                    <a:pt x="36" y="150"/>
                  </a:lnTo>
                  <a:lnTo>
                    <a:pt x="47" y="143"/>
                  </a:lnTo>
                  <a:lnTo>
                    <a:pt x="56" y="134"/>
                  </a:lnTo>
                  <a:lnTo>
                    <a:pt x="65" y="122"/>
                  </a:lnTo>
                  <a:lnTo>
                    <a:pt x="71" y="108"/>
                  </a:lnTo>
                  <a:lnTo>
                    <a:pt x="77" y="92"/>
                  </a:lnTo>
                  <a:lnTo>
                    <a:pt x="80" y="77"/>
                  </a:lnTo>
                  <a:lnTo>
                    <a:pt x="80" y="61"/>
                  </a:lnTo>
                  <a:lnTo>
                    <a:pt x="80" y="46"/>
                  </a:lnTo>
                  <a:lnTo>
                    <a:pt x="77" y="33"/>
                  </a:lnTo>
                  <a:lnTo>
                    <a:pt x="71" y="22"/>
                  </a:lnTo>
                  <a:lnTo>
                    <a:pt x="65" y="13"/>
                  </a:lnTo>
                  <a:lnTo>
                    <a:pt x="57" y="6"/>
                  </a:lnTo>
                  <a:lnTo>
                    <a:pt x="4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7781925" y="611188"/>
              <a:ext cx="146050" cy="246063"/>
            </a:xfrm>
            <a:custGeom>
              <a:rect b="b" l="l" r="r" t="t"/>
              <a:pathLst>
                <a:path extrusionOk="0" h="155" w="92">
                  <a:moveTo>
                    <a:pt x="88" y="87"/>
                  </a:moveTo>
                  <a:lnTo>
                    <a:pt x="88" y="87"/>
                  </a:lnTo>
                  <a:lnTo>
                    <a:pt x="91" y="72"/>
                  </a:lnTo>
                  <a:lnTo>
                    <a:pt x="92" y="58"/>
                  </a:lnTo>
                  <a:lnTo>
                    <a:pt x="92" y="45"/>
                  </a:lnTo>
                  <a:lnTo>
                    <a:pt x="91" y="33"/>
                  </a:lnTo>
                  <a:lnTo>
                    <a:pt x="88" y="21"/>
                  </a:lnTo>
                  <a:lnTo>
                    <a:pt x="83" y="12"/>
                  </a:lnTo>
                  <a:lnTo>
                    <a:pt x="77" y="6"/>
                  </a:lnTo>
                  <a:lnTo>
                    <a:pt x="71" y="0"/>
                  </a:lnTo>
                  <a:lnTo>
                    <a:pt x="60" y="1"/>
                  </a:lnTo>
                  <a:lnTo>
                    <a:pt x="51" y="4"/>
                  </a:lnTo>
                  <a:lnTo>
                    <a:pt x="41" y="9"/>
                  </a:lnTo>
                  <a:lnTo>
                    <a:pt x="32" y="16"/>
                  </a:lnTo>
                  <a:lnTo>
                    <a:pt x="24" y="27"/>
                  </a:lnTo>
                  <a:lnTo>
                    <a:pt x="17" y="37"/>
                  </a:lnTo>
                  <a:lnTo>
                    <a:pt x="9" y="51"/>
                  </a:lnTo>
                  <a:lnTo>
                    <a:pt x="5" y="64"/>
                  </a:lnTo>
                  <a:lnTo>
                    <a:pt x="2" y="80"/>
                  </a:lnTo>
                  <a:lnTo>
                    <a:pt x="0" y="95"/>
                  </a:lnTo>
                  <a:lnTo>
                    <a:pt x="2" y="108"/>
                  </a:lnTo>
                  <a:lnTo>
                    <a:pt x="5" y="120"/>
                  </a:lnTo>
                  <a:lnTo>
                    <a:pt x="8" y="132"/>
                  </a:lnTo>
                  <a:lnTo>
                    <a:pt x="14" y="141"/>
                  </a:lnTo>
                  <a:lnTo>
                    <a:pt x="21" y="149"/>
                  </a:lnTo>
                  <a:lnTo>
                    <a:pt x="29" y="155"/>
                  </a:lnTo>
                  <a:lnTo>
                    <a:pt x="38" y="153"/>
                  </a:lnTo>
                  <a:lnTo>
                    <a:pt x="45" y="150"/>
                  </a:lnTo>
                  <a:lnTo>
                    <a:pt x="54" y="144"/>
                  </a:lnTo>
                  <a:lnTo>
                    <a:pt x="62" y="137"/>
                  </a:lnTo>
                  <a:lnTo>
                    <a:pt x="69" y="126"/>
                  </a:lnTo>
                  <a:lnTo>
                    <a:pt x="77" y="116"/>
                  </a:lnTo>
                  <a:lnTo>
                    <a:pt x="83" y="102"/>
                  </a:lnTo>
                  <a:lnTo>
                    <a:pt x="88" y="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7381875" y="354013"/>
              <a:ext cx="136525" cy="96838"/>
            </a:xfrm>
            <a:custGeom>
              <a:rect b="b" l="l" r="r" t="t"/>
              <a:pathLst>
                <a:path extrusionOk="0" h="61" w="86">
                  <a:moveTo>
                    <a:pt x="0" y="8"/>
                  </a:moveTo>
                  <a:lnTo>
                    <a:pt x="0" y="8"/>
                  </a:lnTo>
                  <a:lnTo>
                    <a:pt x="9" y="11"/>
                  </a:lnTo>
                  <a:lnTo>
                    <a:pt x="20" y="12"/>
                  </a:lnTo>
                  <a:lnTo>
                    <a:pt x="32" y="17"/>
                  </a:lnTo>
                  <a:lnTo>
                    <a:pt x="45" y="24"/>
                  </a:lnTo>
                  <a:lnTo>
                    <a:pt x="59" y="33"/>
                  </a:lnTo>
                  <a:lnTo>
                    <a:pt x="73" y="45"/>
                  </a:lnTo>
                  <a:lnTo>
                    <a:pt x="80" y="52"/>
                  </a:lnTo>
                  <a:lnTo>
                    <a:pt x="86" y="61"/>
                  </a:lnTo>
                  <a:lnTo>
                    <a:pt x="79" y="47"/>
                  </a:lnTo>
                  <a:lnTo>
                    <a:pt x="71" y="35"/>
                  </a:lnTo>
                  <a:lnTo>
                    <a:pt x="60" y="21"/>
                  </a:lnTo>
                  <a:lnTo>
                    <a:pt x="47" y="11"/>
                  </a:lnTo>
                  <a:lnTo>
                    <a:pt x="41" y="6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2"/>
                  </a:lnTo>
                  <a:lnTo>
                    <a:pt x="9" y="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7381875" y="354013"/>
              <a:ext cx="136525" cy="96838"/>
            </a:xfrm>
            <a:custGeom>
              <a:rect b="b" l="l" r="r" t="t"/>
              <a:pathLst>
                <a:path extrusionOk="0" h="61" w="86">
                  <a:moveTo>
                    <a:pt x="0" y="8"/>
                  </a:moveTo>
                  <a:lnTo>
                    <a:pt x="0" y="8"/>
                  </a:lnTo>
                  <a:lnTo>
                    <a:pt x="9" y="11"/>
                  </a:lnTo>
                  <a:lnTo>
                    <a:pt x="20" y="12"/>
                  </a:lnTo>
                  <a:lnTo>
                    <a:pt x="32" y="17"/>
                  </a:lnTo>
                  <a:lnTo>
                    <a:pt x="45" y="24"/>
                  </a:lnTo>
                  <a:lnTo>
                    <a:pt x="59" y="33"/>
                  </a:lnTo>
                  <a:lnTo>
                    <a:pt x="73" y="45"/>
                  </a:lnTo>
                  <a:lnTo>
                    <a:pt x="80" y="52"/>
                  </a:lnTo>
                  <a:lnTo>
                    <a:pt x="86" y="61"/>
                  </a:lnTo>
                  <a:lnTo>
                    <a:pt x="79" y="47"/>
                  </a:lnTo>
                  <a:lnTo>
                    <a:pt x="71" y="35"/>
                  </a:lnTo>
                  <a:lnTo>
                    <a:pt x="60" y="21"/>
                  </a:lnTo>
                  <a:lnTo>
                    <a:pt x="47" y="11"/>
                  </a:lnTo>
                  <a:lnTo>
                    <a:pt x="41" y="6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2"/>
                  </a:lnTo>
                  <a:lnTo>
                    <a:pt x="9" y="3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7151328" y="316368"/>
              <a:ext cx="106363" cy="61913"/>
            </a:xfrm>
            <a:custGeom>
              <a:rect b="b" l="l" r="r" t="t"/>
              <a:pathLst>
                <a:path extrusionOk="0" h="39" w="67">
                  <a:moveTo>
                    <a:pt x="67" y="11"/>
                  </a:moveTo>
                  <a:lnTo>
                    <a:pt x="67" y="11"/>
                  </a:lnTo>
                  <a:lnTo>
                    <a:pt x="62" y="9"/>
                  </a:lnTo>
                  <a:lnTo>
                    <a:pt x="58" y="9"/>
                  </a:lnTo>
                  <a:lnTo>
                    <a:pt x="50" y="9"/>
                  </a:lnTo>
                  <a:lnTo>
                    <a:pt x="41" y="12"/>
                  </a:lnTo>
                  <a:lnTo>
                    <a:pt x="29" y="18"/>
                  </a:lnTo>
                  <a:lnTo>
                    <a:pt x="15" y="27"/>
                  </a:lnTo>
                  <a:lnTo>
                    <a:pt x="0" y="39"/>
                  </a:lnTo>
                  <a:lnTo>
                    <a:pt x="6" y="30"/>
                  </a:lnTo>
                  <a:lnTo>
                    <a:pt x="12" y="21"/>
                  </a:lnTo>
                  <a:lnTo>
                    <a:pt x="21" y="12"/>
                  </a:lnTo>
                  <a:lnTo>
                    <a:pt x="30" y="5"/>
                  </a:lnTo>
                  <a:lnTo>
                    <a:pt x="37" y="2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2"/>
                  </a:lnTo>
                  <a:lnTo>
                    <a:pt x="61" y="5"/>
                  </a:lnTo>
                  <a:lnTo>
                    <a:pt x="67" y="11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7151688" y="349250"/>
              <a:ext cx="106363" cy="61913"/>
            </a:xfrm>
            <a:custGeom>
              <a:rect b="b" l="l" r="r" t="t"/>
              <a:pathLst>
                <a:path extrusionOk="0" h="39" w="67">
                  <a:moveTo>
                    <a:pt x="67" y="11"/>
                  </a:moveTo>
                  <a:lnTo>
                    <a:pt x="67" y="11"/>
                  </a:lnTo>
                  <a:lnTo>
                    <a:pt x="62" y="9"/>
                  </a:lnTo>
                  <a:lnTo>
                    <a:pt x="58" y="9"/>
                  </a:lnTo>
                  <a:lnTo>
                    <a:pt x="50" y="9"/>
                  </a:lnTo>
                  <a:lnTo>
                    <a:pt x="41" y="12"/>
                  </a:lnTo>
                  <a:lnTo>
                    <a:pt x="29" y="18"/>
                  </a:lnTo>
                  <a:lnTo>
                    <a:pt x="15" y="27"/>
                  </a:lnTo>
                  <a:lnTo>
                    <a:pt x="0" y="39"/>
                  </a:lnTo>
                  <a:lnTo>
                    <a:pt x="6" y="30"/>
                  </a:lnTo>
                  <a:lnTo>
                    <a:pt x="12" y="21"/>
                  </a:lnTo>
                  <a:lnTo>
                    <a:pt x="21" y="12"/>
                  </a:lnTo>
                  <a:lnTo>
                    <a:pt x="30" y="5"/>
                  </a:lnTo>
                  <a:lnTo>
                    <a:pt x="37" y="2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2"/>
                  </a:lnTo>
                  <a:lnTo>
                    <a:pt x="61" y="5"/>
                  </a:lnTo>
                  <a:lnTo>
                    <a:pt x="67" y="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7146925" y="4013200"/>
              <a:ext cx="366713" cy="442913"/>
            </a:xfrm>
            <a:custGeom>
              <a:rect b="b" l="l" r="r" t="t"/>
              <a:pathLst>
                <a:path extrusionOk="0" h="279" w="231">
                  <a:moveTo>
                    <a:pt x="73" y="20"/>
                  </a:moveTo>
                  <a:lnTo>
                    <a:pt x="73" y="20"/>
                  </a:lnTo>
                  <a:lnTo>
                    <a:pt x="68" y="36"/>
                  </a:lnTo>
                  <a:lnTo>
                    <a:pt x="53" y="75"/>
                  </a:lnTo>
                  <a:lnTo>
                    <a:pt x="33" y="122"/>
                  </a:lnTo>
                  <a:lnTo>
                    <a:pt x="23" y="145"/>
                  </a:lnTo>
                  <a:lnTo>
                    <a:pt x="14" y="163"/>
                  </a:lnTo>
                  <a:lnTo>
                    <a:pt x="9" y="172"/>
                  </a:lnTo>
                  <a:lnTo>
                    <a:pt x="5" y="181"/>
                  </a:lnTo>
                  <a:lnTo>
                    <a:pt x="3" y="190"/>
                  </a:lnTo>
                  <a:lnTo>
                    <a:pt x="2" y="199"/>
                  </a:lnTo>
                  <a:lnTo>
                    <a:pt x="0" y="217"/>
                  </a:lnTo>
                  <a:lnTo>
                    <a:pt x="3" y="237"/>
                  </a:lnTo>
                  <a:lnTo>
                    <a:pt x="6" y="244"/>
                  </a:lnTo>
                  <a:lnTo>
                    <a:pt x="9" y="252"/>
                  </a:lnTo>
                  <a:lnTo>
                    <a:pt x="14" y="259"/>
                  </a:lnTo>
                  <a:lnTo>
                    <a:pt x="18" y="266"/>
                  </a:lnTo>
                  <a:lnTo>
                    <a:pt x="23" y="272"/>
                  </a:lnTo>
                  <a:lnTo>
                    <a:pt x="29" y="275"/>
                  </a:lnTo>
                  <a:lnTo>
                    <a:pt x="37" y="278"/>
                  </a:lnTo>
                  <a:lnTo>
                    <a:pt x="43" y="279"/>
                  </a:lnTo>
                  <a:lnTo>
                    <a:pt x="47" y="279"/>
                  </a:lnTo>
                  <a:lnTo>
                    <a:pt x="52" y="278"/>
                  </a:lnTo>
                  <a:lnTo>
                    <a:pt x="62" y="272"/>
                  </a:lnTo>
                  <a:lnTo>
                    <a:pt x="74" y="263"/>
                  </a:lnTo>
                  <a:lnTo>
                    <a:pt x="88" y="250"/>
                  </a:lnTo>
                  <a:lnTo>
                    <a:pt x="116" y="220"/>
                  </a:lnTo>
                  <a:lnTo>
                    <a:pt x="147" y="184"/>
                  </a:lnTo>
                  <a:lnTo>
                    <a:pt x="175" y="145"/>
                  </a:lnTo>
                  <a:lnTo>
                    <a:pt x="201" y="110"/>
                  </a:lnTo>
                  <a:lnTo>
                    <a:pt x="219" y="83"/>
                  </a:lnTo>
                  <a:lnTo>
                    <a:pt x="230" y="66"/>
                  </a:lnTo>
                  <a:lnTo>
                    <a:pt x="231" y="62"/>
                  </a:lnTo>
                  <a:lnTo>
                    <a:pt x="231" y="57"/>
                  </a:lnTo>
                  <a:lnTo>
                    <a:pt x="228" y="51"/>
                  </a:lnTo>
                  <a:lnTo>
                    <a:pt x="225" y="45"/>
                  </a:lnTo>
                  <a:lnTo>
                    <a:pt x="215" y="35"/>
                  </a:lnTo>
                  <a:lnTo>
                    <a:pt x="202" y="24"/>
                  </a:lnTo>
                  <a:lnTo>
                    <a:pt x="190" y="15"/>
                  </a:lnTo>
                  <a:lnTo>
                    <a:pt x="178" y="8"/>
                  </a:lnTo>
                  <a:lnTo>
                    <a:pt x="166" y="0"/>
                  </a:lnTo>
                  <a:lnTo>
                    <a:pt x="156" y="2"/>
                  </a:lnTo>
                  <a:lnTo>
                    <a:pt x="129" y="5"/>
                  </a:lnTo>
                  <a:lnTo>
                    <a:pt x="97" y="12"/>
                  </a:lnTo>
                  <a:lnTo>
                    <a:pt x="83" y="15"/>
                  </a:lnTo>
                  <a:lnTo>
                    <a:pt x="73" y="20"/>
                  </a:lnTo>
                  <a:close/>
                </a:path>
              </a:pathLst>
            </a:custGeom>
            <a:solidFill>
              <a:srgbClr val="382C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7146925" y="4013200"/>
              <a:ext cx="366713" cy="442913"/>
            </a:xfrm>
            <a:custGeom>
              <a:rect b="b" l="l" r="r" t="t"/>
              <a:pathLst>
                <a:path extrusionOk="0" h="279" w="231">
                  <a:moveTo>
                    <a:pt x="73" y="20"/>
                  </a:moveTo>
                  <a:lnTo>
                    <a:pt x="73" y="20"/>
                  </a:lnTo>
                  <a:lnTo>
                    <a:pt x="68" y="36"/>
                  </a:lnTo>
                  <a:lnTo>
                    <a:pt x="53" y="75"/>
                  </a:lnTo>
                  <a:lnTo>
                    <a:pt x="33" y="122"/>
                  </a:lnTo>
                  <a:lnTo>
                    <a:pt x="23" y="145"/>
                  </a:lnTo>
                  <a:lnTo>
                    <a:pt x="14" y="163"/>
                  </a:lnTo>
                  <a:lnTo>
                    <a:pt x="9" y="172"/>
                  </a:lnTo>
                  <a:lnTo>
                    <a:pt x="5" y="181"/>
                  </a:lnTo>
                  <a:lnTo>
                    <a:pt x="3" y="190"/>
                  </a:lnTo>
                  <a:lnTo>
                    <a:pt x="2" y="199"/>
                  </a:lnTo>
                  <a:lnTo>
                    <a:pt x="0" y="217"/>
                  </a:lnTo>
                  <a:lnTo>
                    <a:pt x="3" y="237"/>
                  </a:lnTo>
                  <a:lnTo>
                    <a:pt x="6" y="244"/>
                  </a:lnTo>
                  <a:lnTo>
                    <a:pt x="9" y="252"/>
                  </a:lnTo>
                  <a:lnTo>
                    <a:pt x="14" y="259"/>
                  </a:lnTo>
                  <a:lnTo>
                    <a:pt x="18" y="266"/>
                  </a:lnTo>
                  <a:lnTo>
                    <a:pt x="23" y="272"/>
                  </a:lnTo>
                  <a:lnTo>
                    <a:pt x="29" y="275"/>
                  </a:lnTo>
                  <a:lnTo>
                    <a:pt x="37" y="278"/>
                  </a:lnTo>
                  <a:lnTo>
                    <a:pt x="43" y="279"/>
                  </a:lnTo>
                  <a:lnTo>
                    <a:pt x="47" y="279"/>
                  </a:lnTo>
                  <a:lnTo>
                    <a:pt x="52" y="278"/>
                  </a:lnTo>
                  <a:lnTo>
                    <a:pt x="62" y="272"/>
                  </a:lnTo>
                  <a:lnTo>
                    <a:pt x="74" y="263"/>
                  </a:lnTo>
                  <a:lnTo>
                    <a:pt x="88" y="250"/>
                  </a:lnTo>
                  <a:lnTo>
                    <a:pt x="116" y="220"/>
                  </a:lnTo>
                  <a:lnTo>
                    <a:pt x="147" y="184"/>
                  </a:lnTo>
                  <a:lnTo>
                    <a:pt x="175" y="145"/>
                  </a:lnTo>
                  <a:lnTo>
                    <a:pt x="201" y="110"/>
                  </a:lnTo>
                  <a:lnTo>
                    <a:pt x="219" y="83"/>
                  </a:lnTo>
                  <a:lnTo>
                    <a:pt x="230" y="66"/>
                  </a:lnTo>
                  <a:lnTo>
                    <a:pt x="231" y="62"/>
                  </a:lnTo>
                  <a:lnTo>
                    <a:pt x="231" y="57"/>
                  </a:lnTo>
                  <a:lnTo>
                    <a:pt x="228" y="51"/>
                  </a:lnTo>
                  <a:lnTo>
                    <a:pt x="225" y="45"/>
                  </a:lnTo>
                  <a:lnTo>
                    <a:pt x="215" y="35"/>
                  </a:lnTo>
                  <a:lnTo>
                    <a:pt x="202" y="24"/>
                  </a:lnTo>
                  <a:lnTo>
                    <a:pt x="190" y="15"/>
                  </a:lnTo>
                  <a:lnTo>
                    <a:pt x="178" y="8"/>
                  </a:lnTo>
                  <a:lnTo>
                    <a:pt x="166" y="0"/>
                  </a:lnTo>
                  <a:lnTo>
                    <a:pt x="156" y="2"/>
                  </a:lnTo>
                  <a:lnTo>
                    <a:pt x="129" y="5"/>
                  </a:lnTo>
                  <a:lnTo>
                    <a:pt x="97" y="12"/>
                  </a:lnTo>
                  <a:lnTo>
                    <a:pt x="83" y="15"/>
                  </a:lnTo>
                  <a:lnTo>
                    <a:pt x="73" y="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7477125" y="3970338"/>
              <a:ext cx="280988" cy="547688"/>
            </a:xfrm>
            <a:custGeom>
              <a:rect b="b" l="l" r="r" t="t"/>
              <a:pathLst>
                <a:path extrusionOk="0" h="345" w="177">
                  <a:moveTo>
                    <a:pt x="0" y="27"/>
                  </a:moveTo>
                  <a:lnTo>
                    <a:pt x="0" y="27"/>
                  </a:lnTo>
                  <a:lnTo>
                    <a:pt x="7" y="74"/>
                  </a:lnTo>
                  <a:lnTo>
                    <a:pt x="13" y="118"/>
                  </a:lnTo>
                  <a:lnTo>
                    <a:pt x="16" y="167"/>
                  </a:lnTo>
                  <a:lnTo>
                    <a:pt x="17" y="219"/>
                  </a:lnTo>
                  <a:lnTo>
                    <a:pt x="17" y="244"/>
                  </a:lnTo>
                  <a:lnTo>
                    <a:pt x="19" y="270"/>
                  </a:lnTo>
                  <a:lnTo>
                    <a:pt x="23" y="294"/>
                  </a:lnTo>
                  <a:lnTo>
                    <a:pt x="26" y="305"/>
                  </a:lnTo>
                  <a:lnTo>
                    <a:pt x="29" y="315"/>
                  </a:lnTo>
                  <a:lnTo>
                    <a:pt x="35" y="323"/>
                  </a:lnTo>
                  <a:lnTo>
                    <a:pt x="41" y="330"/>
                  </a:lnTo>
                  <a:lnTo>
                    <a:pt x="47" y="336"/>
                  </a:lnTo>
                  <a:lnTo>
                    <a:pt x="56" y="339"/>
                  </a:lnTo>
                  <a:lnTo>
                    <a:pt x="73" y="344"/>
                  </a:lnTo>
                  <a:lnTo>
                    <a:pt x="86" y="345"/>
                  </a:lnTo>
                  <a:lnTo>
                    <a:pt x="99" y="344"/>
                  </a:lnTo>
                  <a:lnTo>
                    <a:pt x="108" y="341"/>
                  </a:lnTo>
                  <a:lnTo>
                    <a:pt x="115" y="338"/>
                  </a:lnTo>
                  <a:lnTo>
                    <a:pt x="120" y="333"/>
                  </a:lnTo>
                  <a:lnTo>
                    <a:pt x="123" y="330"/>
                  </a:lnTo>
                  <a:lnTo>
                    <a:pt x="133" y="294"/>
                  </a:lnTo>
                  <a:lnTo>
                    <a:pt x="153" y="214"/>
                  </a:lnTo>
                  <a:lnTo>
                    <a:pt x="162" y="169"/>
                  </a:lnTo>
                  <a:lnTo>
                    <a:pt x="171" y="128"/>
                  </a:lnTo>
                  <a:lnTo>
                    <a:pt x="177" y="95"/>
                  </a:lnTo>
                  <a:lnTo>
                    <a:pt x="177" y="83"/>
                  </a:lnTo>
                  <a:lnTo>
                    <a:pt x="177" y="75"/>
                  </a:lnTo>
                  <a:lnTo>
                    <a:pt x="175" y="69"/>
                  </a:lnTo>
                  <a:lnTo>
                    <a:pt x="172" y="63"/>
                  </a:lnTo>
                  <a:lnTo>
                    <a:pt x="163" y="50"/>
                  </a:lnTo>
                  <a:lnTo>
                    <a:pt x="153" y="38"/>
                  </a:lnTo>
                  <a:lnTo>
                    <a:pt x="141" y="26"/>
                  </a:lnTo>
                  <a:lnTo>
                    <a:pt x="120" y="7"/>
                  </a:lnTo>
                  <a:lnTo>
                    <a:pt x="109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82C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6788150" y="2430463"/>
              <a:ext cx="688975" cy="1658938"/>
            </a:xfrm>
            <a:custGeom>
              <a:rect b="b" l="l" r="r" t="t"/>
              <a:pathLst>
                <a:path extrusionOk="0" h="1045" w="434">
                  <a:moveTo>
                    <a:pt x="0" y="0"/>
                  </a:moveTo>
                  <a:lnTo>
                    <a:pt x="0" y="0"/>
                  </a:lnTo>
                  <a:lnTo>
                    <a:pt x="3" y="29"/>
                  </a:lnTo>
                  <a:lnTo>
                    <a:pt x="12" y="110"/>
                  </a:lnTo>
                  <a:lnTo>
                    <a:pt x="20" y="166"/>
                  </a:lnTo>
                  <a:lnTo>
                    <a:pt x="29" y="231"/>
                  </a:lnTo>
                  <a:lnTo>
                    <a:pt x="41" y="302"/>
                  </a:lnTo>
                  <a:lnTo>
                    <a:pt x="54" y="379"/>
                  </a:lnTo>
                  <a:lnTo>
                    <a:pt x="71" y="462"/>
                  </a:lnTo>
                  <a:lnTo>
                    <a:pt x="91" y="545"/>
                  </a:lnTo>
                  <a:lnTo>
                    <a:pt x="113" y="631"/>
                  </a:lnTo>
                  <a:lnTo>
                    <a:pt x="139" y="716"/>
                  </a:lnTo>
                  <a:lnTo>
                    <a:pt x="152" y="759"/>
                  </a:lnTo>
                  <a:lnTo>
                    <a:pt x="167" y="801"/>
                  </a:lnTo>
                  <a:lnTo>
                    <a:pt x="184" y="842"/>
                  </a:lnTo>
                  <a:lnTo>
                    <a:pt x="201" y="882"/>
                  </a:lnTo>
                  <a:lnTo>
                    <a:pt x="217" y="922"/>
                  </a:lnTo>
                  <a:lnTo>
                    <a:pt x="235" y="959"/>
                  </a:lnTo>
                  <a:lnTo>
                    <a:pt x="255" y="996"/>
                  </a:lnTo>
                  <a:lnTo>
                    <a:pt x="276" y="1030"/>
                  </a:lnTo>
                  <a:lnTo>
                    <a:pt x="281" y="1033"/>
                  </a:lnTo>
                  <a:lnTo>
                    <a:pt x="291" y="1038"/>
                  </a:lnTo>
                  <a:lnTo>
                    <a:pt x="309" y="1042"/>
                  </a:lnTo>
                  <a:lnTo>
                    <a:pt x="320" y="1044"/>
                  </a:lnTo>
                  <a:lnTo>
                    <a:pt x="332" y="1045"/>
                  </a:lnTo>
                  <a:lnTo>
                    <a:pt x="344" y="1044"/>
                  </a:lnTo>
                  <a:lnTo>
                    <a:pt x="356" y="1042"/>
                  </a:lnTo>
                  <a:lnTo>
                    <a:pt x="370" y="1038"/>
                  </a:lnTo>
                  <a:lnTo>
                    <a:pt x="383" y="1032"/>
                  </a:lnTo>
                  <a:lnTo>
                    <a:pt x="397" y="1023"/>
                  </a:lnTo>
                  <a:lnTo>
                    <a:pt x="409" y="1011"/>
                  </a:lnTo>
                  <a:lnTo>
                    <a:pt x="422" y="996"/>
                  </a:lnTo>
                  <a:lnTo>
                    <a:pt x="434" y="977"/>
                  </a:lnTo>
                  <a:lnTo>
                    <a:pt x="421" y="949"/>
                  </a:lnTo>
                  <a:lnTo>
                    <a:pt x="407" y="916"/>
                  </a:lnTo>
                  <a:lnTo>
                    <a:pt x="388" y="869"/>
                  </a:lnTo>
                  <a:lnTo>
                    <a:pt x="367" y="810"/>
                  </a:lnTo>
                  <a:lnTo>
                    <a:pt x="342" y="741"/>
                  </a:lnTo>
                  <a:lnTo>
                    <a:pt x="317" y="659"/>
                  </a:lnTo>
                  <a:lnTo>
                    <a:pt x="291" y="569"/>
                  </a:lnTo>
                  <a:lnTo>
                    <a:pt x="267" y="474"/>
                  </a:lnTo>
                  <a:lnTo>
                    <a:pt x="246" y="383"/>
                  </a:lnTo>
                  <a:lnTo>
                    <a:pt x="229" y="299"/>
                  </a:lnTo>
                  <a:lnTo>
                    <a:pt x="214" y="222"/>
                  </a:lnTo>
                  <a:lnTo>
                    <a:pt x="202" y="155"/>
                  </a:lnTo>
                  <a:lnTo>
                    <a:pt x="193" y="101"/>
                  </a:lnTo>
                  <a:lnTo>
                    <a:pt x="184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6829425" y="2462213"/>
              <a:ext cx="928688" cy="1617663"/>
            </a:xfrm>
            <a:custGeom>
              <a:rect b="b" l="l" r="r" t="t"/>
              <a:pathLst>
                <a:path extrusionOk="0" h="1019" w="585">
                  <a:moveTo>
                    <a:pt x="0" y="13"/>
                  </a:moveTo>
                  <a:lnTo>
                    <a:pt x="0" y="13"/>
                  </a:lnTo>
                  <a:lnTo>
                    <a:pt x="39" y="83"/>
                  </a:lnTo>
                  <a:lnTo>
                    <a:pt x="74" y="143"/>
                  </a:lnTo>
                  <a:lnTo>
                    <a:pt x="107" y="199"/>
                  </a:lnTo>
                  <a:lnTo>
                    <a:pt x="116" y="218"/>
                  </a:lnTo>
                  <a:lnTo>
                    <a:pt x="128" y="248"/>
                  </a:lnTo>
                  <a:lnTo>
                    <a:pt x="157" y="341"/>
                  </a:lnTo>
                  <a:lnTo>
                    <a:pt x="233" y="595"/>
                  </a:lnTo>
                  <a:lnTo>
                    <a:pt x="276" y="731"/>
                  </a:lnTo>
                  <a:lnTo>
                    <a:pt x="297" y="796"/>
                  </a:lnTo>
                  <a:lnTo>
                    <a:pt x="318" y="856"/>
                  </a:lnTo>
                  <a:lnTo>
                    <a:pt x="338" y="909"/>
                  </a:lnTo>
                  <a:lnTo>
                    <a:pt x="356" y="954"/>
                  </a:lnTo>
                  <a:lnTo>
                    <a:pt x="374" y="991"/>
                  </a:lnTo>
                  <a:lnTo>
                    <a:pt x="381" y="1003"/>
                  </a:lnTo>
                  <a:lnTo>
                    <a:pt x="389" y="1013"/>
                  </a:lnTo>
                  <a:lnTo>
                    <a:pt x="392" y="1015"/>
                  </a:lnTo>
                  <a:lnTo>
                    <a:pt x="404" y="1018"/>
                  </a:lnTo>
                  <a:lnTo>
                    <a:pt x="422" y="1019"/>
                  </a:lnTo>
                  <a:lnTo>
                    <a:pt x="446" y="1019"/>
                  </a:lnTo>
                  <a:lnTo>
                    <a:pt x="461" y="1018"/>
                  </a:lnTo>
                  <a:lnTo>
                    <a:pt x="476" y="1016"/>
                  </a:lnTo>
                  <a:lnTo>
                    <a:pt x="491" y="1012"/>
                  </a:lnTo>
                  <a:lnTo>
                    <a:pt x="510" y="1007"/>
                  </a:lnTo>
                  <a:lnTo>
                    <a:pt x="528" y="1000"/>
                  </a:lnTo>
                  <a:lnTo>
                    <a:pt x="546" y="991"/>
                  </a:lnTo>
                  <a:lnTo>
                    <a:pt x="565" y="980"/>
                  </a:lnTo>
                  <a:lnTo>
                    <a:pt x="585" y="966"/>
                  </a:lnTo>
                  <a:lnTo>
                    <a:pt x="576" y="948"/>
                  </a:lnTo>
                  <a:lnTo>
                    <a:pt x="553" y="894"/>
                  </a:lnTo>
                  <a:lnTo>
                    <a:pt x="522" y="808"/>
                  </a:lnTo>
                  <a:lnTo>
                    <a:pt x="502" y="754"/>
                  </a:lnTo>
                  <a:lnTo>
                    <a:pt x="482" y="695"/>
                  </a:lnTo>
                  <a:lnTo>
                    <a:pt x="461" y="630"/>
                  </a:lnTo>
                  <a:lnTo>
                    <a:pt x="442" y="559"/>
                  </a:lnTo>
                  <a:lnTo>
                    <a:pt x="422" y="485"/>
                  </a:lnTo>
                  <a:lnTo>
                    <a:pt x="402" y="407"/>
                  </a:lnTo>
                  <a:lnTo>
                    <a:pt x="386" y="324"/>
                  </a:lnTo>
                  <a:lnTo>
                    <a:pt x="371" y="239"/>
                  </a:lnTo>
                  <a:lnTo>
                    <a:pt x="357" y="152"/>
                  </a:lnTo>
                  <a:lnTo>
                    <a:pt x="348" y="61"/>
                  </a:lnTo>
                  <a:lnTo>
                    <a:pt x="307" y="48"/>
                  </a:lnTo>
                  <a:lnTo>
                    <a:pt x="264" y="34"/>
                  </a:lnTo>
                  <a:lnTo>
                    <a:pt x="211" y="21"/>
                  </a:lnTo>
                  <a:lnTo>
                    <a:pt x="182" y="13"/>
                  </a:lnTo>
                  <a:lnTo>
                    <a:pt x="154" y="9"/>
                  </a:lnTo>
                  <a:lnTo>
                    <a:pt x="125" y="4"/>
                  </a:lnTo>
                  <a:lnTo>
                    <a:pt x="96" y="1"/>
                  </a:lnTo>
                  <a:lnTo>
                    <a:pt x="69" y="0"/>
                  </a:lnTo>
                  <a:lnTo>
                    <a:pt x="43" y="1"/>
                  </a:lnTo>
                  <a:lnTo>
                    <a:pt x="21" y="6"/>
                  </a:lnTo>
                  <a:lnTo>
                    <a:pt x="10" y="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6829425" y="2462213"/>
              <a:ext cx="928688" cy="1617663"/>
            </a:xfrm>
            <a:custGeom>
              <a:rect b="b" l="l" r="r" t="t"/>
              <a:pathLst>
                <a:path extrusionOk="0" h="1019" w="585">
                  <a:moveTo>
                    <a:pt x="0" y="13"/>
                  </a:moveTo>
                  <a:lnTo>
                    <a:pt x="0" y="13"/>
                  </a:lnTo>
                  <a:lnTo>
                    <a:pt x="39" y="83"/>
                  </a:lnTo>
                  <a:lnTo>
                    <a:pt x="74" y="143"/>
                  </a:lnTo>
                  <a:lnTo>
                    <a:pt x="107" y="199"/>
                  </a:lnTo>
                  <a:lnTo>
                    <a:pt x="116" y="218"/>
                  </a:lnTo>
                  <a:lnTo>
                    <a:pt x="128" y="248"/>
                  </a:lnTo>
                  <a:lnTo>
                    <a:pt x="157" y="341"/>
                  </a:lnTo>
                  <a:lnTo>
                    <a:pt x="233" y="595"/>
                  </a:lnTo>
                  <a:lnTo>
                    <a:pt x="276" y="731"/>
                  </a:lnTo>
                  <a:lnTo>
                    <a:pt x="297" y="796"/>
                  </a:lnTo>
                  <a:lnTo>
                    <a:pt x="318" y="856"/>
                  </a:lnTo>
                  <a:lnTo>
                    <a:pt x="338" y="909"/>
                  </a:lnTo>
                  <a:lnTo>
                    <a:pt x="356" y="954"/>
                  </a:lnTo>
                  <a:lnTo>
                    <a:pt x="374" y="991"/>
                  </a:lnTo>
                  <a:lnTo>
                    <a:pt x="381" y="1003"/>
                  </a:lnTo>
                  <a:lnTo>
                    <a:pt x="389" y="1013"/>
                  </a:lnTo>
                  <a:lnTo>
                    <a:pt x="392" y="1015"/>
                  </a:lnTo>
                  <a:lnTo>
                    <a:pt x="404" y="1018"/>
                  </a:lnTo>
                  <a:lnTo>
                    <a:pt x="422" y="1019"/>
                  </a:lnTo>
                  <a:lnTo>
                    <a:pt x="446" y="1019"/>
                  </a:lnTo>
                  <a:lnTo>
                    <a:pt x="461" y="1018"/>
                  </a:lnTo>
                  <a:lnTo>
                    <a:pt x="476" y="1016"/>
                  </a:lnTo>
                  <a:lnTo>
                    <a:pt x="491" y="1012"/>
                  </a:lnTo>
                  <a:lnTo>
                    <a:pt x="510" y="1007"/>
                  </a:lnTo>
                  <a:lnTo>
                    <a:pt x="528" y="1000"/>
                  </a:lnTo>
                  <a:lnTo>
                    <a:pt x="546" y="991"/>
                  </a:lnTo>
                  <a:lnTo>
                    <a:pt x="565" y="980"/>
                  </a:lnTo>
                  <a:lnTo>
                    <a:pt x="585" y="966"/>
                  </a:lnTo>
                  <a:lnTo>
                    <a:pt x="576" y="948"/>
                  </a:lnTo>
                  <a:lnTo>
                    <a:pt x="553" y="894"/>
                  </a:lnTo>
                  <a:lnTo>
                    <a:pt x="522" y="808"/>
                  </a:lnTo>
                  <a:lnTo>
                    <a:pt x="502" y="754"/>
                  </a:lnTo>
                  <a:lnTo>
                    <a:pt x="482" y="695"/>
                  </a:lnTo>
                  <a:lnTo>
                    <a:pt x="461" y="630"/>
                  </a:lnTo>
                  <a:lnTo>
                    <a:pt x="442" y="559"/>
                  </a:lnTo>
                  <a:lnTo>
                    <a:pt x="422" y="485"/>
                  </a:lnTo>
                  <a:lnTo>
                    <a:pt x="402" y="407"/>
                  </a:lnTo>
                  <a:lnTo>
                    <a:pt x="386" y="324"/>
                  </a:lnTo>
                  <a:lnTo>
                    <a:pt x="371" y="239"/>
                  </a:lnTo>
                  <a:lnTo>
                    <a:pt x="357" y="152"/>
                  </a:lnTo>
                  <a:lnTo>
                    <a:pt x="348" y="61"/>
                  </a:lnTo>
                  <a:lnTo>
                    <a:pt x="307" y="48"/>
                  </a:lnTo>
                  <a:lnTo>
                    <a:pt x="264" y="34"/>
                  </a:lnTo>
                  <a:lnTo>
                    <a:pt x="211" y="21"/>
                  </a:lnTo>
                  <a:lnTo>
                    <a:pt x="182" y="13"/>
                  </a:lnTo>
                  <a:lnTo>
                    <a:pt x="154" y="9"/>
                  </a:lnTo>
                  <a:lnTo>
                    <a:pt x="125" y="4"/>
                  </a:lnTo>
                  <a:lnTo>
                    <a:pt x="96" y="1"/>
                  </a:lnTo>
                  <a:lnTo>
                    <a:pt x="69" y="0"/>
                  </a:lnTo>
                  <a:lnTo>
                    <a:pt x="43" y="1"/>
                  </a:lnTo>
                  <a:lnTo>
                    <a:pt x="21" y="6"/>
                  </a:lnTo>
                  <a:lnTo>
                    <a:pt x="10" y="9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6881813" y="2576513"/>
              <a:ext cx="500063" cy="1355725"/>
            </a:xfrm>
            <a:custGeom>
              <a:rect b="b" l="l" r="r" t="t"/>
              <a:pathLst>
                <a:path extrusionOk="0" h="854" w="315">
                  <a:moveTo>
                    <a:pt x="0" y="0"/>
                  </a:moveTo>
                  <a:lnTo>
                    <a:pt x="0" y="0"/>
                  </a:lnTo>
                  <a:lnTo>
                    <a:pt x="9" y="12"/>
                  </a:lnTo>
                  <a:lnTo>
                    <a:pt x="30" y="44"/>
                  </a:lnTo>
                  <a:lnTo>
                    <a:pt x="44" y="65"/>
                  </a:lnTo>
                  <a:lnTo>
                    <a:pt x="57" y="89"/>
                  </a:lnTo>
                  <a:lnTo>
                    <a:pt x="71" y="115"/>
                  </a:lnTo>
                  <a:lnTo>
                    <a:pt x="81" y="142"/>
                  </a:lnTo>
                  <a:lnTo>
                    <a:pt x="96" y="189"/>
                  </a:lnTo>
                  <a:lnTo>
                    <a:pt x="121" y="269"/>
                  </a:lnTo>
                  <a:lnTo>
                    <a:pt x="187" y="483"/>
                  </a:lnTo>
                  <a:lnTo>
                    <a:pt x="225" y="599"/>
                  </a:lnTo>
                  <a:lnTo>
                    <a:pt x="259" y="706"/>
                  </a:lnTo>
                  <a:lnTo>
                    <a:pt x="291" y="795"/>
                  </a:lnTo>
                  <a:lnTo>
                    <a:pt x="305" y="828"/>
                  </a:lnTo>
                  <a:lnTo>
                    <a:pt x="315" y="854"/>
                  </a:lnTo>
                  <a:lnTo>
                    <a:pt x="296" y="804"/>
                  </a:lnTo>
                  <a:lnTo>
                    <a:pt x="247" y="682"/>
                  </a:lnTo>
                  <a:lnTo>
                    <a:pt x="190" y="525"/>
                  </a:lnTo>
                  <a:lnTo>
                    <a:pt x="163" y="448"/>
                  </a:lnTo>
                  <a:lnTo>
                    <a:pt x="139" y="377"/>
                  </a:lnTo>
                  <a:lnTo>
                    <a:pt x="121" y="318"/>
                  </a:lnTo>
                  <a:lnTo>
                    <a:pt x="107" y="269"/>
                  </a:lnTo>
                  <a:lnTo>
                    <a:pt x="95" y="226"/>
                  </a:lnTo>
                  <a:lnTo>
                    <a:pt x="83" y="187"/>
                  </a:lnTo>
                  <a:lnTo>
                    <a:pt x="69" y="148"/>
                  </a:lnTo>
                  <a:lnTo>
                    <a:pt x="51" y="106"/>
                  </a:lnTo>
                  <a:lnTo>
                    <a:pt x="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6881813" y="2576513"/>
              <a:ext cx="500063" cy="1355725"/>
            </a:xfrm>
            <a:custGeom>
              <a:rect b="b" l="l" r="r" t="t"/>
              <a:pathLst>
                <a:path extrusionOk="0" h="854" w="315">
                  <a:moveTo>
                    <a:pt x="0" y="0"/>
                  </a:moveTo>
                  <a:lnTo>
                    <a:pt x="0" y="0"/>
                  </a:lnTo>
                  <a:lnTo>
                    <a:pt x="9" y="12"/>
                  </a:lnTo>
                  <a:lnTo>
                    <a:pt x="30" y="44"/>
                  </a:lnTo>
                  <a:lnTo>
                    <a:pt x="44" y="65"/>
                  </a:lnTo>
                  <a:lnTo>
                    <a:pt x="57" y="89"/>
                  </a:lnTo>
                  <a:lnTo>
                    <a:pt x="71" y="115"/>
                  </a:lnTo>
                  <a:lnTo>
                    <a:pt x="81" y="142"/>
                  </a:lnTo>
                  <a:lnTo>
                    <a:pt x="96" y="189"/>
                  </a:lnTo>
                  <a:lnTo>
                    <a:pt x="121" y="269"/>
                  </a:lnTo>
                  <a:lnTo>
                    <a:pt x="187" y="483"/>
                  </a:lnTo>
                  <a:lnTo>
                    <a:pt x="225" y="599"/>
                  </a:lnTo>
                  <a:lnTo>
                    <a:pt x="259" y="706"/>
                  </a:lnTo>
                  <a:lnTo>
                    <a:pt x="291" y="795"/>
                  </a:lnTo>
                  <a:lnTo>
                    <a:pt x="305" y="828"/>
                  </a:lnTo>
                  <a:lnTo>
                    <a:pt x="315" y="854"/>
                  </a:lnTo>
                  <a:lnTo>
                    <a:pt x="296" y="804"/>
                  </a:lnTo>
                  <a:lnTo>
                    <a:pt x="247" y="682"/>
                  </a:lnTo>
                  <a:lnTo>
                    <a:pt x="190" y="525"/>
                  </a:lnTo>
                  <a:lnTo>
                    <a:pt x="163" y="448"/>
                  </a:lnTo>
                  <a:lnTo>
                    <a:pt x="139" y="377"/>
                  </a:lnTo>
                  <a:lnTo>
                    <a:pt x="121" y="318"/>
                  </a:lnTo>
                  <a:lnTo>
                    <a:pt x="107" y="269"/>
                  </a:lnTo>
                  <a:lnTo>
                    <a:pt x="95" y="226"/>
                  </a:lnTo>
                  <a:lnTo>
                    <a:pt x="83" y="187"/>
                  </a:lnTo>
                  <a:lnTo>
                    <a:pt x="69" y="148"/>
                  </a:lnTo>
                  <a:lnTo>
                    <a:pt x="51" y="106"/>
                  </a:lnTo>
                  <a:lnTo>
                    <a:pt x="28" y="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8886825" y="4464050"/>
              <a:ext cx="396875" cy="468313"/>
            </a:xfrm>
            <a:custGeom>
              <a:rect b="b" l="l" r="r" t="t"/>
              <a:pathLst>
                <a:path extrusionOk="0" h="295" w="250">
                  <a:moveTo>
                    <a:pt x="34" y="212"/>
                  </a:moveTo>
                  <a:lnTo>
                    <a:pt x="34" y="212"/>
                  </a:lnTo>
                  <a:lnTo>
                    <a:pt x="25" y="205"/>
                  </a:lnTo>
                  <a:lnTo>
                    <a:pt x="18" y="196"/>
                  </a:lnTo>
                  <a:lnTo>
                    <a:pt x="10" y="184"/>
                  </a:lnTo>
                  <a:lnTo>
                    <a:pt x="9" y="178"/>
                  </a:lnTo>
                  <a:lnTo>
                    <a:pt x="6" y="172"/>
                  </a:lnTo>
                  <a:lnTo>
                    <a:pt x="6" y="164"/>
                  </a:lnTo>
                  <a:lnTo>
                    <a:pt x="7" y="158"/>
                  </a:lnTo>
                  <a:lnTo>
                    <a:pt x="10" y="150"/>
                  </a:lnTo>
                  <a:lnTo>
                    <a:pt x="16" y="144"/>
                  </a:lnTo>
                  <a:lnTo>
                    <a:pt x="24" y="138"/>
                  </a:lnTo>
                  <a:lnTo>
                    <a:pt x="34" y="132"/>
                  </a:lnTo>
                  <a:lnTo>
                    <a:pt x="24" y="119"/>
                  </a:lnTo>
                  <a:lnTo>
                    <a:pt x="13" y="104"/>
                  </a:lnTo>
                  <a:lnTo>
                    <a:pt x="6" y="84"/>
                  </a:lnTo>
                  <a:lnTo>
                    <a:pt x="1" y="74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1" y="43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22" y="15"/>
                  </a:lnTo>
                  <a:lnTo>
                    <a:pt x="34" y="7"/>
                  </a:lnTo>
                  <a:lnTo>
                    <a:pt x="49" y="3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84" y="3"/>
                  </a:lnTo>
                  <a:lnTo>
                    <a:pt x="95" y="7"/>
                  </a:lnTo>
                  <a:lnTo>
                    <a:pt x="104" y="12"/>
                  </a:lnTo>
                  <a:lnTo>
                    <a:pt x="111" y="19"/>
                  </a:lnTo>
                  <a:lnTo>
                    <a:pt x="119" y="27"/>
                  </a:lnTo>
                  <a:lnTo>
                    <a:pt x="129" y="43"/>
                  </a:lnTo>
                  <a:lnTo>
                    <a:pt x="137" y="58"/>
                  </a:lnTo>
                  <a:lnTo>
                    <a:pt x="143" y="74"/>
                  </a:lnTo>
                  <a:lnTo>
                    <a:pt x="146" y="67"/>
                  </a:lnTo>
                  <a:lnTo>
                    <a:pt x="152" y="61"/>
                  </a:lnTo>
                  <a:lnTo>
                    <a:pt x="158" y="55"/>
                  </a:lnTo>
                  <a:lnTo>
                    <a:pt x="169" y="51"/>
                  </a:lnTo>
                  <a:lnTo>
                    <a:pt x="173" y="49"/>
                  </a:lnTo>
                  <a:lnTo>
                    <a:pt x="181" y="49"/>
                  </a:lnTo>
                  <a:lnTo>
                    <a:pt x="187" y="49"/>
                  </a:lnTo>
                  <a:lnTo>
                    <a:pt x="194" y="51"/>
                  </a:lnTo>
                  <a:lnTo>
                    <a:pt x="203" y="54"/>
                  </a:lnTo>
                  <a:lnTo>
                    <a:pt x="211" y="58"/>
                  </a:lnTo>
                  <a:lnTo>
                    <a:pt x="220" y="64"/>
                  </a:lnTo>
                  <a:lnTo>
                    <a:pt x="227" y="72"/>
                  </a:lnTo>
                  <a:lnTo>
                    <a:pt x="232" y="80"/>
                  </a:lnTo>
                  <a:lnTo>
                    <a:pt x="236" y="87"/>
                  </a:lnTo>
                  <a:lnTo>
                    <a:pt x="239" y="95"/>
                  </a:lnTo>
                  <a:lnTo>
                    <a:pt x="241" y="104"/>
                  </a:lnTo>
                  <a:lnTo>
                    <a:pt x="241" y="111"/>
                  </a:lnTo>
                  <a:lnTo>
                    <a:pt x="241" y="120"/>
                  </a:lnTo>
                  <a:lnTo>
                    <a:pt x="238" y="137"/>
                  </a:lnTo>
                  <a:lnTo>
                    <a:pt x="230" y="152"/>
                  </a:lnTo>
                  <a:lnTo>
                    <a:pt x="221" y="166"/>
                  </a:lnTo>
                  <a:lnTo>
                    <a:pt x="217" y="172"/>
                  </a:lnTo>
                  <a:lnTo>
                    <a:pt x="211" y="176"/>
                  </a:lnTo>
                  <a:lnTo>
                    <a:pt x="220" y="182"/>
                  </a:lnTo>
                  <a:lnTo>
                    <a:pt x="229" y="190"/>
                  </a:lnTo>
                  <a:lnTo>
                    <a:pt x="238" y="200"/>
                  </a:lnTo>
                  <a:lnTo>
                    <a:pt x="245" y="214"/>
                  </a:lnTo>
                  <a:lnTo>
                    <a:pt x="248" y="221"/>
                  </a:lnTo>
                  <a:lnTo>
                    <a:pt x="250" y="229"/>
                  </a:lnTo>
                  <a:lnTo>
                    <a:pt x="250" y="236"/>
                  </a:lnTo>
                  <a:lnTo>
                    <a:pt x="248" y="245"/>
                  </a:lnTo>
                  <a:lnTo>
                    <a:pt x="245" y="255"/>
                  </a:lnTo>
                  <a:lnTo>
                    <a:pt x="241" y="264"/>
                  </a:lnTo>
                  <a:lnTo>
                    <a:pt x="235" y="273"/>
                  </a:lnTo>
                  <a:lnTo>
                    <a:pt x="229" y="279"/>
                  </a:lnTo>
                  <a:lnTo>
                    <a:pt x="223" y="283"/>
                  </a:lnTo>
                  <a:lnTo>
                    <a:pt x="215" y="285"/>
                  </a:lnTo>
                  <a:lnTo>
                    <a:pt x="208" y="286"/>
                  </a:lnTo>
                  <a:lnTo>
                    <a:pt x="200" y="286"/>
                  </a:lnTo>
                  <a:lnTo>
                    <a:pt x="193" y="285"/>
                  </a:lnTo>
                  <a:lnTo>
                    <a:pt x="185" y="283"/>
                  </a:lnTo>
                  <a:lnTo>
                    <a:pt x="173" y="277"/>
                  </a:lnTo>
                  <a:lnTo>
                    <a:pt x="162" y="271"/>
                  </a:lnTo>
                  <a:lnTo>
                    <a:pt x="152" y="264"/>
                  </a:lnTo>
                  <a:lnTo>
                    <a:pt x="147" y="274"/>
                  </a:lnTo>
                  <a:lnTo>
                    <a:pt x="140" y="282"/>
                  </a:lnTo>
                  <a:lnTo>
                    <a:pt x="131" y="289"/>
                  </a:lnTo>
                  <a:lnTo>
                    <a:pt x="120" y="292"/>
                  </a:lnTo>
                  <a:lnTo>
                    <a:pt x="110" y="295"/>
                  </a:lnTo>
                  <a:lnTo>
                    <a:pt x="98" y="295"/>
                  </a:lnTo>
                  <a:lnTo>
                    <a:pt x="86" y="294"/>
                  </a:lnTo>
                  <a:lnTo>
                    <a:pt x="73" y="291"/>
                  </a:lnTo>
                  <a:lnTo>
                    <a:pt x="61" y="286"/>
                  </a:lnTo>
                  <a:lnTo>
                    <a:pt x="51" y="280"/>
                  </a:lnTo>
                  <a:lnTo>
                    <a:pt x="43" y="273"/>
                  </a:lnTo>
                  <a:lnTo>
                    <a:pt x="36" y="264"/>
                  </a:lnTo>
                  <a:lnTo>
                    <a:pt x="31" y="253"/>
                  </a:lnTo>
                  <a:lnTo>
                    <a:pt x="28" y="241"/>
                  </a:lnTo>
                  <a:lnTo>
                    <a:pt x="30" y="227"/>
                  </a:lnTo>
                  <a:lnTo>
                    <a:pt x="34" y="2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8886825" y="4464050"/>
              <a:ext cx="396875" cy="468313"/>
            </a:xfrm>
            <a:custGeom>
              <a:rect b="b" l="l" r="r" t="t"/>
              <a:pathLst>
                <a:path extrusionOk="0" h="295" w="250">
                  <a:moveTo>
                    <a:pt x="34" y="212"/>
                  </a:moveTo>
                  <a:lnTo>
                    <a:pt x="34" y="212"/>
                  </a:lnTo>
                  <a:lnTo>
                    <a:pt x="25" y="205"/>
                  </a:lnTo>
                  <a:lnTo>
                    <a:pt x="18" y="196"/>
                  </a:lnTo>
                  <a:lnTo>
                    <a:pt x="10" y="184"/>
                  </a:lnTo>
                  <a:lnTo>
                    <a:pt x="9" y="178"/>
                  </a:lnTo>
                  <a:lnTo>
                    <a:pt x="6" y="172"/>
                  </a:lnTo>
                  <a:lnTo>
                    <a:pt x="6" y="164"/>
                  </a:lnTo>
                  <a:lnTo>
                    <a:pt x="7" y="158"/>
                  </a:lnTo>
                  <a:lnTo>
                    <a:pt x="10" y="150"/>
                  </a:lnTo>
                  <a:lnTo>
                    <a:pt x="16" y="144"/>
                  </a:lnTo>
                  <a:lnTo>
                    <a:pt x="24" y="138"/>
                  </a:lnTo>
                  <a:lnTo>
                    <a:pt x="34" y="132"/>
                  </a:lnTo>
                  <a:lnTo>
                    <a:pt x="24" y="119"/>
                  </a:lnTo>
                  <a:lnTo>
                    <a:pt x="13" y="104"/>
                  </a:lnTo>
                  <a:lnTo>
                    <a:pt x="6" y="84"/>
                  </a:lnTo>
                  <a:lnTo>
                    <a:pt x="1" y="74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1" y="43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22" y="15"/>
                  </a:lnTo>
                  <a:lnTo>
                    <a:pt x="34" y="7"/>
                  </a:lnTo>
                  <a:lnTo>
                    <a:pt x="49" y="3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84" y="3"/>
                  </a:lnTo>
                  <a:lnTo>
                    <a:pt x="95" y="7"/>
                  </a:lnTo>
                  <a:lnTo>
                    <a:pt x="104" y="12"/>
                  </a:lnTo>
                  <a:lnTo>
                    <a:pt x="111" y="19"/>
                  </a:lnTo>
                  <a:lnTo>
                    <a:pt x="119" y="27"/>
                  </a:lnTo>
                  <a:lnTo>
                    <a:pt x="129" y="43"/>
                  </a:lnTo>
                  <a:lnTo>
                    <a:pt x="137" y="58"/>
                  </a:lnTo>
                  <a:lnTo>
                    <a:pt x="143" y="74"/>
                  </a:lnTo>
                  <a:lnTo>
                    <a:pt x="146" y="67"/>
                  </a:lnTo>
                  <a:lnTo>
                    <a:pt x="152" y="61"/>
                  </a:lnTo>
                  <a:lnTo>
                    <a:pt x="158" y="55"/>
                  </a:lnTo>
                  <a:lnTo>
                    <a:pt x="169" y="51"/>
                  </a:lnTo>
                  <a:lnTo>
                    <a:pt x="173" y="49"/>
                  </a:lnTo>
                  <a:lnTo>
                    <a:pt x="181" y="49"/>
                  </a:lnTo>
                  <a:lnTo>
                    <a:pt x="187" y="49"/>
                  </a:lnTo>
                  <a:lnTo>
                    <a:pt x="194" y="51"/>
                  </a:lnTo>
                  <a:lnTo>
                    <a:pt x="203" y="54"/>
                  </a:lnTo>
                  <a:lnTo>
                    <a:pt x="211" y="58"/>
                  </a:lnTo>
                  <a:lnTo>
                    <a:pt x="220" y="64"/>
                  </a:lnTo>
                  <a:lnTo>
                    <a:pt x="227" y="72"/>
                  </a:lnTo>
                  <a:lnTo>
                    <a:pt x="232" y="80"/>
                  </a:lnTo>
                  <a:lnTo>
                    <a:pt x="236" y="87"/>
                  </a:lnTo>
                  <a:lnTo>
                    <a:pt x="239" y="95"/>
                  </a:lnTo>
                  <a:lnTo>
                    <a:pt x="241" y="104"/>
                  </a:lnTo>
                  <a:lnTo>
                    <a:pt x="241" y="111"/>
                  </a:lnTo>
                  <a:lnTo>
                    <a:pt x="241" y="120"/>
                  </a:lnTo>
                  <a:lnTo>
                    <a:pt x="238" y="137"/>
                  </a:lnTo>
                  <a:lnTo>
                    <a:pt x="230" y="152"/>
                  </a:lnTo>
                  <a:lnTo>
                    <a:pt x="221" y="166"/>
                  </a:lnTo>
                  <a:lnTo>
                    <a:pt x="217" y="172"/>
                  </a:lnTo>
                  <a:lnTo>
                    <a:pt x="211" y="176"/>
                  </a:lnTo>
                  <a:lnTo>
                    <a:pt x="220" y="182"/>
                  </a:lnTo>
                  <a:lnTo>
                    <a:pt x="229" y="190"/>
                  </a:lnTo>
                  <a:lnTo>
                    <a:pt x="238" y="200"/>
                  </a:lnTo>
                  <a:lnTo>
                    <a:pt x="245" y="214"/>
                  </a:lnTo>
                  <a:lnTo>
                    <a:pt x="248" y="221"/>
                  </a:lnTo>
                  <a:lnTo>
                    <a:pt x="250" y="229"/>
                  </a:lnTo>
                  <a:lnTo>
                    <a:pt x="250" y="236"/>
                  </a:lnTo>
                  <a:lnTo>
                    <a:pt x="248" y="245"/>
                  </a:lnTo>
                  <a:lnTo>
                    <a:pt x="245" y="255"/>
                  </a:lnTo>
                  <a:lnTo>
                    <a:pt x="241" y="264"/>
                  </a:lnTo>
                  <a:lnTo>
                    <a:pt x="235" y="273"/>
                  </a:lnTo>
                  <a:lnTo>
                    <a:pt x="229" y="279"/>
                  </a:lnTo>
                  <a:lnTo>
                    <a:pt x="223" y="283"/>
                  </a:lnTo>
                  <a:lnTo>
                    <a:pt x="215" y="285"/>
                  </a:lnTo>
                  <a:lnTo>
                    <a:pt x="208" y="286"/>
                  </a:lnTo>
                  <a:lnTo>
                    <a:pt x="200" y="286"/>
                  </a:lnTo>
                  <a:lnTo>
                    <a:pt x="193" y="285"/>
                  </a:lnTo>
                  <a:lnTo>
                    <a:pt x="185" y="283"/>
                  </a:lnTo>
                  <a:lnTo>
                    <a:pt x="173" y="277"/>
                  </a:lnTo>
                  <a:lnTo>
                    <a:pt x="162" y="271"/>
                  </a:lnTo>
                  <a:lnTo>
                    <a:pt x="152" y="264"/>
                  </a:lnTo>
                  <a:lnTo>
                    <a:pt x="147" y="274"/>
                  </a:lnTo>
                  <a:lnTo>
                    <a:pt x="140" y="282"/>
                  </a:lnTo>
                  <a:lnTo>
                    <a:pt x="131" y="289"/>
                  </a:lnTo>
                  <a:lnTo>
                    <a:pt x="120" y="292"/>
                  </a:lnTo>
                  <a:lnTo>
                    <a:pt x="110" y="295"/>
                  </a:lnTo>
                  <a:lnTo>
                    <a:pt x="98" y="295"/>
                  </a:lnTo>
                  <a:lnTo>
                    <a:pt x="86" y="294"/>
                  </a:lnTo>
                  <a:lnTo>
                    <a:pt x="73" y="291"/>
                  </a:lnTo>
                  <a:lnTo>
                    <a:pt x="61" y="286"/>
                  </a:lnTo>
                  <a:lnTo>
                    <a:pt x="51" y="280"/>
                  </a:lnTo>
                  <a:lnTo>
                    <a:pt x="43" y="273"/>
                  </a:lnTo>
                  <a:lnTo>
                    <a:pt x="36" y="264"/>
                  </a:lnTo>
                  <a:lnTo>
                    <a:pt x="31" y="253"/>
                  </a:lnTo>
                  <a:lnTo>
                    <a:pt x="28" y="241"/>
                  </a:lnTo>
                  <a:lnTo>
                    <a:pt x="30" y="227"/>
                  </a:lnTo>
                  <a:lnTo>
                    <a:pt x="34" y="2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6761163" y="1322388"/>
              <a:ext cx="965200" cy="1254125"/>
            </a:xfrm>
            <a:custGeom>
              <a:rect b="b" l="l" r="r" t="t"/>
              <a:pathLst>
                <a:path extrusionOk="0" h="790" w="608">
                  <a:moveTo>
                    <a:pt x="513" y="0"/>
                  </a:moveTo>
                  <a:lnTo>
                    <a:pt x="513" y="0"/>
                  </a:lnTo>
                  <a:lnTo>
                    <a:pt x="525" y="3"/>
                  </a:lnTo>
                  <a:lnTo>
                    <a:pt x="551" y="9"/>
                  </a:lnTo>
                  <a:lnTo>
                    <a:pt x="581" y="19"/>
                  </a:lnTo>
                  <a:lnTo>
                    <a:pt x="596" y="25"/>
                  </a:lnTo>
                  <a:lnTo>
                    <a:pt x="608" y="31"/>
                  </a:lnTo>
                  <a:lnTo>
                    <a:pt x="584" y="108"/>
                  </a:lnTo>
                  <a:lnTo>
                    <a:pt x="559" y="193"/>
                  </a:lnTo>
                  <a:lnTo>
                    <a:pt x="528" y="298"/>
                  </a:lnTo>
                  <a:lnTo>
                    <a:pt x="513" y="357"/>
                  </a:lnTo>
                  <a:lnTo>
                    <a:pt x="498" y="417"/>
                  </a:lnTo>
                  <a:lnTo>
                    <a:pt x="483" y="481"/>
                  </a:lnTo>
                  <a:lnTo>
                    <a:pt x="471" y="544"/>
                  </a:lnTo>
                  <a:lnTo>
                    <a:pt x="459" y="608"/>
                  </a:lnTo>
                  <a:lnTo>
                    <a:pt x="450" y="671"/>
                  </a:lnTo>
                  <a:lnTo>
                    <a:pt x="442" y="731"/>
                  </a:lnTo>
                  <a:lnTo>
                    <a:pt x="439" y="790"/>
                  </a:lnTo>
                  <a:lnTo>
                    <a:pt x="347" y="770"/>
                  </a:lnTo>
                  <a:lnTo>
                    <a:pt x="258" y="754"/>
                  </a:lnTo>
                  <a:lnTo>
                    <a:pt x="209" y="746"/>
                  </a:lnTo>
                  <a:lnTo>
                    <a:pt x="160" y="739"/>
                  </a:lnTo>
                  <a:lnTo>
                    <a:pt x="159" y="734"/>
                  </a:lnTo>
                  <a:lnTo>
                    <a:pt x="157" y="731"/>
                  </a:lnTo>
                  <a:lnTo>
                    <a:pt x="154" y="730"/>
                  </a:lnTo>
                  <a:lnTo>
                    <a:pt x="150" y="728"/>
                  </a:lnTo>
                  <a:lnTo>
                    <a:pt x="129" y="727"/>
                  </a:lnTo>
                  <a:lnTo>
                    <a:pt x="106" y="725"/>
                  </a:lnTo>
                  <a:lnTo>
                    <a:pt x="64" y="725"/>
                  </a:lnTo>
                  <a:lnTo>
                    <a:pt x="28" y="727"/>
                  </a:lnTo>
                  <a:lnTo>
                    <a:pt x="0" y="731"/>
                  </a:lnTo>
                  <a:lnTo>
                    <a:pt x="20" y="642"/>
                  </a:lnTo>
                  <a:lnTo>
                    <a:pt x="43" y="549"/>
                  </a:lnTo>
                  <a:lnTo>
                    <a:pt x="73" y="436"/>
                  </a:lnTo>
                  <a:lnTo>
                    <a:pt x="89" y="377"/>
                  </a:lnTo>
                  <a:lnTo>
                    <a:pt x="108" y="316"/>
                  </a:lnTo>
                  <a:lnTo>
                    <a:pt x="127" y="259"/>
                  </a:lnTo>
                  <a:lnTo>
                    <a:pt x="147" y="202"/>
                  </a:lnTo>
                  <a:lnTo>
                    <a:pt x="168" y="150"/>
                  </a:lnTo>
                  <a:lnTo>
                    <a:pt x="189" y="104"/>
                  </a:lnTo>
                  <a:lnTo>
                    <a:pt x="200" y="83"/>
                  </a:lnTo>
                  <a:lnTo>
                    <a:pt x="210" y="64"/>
                  </a:lnTo>
                  <a:lnTo>
                    <a:pt x="221" y="46"/>
                  </a:lnTo>
                  <a:lnTo>
                    <a:pt x="231" y="31"/>
                  </a:lnTo>
                  <a:lnTo>
                    <a:pt x="251" y="28"/>
                  </a:lnTo>
                  <a:lnTo>
                    <a:pt x="272" y="24"/>
                  </a:lnTo>
                  <a:lnTo>
                    <a:pt x="295" y="18"/>
                  </a:lnTo>
                  <a:lnTo>
                    <a:pt x="314" y="15"/>
                  </a:lnTo>
                  <a:lnTo>
                    <a:pt x="343" y="12"/>
                  </a:lnTo>
                  <a:lnTo>
                    <a:pt x="417" y="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6761163" y="1322388"/>
              <a:ext cx="965200" cy="1254125"/>
            </a:xfrm>
            <a:custGeom>
              <a:rect b="b" l="l" r="r" t="t"/>
              <a:pathLst>
                <a:path extrusionOk="0" h="790" w="608">
                  <a:moveTo>
                    <a:pt x="513" y="0"/>
                  </a:moveTo>
                  <a:lnTo>
                    <a:pt x="513" y="0"/>
                  </a:lnTo>
                  <a:lnTo>
                    <a:pt x="525" y="3"/>
                  </a:lnTo>
                  <a:lnTo>
                    <a:pt x="551" y="9"/>
                  </a:lnTo>
                  <a:lnTo>
                    <a:pt x="581" y="19"/>
                  </a:lnTo>
                  <a:lnTo>
                    <a:pt x="596" y="25"/>
                  </a:lnTo>
                  <a:lnTo>
                    <a:pt x="608" y="31"/>
                  </a:lnTo>
                  <a:lnTo>
                    <a:pt x="584" y="108"/>
                  </a:lnTo>
                  <a:lnTo>
                    <a:pt x="559" y="193"/>
                  </a:lnTo>
                  <a:lnTo>
                    <a:pt x="528" y="298"/>
                  </a:lnTo>
                  <a:lnTo>
                    <a:pt x="513" y="357"/>
                  </a:lnTo>
                  <a:lnTo>
                    <a:pt x="498" y="417"/>
                  </a:lnTo>
                  <a:lnTo>
                    <a:pt x="483" y="481"/>
                  </a:lnTo>
                  <a:lnTo>
                    <a:pt x="471" y="544"/>
                  </a:lnTo>
                  <a:lnTo>
                    <a:pt x="459" y="608"/>
                  </a:lnTo>
                  <a:lnTo>
                    <a:pt x="450" y="671"/>
                  </a:lnTo>
                  <a:lnTo>
                    <a:pt x="442" y="731"/>
                  </a:lnTo>
                  <a:lnTo>
                    <a:pt x="439" y="790"/>
                  </a:lnTo>
                  <a:lnTo>
                    <a:pt x="347" y="770"/>
                  </a:lnTo>
                  <a:lnTo>
                    <a:pt x="258" y="754"/>
                  </a:lnTo>
                  <a:lnTo>
                    <a:pt x="209" y="746"/>
                  </a:lnTo>
                  <a:lnTo>
                    <a:pt x="160" y="739"/>
                  </a:lnTo>
                  <a:lnTo>
                    <a:pt x="159" y="734"/>
                  </a:lnTo>
                  <a:lnTo>
                    <a:pt x="157" y="731"/>
                  </a:lnTo>
                  <a:lnTo>
                    <a:pt x="154" y="730"/>
                  </a:lnTo>
                  <a:lnTo>
                    <a:pt x="150" y="728"/>
                  </a:lnTo>
                  <a:lnTo>
                    <a:pt x="129" y="727"/>
                  </a:lnTo>
                  <a:lnTo>
                    <a:pt x="106" y="725"/>
                  </a:lnTo>
                  <a:lnTo>
                    <a:pt x="64" y="725"/>
                  </a:lnTo>
                  <a:lnTo>
                    <a:pt x="28" y="727"/>
                  </a:lnTo>
                  <a:lnTo>
                    <a:pt x="0" y="731"/>
                  </a:lnTo>
                  <a:lnTo>
                    <a:pt x="20" y="642"/>
                  </a:lnTo>
                  <a:lnTo>
                    <a:pt x="43" y="549"/>
                  </a:lnTo>
                  <a:lnTo>
                    <a:pt x="73" y="436"/>
                  </a:lnTo>
                  <a:lnTo>
                    <a:pt x="89" y="377"/>
                  </a:lnTo>
                  <a:lnTo>
                    <a:pt x="108" y="316"/>
                  </a:lnTo>
                  <a:lnTo>
                    <a:pt x="127" y="259"/>
                  </a:lnTo>
                  <a:lnTo>
                    <a:pt x="147" y="202"/>
                  </a:lnTo>
                  <a:lnTo>
                    <a:pt x="168" y="150"/>
                  </a:lnTo>
                  <a:lnTo>
                    <a:pt x="189" y="104"/>
                  </a:lnTo>
                  <a:lnTo>
                    <a:pt x="200" y="83"/>
                  </a:lnTo>
                  <a:lnTo>
                    <a:pt x="210" y="64"/>
                  </a:lnTo>
                  <a:lnTo>
                    <a:pt x="221" y="46"/>
                  </a:lnTo>
                  <a:lnTo>
                    <a:pt x="231" y="31"/>
                  </a:lnTo>
                  <a:lnTo>
                    <a:pt x="251" y="28"/>
                  </a:lnTo>
                  <a:lnTo>
                    <a:pt x="272" y="24"/>
                  </a:lnTo>
                  <a:lnTo>
                    <a:pt x="295" y="18"/>
                  </a:lnTo>
                  <a:lnTo>
                    <a:pt x="314" y="15"/>
                  </a:lnTo>
                  <a:lnTo>
                    <a:pt x="343" y="12"/>
                  </a:lnTo>
                  <a:lnTo>
                    <a:pt x="417" y="6"/>
                  </a:lnTo>
                  <a:lnTo>
                    <a:pt x="5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6999288" y="1341438"/>
              <a:ext cx="260350" cy="914400"/>
            </a:xfrm>
            <a:custGeom>
              <a:rect b="b" l="l" r="r" t="t"/>
              <a:pathLst>
                <a:path extrusionOk="0" h="576" w="164">
                  <a:moveTo>
                    <a:pt x="164" y="0"/>
                  </a:moveTo>
                  <a:lnTo>
                    <a:pt x="164" y="0"/>
                  </a:lnTo>
                  <a:lnTo>
                    <a:pt x="152" y="9"/>
                  </a:lnTo>
                  <a:lnTo>
                    <a:pt x="140" y="18"/>
                  </a:lnTo>
                  <a:lnTo>
                    <a:pt x="122" y="30"/>
                  </a:lnTo>
                  <a:lnTo>
                    <a:pt x="102" y="40"/>
                  </a:lnTo>
                  <a:lnTo>
                    <a:pt x="81" y="49"/>
                  </a:lnTo>
                  <a:lnTo>
                    <a:pt x="71" y="52"/>
                  </a:lnTo>
                  <a:lnTo>
                    <a:pt x="60" y="56"/>
                  </a:lnTo>
                  <a:lnTo>
                    <a:pt x="50" y="57"/>
                  </a:lnTo>
                  <a:lnTo>
                    <a:pt x="39" y="57"/>
                  </a:lnTo>
                  <a:lnTo>
                    <a:pt x="44" y="68"/>
                  </a:lnTo>
                  <a:lnTo>
                    <a:pt x="56" y="92"/>
                  </a:lnTo>
                  <a:lnTo>
                    <a:pt x="63" y="107"/>
                  </a:lnTo>
                  <a:lnTo>
                    <a:pt x="75" y="122"/>
                  </a:lnTo>
                  <a:lnTo>
                    <a:pt x="87" y="138"/>
                  </a:lnTo>
                  <a:lnTo>
                    <a:pt x="102" y="152"/>
                  </a:lnTo>
                  <a:lnTo>
                    <a:pt x="56" y="175"/>
                  </a:lnTo>
                  <a:lnTo>
                    <a:pt x="21" y="191"/>
                  </a:lnTo>
                  <a:lnTo>
                    <a:pt x="0" y="202"/>
                  </a:lnTo>
                  <a:lnTo>
                    <a:pt x="0" y="576"/>
                  </a:lnTo>
                  <a:lnTo>
                    <a:pt x="28" y="479"/>
                  </a:lnTo>
                  <a:lnTo>
                    <a:pt x="48" y="405"/>
                  </a:lnTo>
                  <a:lnTo>
                    <a:pt x="56" y="375"/>
                  </a:lnTo>
                  <a:lnTo>
                    <a:pt x="59" y="354"/>
                  </a:lnTo>
                  <a:lnTo>
                    <a:pt x="65" y="329"/>
                  </a:lnTo>
                  <a:lnTo>
                    <a:pt x="75" y="286"/>
                  </a:lnTo>
                  <a:lnTo>
                    <a:pt x="108" y="1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6999288" y="1341438"/>
              <a:ext cx="260350" cy="914400"/>
            </a:xfrm>
            <a:custGeom>
              <a:rect b="b" l="l" r="r" t="t"/>
              <a:pathLst>
                <a:path extrusionOk="0" h="576" w="164">
                  <a:moveTo>
                    <a:pt x="164" y="0"/>
                  </a:moveTo>
                  <a:lnTo>
                    <a:pt x="164" y="0"/>
                  </a:lnTo>
                  <a:lnTo>
                    <a:pt x="152" y="9"/>
                  </a:lnTo>
                  <a:lnTo>
                    <a:pt x="140" y="18"/>
                  </a:lnTo>
                  <a:lnTo>
                    <a:pt x="122" y="30"/>
                  </a:lnTo>
                  <a:lnTo>
                    <a:pt x="102" y="40"/>
                  </a:lnTo>
                  <a:lnTo>
                    <a:pt x="81" y="49"/>
                  </a:lnTo>
                  <a:lnTo>
                    <a:pt x="71" y="52"/>
                  </a:lnTo>
                  <a:lnTo>
                    <a:pt x="60" y="56"/>
                  </a:lnTo>
                  <a:lnTo>
                    <a:pt x="50" y="57"/>
                  </a:lnTo>
                  <a:lnTo>
                    <a:pt x="39" y="57"/>
                  </a:lnTo>
                  <a:lnTo>
                    <a:pt x="44" y="68"/>
                  </a:lnTo>
                  <a:lnTo>
                    <a:pt x="56" y="92"/>
                  </a:lnTo>
                  <a:lnTo>
                    <a:pt x="63" y="107"/>
                  </a:lnTo>
                  <a:lnTo>
                    <a:pt x="75" y="122"/>
                  </a:lnTo>
                  <a:lnTo>
                    <a:pt x="87" y="138"/>
                  </a:lnTo>
                  <a:lnTo>
                    <a:pt x="102" y="152"/>
                  </a:lnTo>
                  <a:lnTo>
                    <a:pt x="56" y="175"/>
                  </a:lnTo>
                  <a:lnTo>
                    <a:pt x="21" y="191"/>
                  </a:lnTo>
                  <a:lnTo>
                    <a:pt x="0" y="202"/>
                  </a:lnTo>
                  <a:lnTo>
                    <a:pt x="0" y="576"/>
                  </a:lnTo>
                  <a:lnTo>
                    <a:pt x="28" y="479"/>
                  </a:lnTo>
                  <a:lnTo>
                    <a:pt x="48" y="405"/>
                  </a:lnTo>
                  <a:lnTo>
                    <a:pt x="56" y="375"/>
                  </a:lnTo>
                  <a:lnTo>
                    <a:pt x="59" y="354"/>
                  </a:lnTo>
                  <a:lnTo>
                    <a:pt x="65" y="329"/>
                  </a:lnTo>
                  <a:lnTo>
                    <a:pt x="75" y="286"/>
                  </a:lnTo>
                  <a:lnTo>
                    <a:pt x="108" y="176"/>
                  </a:lnTo>
                  <a:lnTo>
                    <a:pt x="1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7307263" y="1087438"/>
              <a:ext cx="230188" cy="361950"/>
            </a:xfrm>
            <a:custGeom>
              <a:rect b="b" l="l" r="r" t="t"/>
              <a:pathLst>
                <a:path extrusionOk="0" h="228" w="145">
                  <a:moveTo>
                    <a:pt x="145" y="0"/>
                  </a:moveTo>
                  <a:lnTo>
                    <a:pt x="145" y="0"/>
                  </a:lnTo>
                  <a:lnTo>
                    <a:pt x="129" y="81"/>
                  </a:lnTo>
                  <a:lnTo>
                    <a:pt x="117" y="139"/>
                  </a:lnTo>
                  <a:lnTo>
                    <a:pt x="109" y="172"/>
                  </a:lnTo>
                  <a:lnTo>
                    <a:pt x="91" y="188"/>
                  </a:lnTo>
                  <a:lnTo>
                    <a:pt x="76" y="202"/>
                  </a:lnTo>
                  <a:lnTo>
                    <a:pt x="62" y="212"/>
                  </a:lnTo>
                  <a:lnTo>
                    <a:pt x="49" y="220"/>
                  </a:lnTo>
                  <a:lnTo>
                    <a:pt x="40" y="225"/>
                  </a:lnTo>
                  <a:lnTo>
                    <a:pt x="31" y="228"/>
                  </a:lnTo>
                  <a:lnTo>
                    <a:pt x="23" y="228"/>
                  </a:lnTo>
                  <a:lnTo>
                    <a:pt x="15" y="226"/>
                  </a:lnTo>
                  <a:lnTo>
                    <a:pt x="11" y="223"/>
                  </a:lnTo>
                  <a:lnTo>
                    <a:pt x="8" y="219"/>
                  </a:lnTo>
                  <a:lnTo>
                    <a:pt x="5" y="212"/>
                  </a:lnTo>
                  <a:lnTo>
                    <a:pt x="2" y="205"/>
                  </a:lnTo>
                  <a:lnTo>
                    <a:pt x="0" y="188"/>
                  </a:lnTo>
                  <a:lnTo>
                    <a:pt x="2" y="172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48"/>
                  </a:lnTo>
                  <a:lnTo>
                    <a:pt x="12" y="101"/>
                  </a:lnTo>
                  <a:lnTo>
                    <a:pt x="23" y="48"/>
                  </a:lnTo>
                  <a:lnTo>
                    <a:pt x="28" y="25"/>
                  </a:lnTo>
                  <a:lnTo>
                    <a:pt x="29" y="9"/>
                  </a:lnTo>
                  <a:lnTo>
                    <a:pt x="68" y="3"/>
                  </a:lnTo>
                  <a:lnTo>
                    <a:pt x="106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7307263" y="1087438"/>
              <a:ext cx="230188" cy="361950"/>
            </a:xfrm>
            <a:custGeom>
              <a:rect b="b" l="l" r="r" t="t"/>
              <a:pathLst>
                <a:path extrusionOk="0" h="228" w="145">
                  <a:moveTo>
                    <a:pt x="145" y="0"/>
                  </a:moveTo>
                  <a:lnTo>
                    <a:pt x="145" y="0"/>
                  </a:lnTo>
                  <a:lnTo>
                    <a:pt x="129" y="81"/>
                  </a:lnTo>
                  <a:lnTo>
                    <a:pt x="117" y="139"/>
                  </a:lnTo>
                  <a:lnTo>
                    <a:pt x="109" y="172"/>
                  </a:lnTo>
                  <a:lnTo>
                    <a:pt x="91" y="188"/>
                  </a:lnTo>
                  <a:lnTo>
                    <a:pt x="76" y="202"/>
                  </a:lnTo>
                  <a:lnTo>
                    <a:pt x="62" y="212"/>
                  </a:lnTo>
                  <a:lnTo>
                    <a:pt x="49" y="220"/>
                  </a:lnTo>
                  <a:lnTo>
                    <a:pt x="40" y="225"/>
                  </a:lnTo>
                  <a:lnTo>
                    <a:pt x="31" y="228"/>
                  </a:lnTo>
                  <a:lnTo>
                    <a:pt x="23" y="228"/>
                  </a:lnTo>
                  <a:lnTo>
                    <a:pt x="15" y="226"/>
                  </a:lnTo>
                  <a:lnTo>
                    <a:pt x="11" y="223"/>
                  </a:lnTo>
                  <a:lnTo>
                    <a:pt x="8" y="219"/>
                  </a:lnTo>
                  <a:lnTo>
                    <a:pt x="5" y="212"/>
                  </a:lnTo>
                  <a:lnTo>
                    <a:pt x="2" y="205"/>
                  </a:lnTo>
                  <a:lnTo>
                    <a:pt x="0" y="188"/>
                  </a:lnTo>
                  <a:lnTo>
                    <a:pt x="2" y="172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48"/>
                  </a:lnTo>
                  <a:lnTo>
                    <a:pt x="12" y="101"/>
                  </a:lnTo>
                  <a:lnTo>
                    <a:pt x="23" y="48"/>
                  </a:lnTo>
                  <a:lnTo>
                    <a:pt x="28" y="25"/>
                  </a:lnTo>
                  <a:lnTo>
                    <a:pt x="29" y="9"/>
                  </a:lnTo>
                  <a:lnTo>
                    <a:pt x="68" y="3"/>
                  </a:lnTo>
                  <a:lnTo>
                    <a:pt x="106" y="1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6975475" y="2274888"/>
              <a:ext cx="23813" cy="165100"/>
            </a:xfrm>
            <a:custGeom>
              <a:rect b="b" l="l" r="r" t="t"/>
              <a:pathLst>
                <a:path extrusionOk="0" h="104" w="15">
                  <a:moveTo>
                    <a:pt x="15" y="0"/>
                  </a:moveTo>
                  <a:lnTo>
                    <a:pt x="15" y="0"/>
                  </a:lnTo>
                  <a:lnTo>
                    <a:pt x="9" y="39"/>
                  </a:lnTo>
                  <a:lnTo>
                    <a:pt x="3" y="75"/>
                  </a:lnTo>
                  <a:lnTo>
                    <a:pt x="0" y="104"/>
                  </a:lnTo>
                  <a:lnTo>
                    <a:pt x="0" y="90"/>
                  </a:lnTo>
                  <a:lnTo>
                    <a:pt x="3" y="6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6975475" y="2274888"/>
              <a:ext cx="23813" cy="165100"/>
            </a:xfrm>
            <a:custGeom>
              <a:rect b="b" l="l" r="r" t="t"/>
              <a:pathLst>
                <a:path extrusionOk="0" h="104" w="15">
                  <a:moveTo>
                    <a:pt x="15" y="0"/>
                  </a:moveTo>
                  <a:lnTo>
                    <a:pt x="15" y="0"/>
                  </a:lnTo>
                  <a:lnTo>
                    <a:pt x="9" y="39"/>
                  </a:lnTo>
                  <a:lnTo>
                    <a:pt x="3" y="75"/>
                  </a:lnTo>
                  <a:lnTo>
                    <a:pt x="0" y="104"/>
                  </a:lnTo>
                  <a:lnTo>
                    <a:pt x="0" y="90"/>
                  </a:lnTo>
                  <a:lnTo>
                    <a:pt x="3" y="6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6948488" y="2274888"/>
              <a:ext cx="22225" cy="28575"/>
            </a:xfrm>
            <a:custGeom>
              <a:rect b="b" l="l" r="r" t="t"/>
              <a:pathLst>
                <a:path extrusionOk="0" h="18" w="14">
                  <a:moveTo>
                    <a:pt x="14" y="9"/>
                  </a:moveTo>
                  <a:lnTo>
                    <a:pt x="14" y="9"/>
                  </a:lnTo>
                  <a:lnTo>
                    <a:pt x="12" y="14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6" y="18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6948488" y="2274888"/>
              <a:ext cx="22225" cy="28575"/>
            </a:xfrm>
            <a:custGeom>
              <a:rect b="b" l="l" r="r" t="t"/>
              <a:pathLst>
                <a:path extrusionOk="0" h="18" w="14">
                  <a:moveTo>
                    <a:pt x="14" y="9"/>
                  </a:moveTo>
                  <a:lnTo>
                    <a:pt x="14" y="9"/>
                  </a:lnTo>
                  <a:lnTo>
                    <a:pt x="12" y="14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6" y="18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6938963" y="2360613"/>
              <a:ext cx="22225" cy="28575"/>
            </a:xfrm>
            <a:custGeom>
              <a:rect b="b" l="l" r="r" t="t"/>
              <a:pathLst>
                <a:path extrusionOk="0" h="18" w="14">
                  <a:moveTo>
                    <a:pt x="14" y="11"/>
                  </a:moveTo>
                  <a:lnTo>
                    <a:pt x="14" y="11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2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6938963" y="2360613"/>
              <a:ext cx="22225" cy="28575"/>
            </a:xfrm>
            <a:custGeom>
              <a:rect b="b" l="l" r="r" t="t"/>
              <a:pathLst>
                <a:path extrusionOk="0" h="18" w="14">
                  <a:moveTo>
                    <a:pt x="14" y="11"/>
                  </a:moveTo>
                  <a:lnTo>
                    <a:pt x="14" y="11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2"/>
                  </a:lnTo>
                  <a:lnTo>
                    <a:pt x="12" y="5"/>
                  </a:lnTo>
                  <a:lnTo>
                    <a:pt x="14" y="8"/>
                  </a:lnTo>
                  <a:lnTo>
                    <a:pt x="14" y="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6999288" y="1341438"/>
              <a:ext cx="650875" cy="914400"/>
            </a:xfrm>
            <a:custGeom>
              <a:rect b="b" l="l" r="r" t="t"/>
              <a:pathLst>
                <a:path extrusionOk="0" h="576" w="410">
                  <a:moveTo>
                    <a:pt x="378" y="0"/>
                  </a:moveTo>
                  <a:lnTo>
                    <a:pt x="378" y="0"/>
                  </a:lnTo>
                  <a:lnTo>
                    <a:pt x="378" y="15"/>
                  </a:lnTo>
                  <a:lnTo>
                    <a:pt x="378" y="31"/>
                  </a:lnTo>
                  <a:lnTo>
                    <a:pt x="380" y="52"/>
                  </a:lnTo>
                  <a:lnTo>
                    <a:pt x="383" y="77"/>
                  </a:lnTo>
                  <a:lnTo>
                    <a:pt x="389" y="99"/>
                  </a:lnTo>
                  <a:lnTo>
                    <a:pt x="394" y="111"/>
                  </a:lnTo>
                  <a:lnTo>
                    <a:pt x="398" y="122"/>
                  </a:lnTo>
                  <a:lnTo>
                    <a:pt x="404" y="132"/>
                  </a:lnTo>
                  <a:lnTo>
                    <a:pt x="410" y="143"/>
                  </a:lnTo>
                  <a:lnTo>
                    <a:pt x="338" y="167"/>
                  </a:lnTo>
                  <a:lnTo>
                    <a:pt x="276" y="185"/>
                  </a:lnTo>
                  <a:lnTo>
                    <a:pt x="247" y="193"/>
                  </a:lnTo>
                  <a:lnTo>
                    <a:pt x="223" y="197"/>
                  </a:lnTo>
                  <a:lnTo>
                    <a:pt x="259" y="226"/>
                  </a:lnTo>
                  <a:lnTo>
                    <a:pt x="297" y="255"/>
                  </a:lnTo>
                  <a:lnTo>
                    <a:pt x="339" y="282"/>
                  </a:lnTo>
                  <a:lnTo>
                    <a:pt x="326" y="289"/>
                  </a:lnTo>
                  <a:lnTo>
                    <a:pt x="291" y="309"/>
                  </a:lnTo>
                  <a:lnTo>
                    <a:pt x="241" y="341"/>
                  </a:lnTo>
                  <a:lnTo>
                    <a:pt x="182" y="380"/>
                  </a:lnTo>
                  <a:lnTo>
                    <a:pt x="152" y="402"/>
                  </a:lnTo>
                  <a:lnTo>
                    <a:pt x="122" y="425"/>
                  </a:lnTo>
                  <a:lnTo>
                    <a:pt x="93" y="449"/>
                  </a:lnTo>
                  <a:lnTo>
                    <a:pt x="68" y="475"/>
                  </a:lnTo>
                  <a:lnTo>
                    <a:pt x="44" y="500"/>
                  </a:lnTo>
                  <a:lnTo>
                    <a:pt x="24" y="526"/>
                  </a:lnTo>
                  <a:lnTo>
                    <a:pt x="16" y="538"/>
                  </a:lnTo>
                  <a:lnTo>
                    <a:pt x="9" y="552"/>
                  </a:lnTo>
                  <a:lnTo>
                    <a:pt x="4" y="564"/>
                  </a:lnTo>
                  <a:lnTo>
                    <a:pt x="0" y="576"/>
                  </a:lnTo>
                  <a:lnTo>
                    <a:pt x="19" y="488"/>
                  </a:lnTo>
                  <a:lnTo>
                    <a:pt x="37" y="418"/>
                  </a:lnTo>
                  <a:lnTo>
                    <a:pt x="47" y="386"/>
                  </a:lnTo>
                  <a:lnTo>
                    <a:pt x="56" y="362"/>
                  </a:lnTo>
                  <a:lnTo>
                    <a:pt x="62" y="350"/>
                  </a:lnTo>
                  <a:lnTo>
                    <a:pt x="74" y="332"/>
                  </a:lnTo>
                  <a:lnTo>
                    <a:pt x="110" y="286"/>
                  </a:lnTo>
                  <a:lnTo>
                    <a:pt x="157" y="232"/>
                  </a:lnTo>
                  <a:lnTo>
                    <a:pt x="211" y="172"/>
                  </a:lnTo>
                  <a:lnTo>
                    <a:pt x="265" y="113"/>
                  </a:lnTo>
                  <a:lnTo>
                    <a:pt x="315" y="62"/>
                  </a:lnTo>
                  <a:lnTo>
                    <a:pt x="354" y="21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6999288" y="1341438"/>
              <a:ext cx="650875" cy="914400"/>
            </a:xfrm>
            <a:custGeom>
              <a:rect b="b" l="l" r="r" t="t"/>
              <a:pathLst>
                <a:path extrusionOk="0" h="576" w="410">
                  <a:moveTo>
                    <a:pt x="378" y="0"/>
                  </a:moveTo>
                  <a:lnTo>
                    <a:pt x="378" y="0"/>
                  </a:lnTo>
                  <a:lnTo>
                    <a:pt x="378" y="15"/>
                  </a:lnTo>
                  <a:lnTo>
                    <a:pt x="378" y="31"/>
                  </a:lnTo>
                  <a:lnTo>
                    <a:pt x="380" y="52"/>
                  </a:lnTo>
                  <a:lnTo>
                    <a:pt x="383" y="77"/>
                  </a:lnTo>
                  <a:lnTo>
                    <a:pt x="389" y="99"/>
                  </a:lnTo>
                  <a:lnTo>
                    <a:pt x="394" y="111"/>
                  </a:lnTo>
                  <a:lnTo>
                    <a:pt x="398" y="122"/>
                  </a:lnTo>
                  <a:lnTo>
                    <a:pt x="404" y="132"/>
                  </a:lnTo>
                  <a:lnTo>
                    <a:pt x="410" y="143"/>
                  </a:lnTo>
                  <a:lnTo>
                    <a:pt x="338" y="167"/>
                  </a:lnTo>
                  <a:lnTo>
                    <a:pt x="276" y="185"/>
                  </a:lnTo>
                  <a:lnTo>
                    <a:pt x="247" y="193"/>
                  </a:lnTo>
                  <a:lnTo>
                    <a:pt x="223" y="197"/>
                  </a:lnTo>
                  <a:lnTo>
                    <a:pt x="259" y="226"/>
                  </a:lnTo>
                  <a:lnTo>
                    <a:pt x="297" y="255"/>
                  </a:lnTo>
                  <a:lnTo>
                    <a:pt x="339" y="282"/>
                  </a:lnTo>
                  <a:lnTo>
                    <a:pt x="326" y="289"/>
                  </a:lnTo>
                  <a:lnTo>
                    <a:pt x="291" y="309"/>
                  </a:lnTo>
                  <a:lnTo>
                    <a:pt x="241" y="341"/>
                  </a:lnTo>
                  <a:lnTo>
                    <a:pt x="182" y="380"/>
                  </a:lnTo>
                  <a:lnTo>
                    <a:pt x="152" y="402"/>
                  </a:lnTo>
                  <a:lnTo>
                    <a:pt x="122" y="425"/>
                  </a:lnTo>
                  <a:lnTo>
                    <a:pt x="93" y="449"/>
                  </a:lnTo>
                  <a:lnTo>
                    <a:pt x="68" y="475"/>
                  </a:lnTo>
                  <a:lnTo>
                    <a:pt x="44" y="500"/>
                  </a:lnTo>
                  <a:lnTo>
                    <a:pt x="24" y="526"/>
                  </a:lnTo>
                  <a:lnTo>
                    <a:pt x="16" y="538"/>
                  </a:lnTo>
                  <a:lnTo>
                    <a:pt x="9" y="552"/>
                  </a:lnTo>
                  <a:lnTo>
                    <a:pt x="4" y="564"/>
                  </a:lnTo>
                  <a:lnTo>
                    <a:pt x="0" y="576"/>
                  </a:lnTo>
                  <a:lnTo>
                    <a:pt x="19" y="488"/>
                  </a:lnTo>
                  <a:lnTo>
                    <a:pt x="37" y="418"/>
                  </a:lnTo>
                  <a:lnTo>
                    <a:pt x="47" y="386"/>
                  </a:lnTo>
                  <a:lnTo>
                    <a:pt x="56" y="362"/>
                  </a:lnTo>
                  <a:lnTo>
                    <a:pt x="62" y="350"/>
                  </a:lnTo>
                  <a:lnTo>
                    <a:pt x="74" y="332"/>
                  </a:lnTo>
                  <a:lnTo>
                    <a:pt x="110" y="286"/>
                  </a:lnTo>
                  <a:lnTo>
                    <a:pt x="157" y="232"/>
                  </a:lnTo>
                  <a:lnTo>
                    <a:pt x="211" y="172"/>
                  </a:lnTo>
                  <a:lnTo>
                    <a:pt x="265" y="113"/>
                  </a:lnTo>
                  <a:lnTo>
                    <a:pt x="315" y="62"/>
                  </a:lnTo>
                  <a:lnTo>
                    <a:pt x="354" y="21"/>
                  </a:lnTo>
                  <a:lnTo>
                    <a:pt x="37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7088188" y="1360488"/>
              <a:ext cx="487363" cy="555625"/>
            </a:xfrm>
            <a:custGeom>
              <a:rect b="b" l="l" r="r" t="t"/>
              <a:pathLst>
                <a:path extrusionOk="0" h="350" w="307">
                  <a:moveTo>
                    <a:pt x="200" y="0"/>
                  </a:moveTo>
                  <a:lnTo>
                    <a:pt x="200" y="0"/>
                  </a:lnTo>
                  <a:lnTo>
                    <a:pt x="182" y="16"/>
                  </a:lnTo>
                  <a:lnTo>
                    <a:pt x="178" y="0"/>
                  </a:lnTo>
                  <a:lnTo>
                    <a:pt x="161" y="33"/>
                  </a:lnTo>
                  <a:lnTo>
                    <a:pt x="156" y="39"/>
                  </a:lnTo>
                  <a:lnTo>
                    <a:pt x="152" y="45"/>
                  </a:lnTo>
                  <a:lnTo>
                    <a:pt x="147" y="3"/>
                  </a:lnTo>
                  <a:lnTo>
                    <a:pt x="140" y="12"/>
                  </a:lnTo>
                  <a:lnTo>
                    <a:pt x="138" y="4"/>
                  </a:lnTo>
                  <a:lnTo>
                    <a:pt x="111" y="7"/>
                  </a:lnTo>
                  <a:lnTo>
                    <a:pt x="102" y="7"/>
                  </a:lnTo>
                  <a:lnTo>
                    <a:pt x="89" y="42"/>
                  </a:lnTo>
                  <a:lnTo>
                    <a:pt x="74" y="90"/>
                  </a:lnTo>
                  <a:lnTo>
                    <a:pt x="57" y="146"/>
                  </a:lnTo>
                  <a:lnTo>
                    <a:pt x="39" y="205"/>
                  </a:lnTo>
                  <a:lnTo>
                    <a:pt x="12" y="306"/>
                  </a:lnTo>
                  <a:lnTo>
                    <a:pt x="0" y="350"/>
                  </a:lnTo>
                  <a:lnTo>
                    <a:pt x="12" y="329"/>
                  </a:lnTo>
                  <a:lnTo>
                    <a:pt x="28" y="306"/>
                  </a:lnTo>
                  <a:lnTo>
                    <a:pt x="48" y="280"/>
                  </a:lnTo>
                  <a:lnTo>
                    <a:pt x="69" y="253"/>
                  </a:lnTo>
                  <a:lnTo>
                    <a:pt x="120" y="194"/>
                  </a:lnTo>
                  <a:lnTo>
                    <a:pt x="173" y="137"/>
                  </a:lnTo>
                  <a:lnTo>
                    <a:pt x="224" y="84"/>
                  </a:lnTo>
                  <a:lnTo>
                    <a:pt x="267" y="40"/>
                  </a:lnTo>
                  <a:lnTo>
                    <a:pt x="307" y="0"/>
                  </a:lnTo>
                  <a:lnTo>
                    <a:pt x="249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7088188" y="1360488"/>
              <a:ext cx="487363" cy="555625"/>
            </a:xfrm>
            <a:custGeom>
              <a:rect b="b" l="l" r="r" t="t"/>
              <a:pathLst>
                <a:path extrusionOk="0" h="350" w="307">
                  <a:moveTo>
                    <a:pt x="200" y="0"/>
                  </a:moveTo>
                  <a:lnTo>
                    <a:pt x="200" y="0"/>
                  </a:lnTo>
                  <a:lnTo>
                    <a:pt x="182" y="16"/>
                  </a:lnTo>
                  <a:lnTo>
                    <a:pt x="178" y="0"/>
                  </a:lnTo>
                  <a:lnTo>
                    <a:pt x="161" y="33"/>
                  </a:lnTo>
                  <a:lnTo>
                    <a:pt x="156" y="39"/>
                  </a:lnTo>
                  <a:lnTo>
                    <a:pt x="152" y="45"/>
                  </a:lnTo>
                  <a:lnTo>
                    <a:pt x="147" y="3"/>
                  </a:lnTo>
                  <a:lnTo>
                    <a:pt x="140" y="12"/>
                  </a:lnTo>
                  <a:lnTo>
                    <a:pt x="138" y="4"/>
                  </a:lnTo>
                  <a:lnTo>
                    <a:pt x="111" y="7"/>
                  </a:lnTo>
                  <a:lnTo>
                    <a:pt x="102" y="7"/>
                  </a:lnTo>
                  <a:lnTo>
                    <a:pt x="89" y="42"/>
                  </a:lnTo>
                  <a:lnTo>
                    <a:pt x="74" y="90"/>
                  </a:lnTo>
                  <a:lnTo>
                    <a:pt x="57" y="146"/>
                  </a:lnTo>
                  <a:lnTo>
                    <a:pt x="39" y="205"/>
                  </a:lnTo>
                  <a:lnTo>
                    <a:pt x="12" y="306"/>
                  </a:lnTo>
                  <a:lnTo>
                    <a:pt x="0" y="350"/>
                  </a:lnTo>
                  <a:lnTo>
                    <a:pt x="12" y="329"/>
                  </a:lnTo>
                  <a:lnTo>
                    <a:pt x="28" y="306"/>
                  </a:lnTo>
                  <a:lnTo>
                    <a:pt x="48" y="280"/>
                  </a:lnTo>
                  <a:lnTo>
                    <a:pt x="69" y="253"/>
                  </a:lnTo>
                  <a:lnTo>
                    <a:pt x="120" y="194"/>
                  </a:lnTo>
                  <a:lnTo>
                    <a:pt x="173" y="137"/>
                  </a:lnTo>
                  <a:lnTo>
                    <a:pt x="224" y="84"/>
                  </a:lnTo>
                  <a:lnTo>
                    <a:pt x="267" y="40"/>
                  </a:lnTo>
                  <a:lnTo>
                    <a:pt x="307" y="0"/>
                  </a:lnTo>
                  <a:lnTo>
                    <a:pt x="249" y="0"/>
                  </a:lnTo>
                  <a:lnTo>
                    <a:pt x="2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7370763" y="1263650"/>
              <a:ext cx="241300" cy="204788"/>
            </a:xfrm>
            <a:custGeom>
              <a:rect b="b" l="l" r="r" t="t"/>
              <a:pathLst>
                <a:path extrusionOk="0" h="129" w="152">
                  <a:moveTo>
                    <a:pt x="96" y="0"/>
                  </a:moveTo>
                  <a:lnTo>
                    <a:pt x="96" y="0"/>
                  </a:lnTo>
                  <a:lnTo>
                    <a:pt x="52" y="28"/>
                  </a:lnTo>
                  <a:lnTo>
                    <a:pt x="0" y="61"/>
                  </a:lnTo>
                  <a:lnTo>
                    <a:pt x="6" y="89"/>
                  </a:lnTo>
                  <a:lnTo>
                    <a:pt x="12" y="112"/>
                  </a:lnTo>
                  <a:lnTo>
                    <a:pt x="16" y="129"/>
                  </a:lnTo>
                  <a:lnTo>
                    <a:pt x="36" y="118"/>
                  </a:lnTo>
                  <a:lnTo>
                    <a:pt x="80" y="92"/>
                  </a:lnTo>
                  <a:lnTo>
                    <a:pt x="126" y="64"/>
                  </a:lnTo>
                  <a:lnTo>
                    <a:pt x="143" y="50"/>
                  </a:lnTo>
                  <a:lnTo>
                    <a:pt x="147" y="46"/>
                  </a:lnTo>
                  <a:lnTo>
                    <a:pt x="152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7245350" y="1290638"/>
              <a:ext cx="76200" cy="163513"/>
            </a:xfrm>
            <a:custGeom>
              <a:rect b="b" l="l" r="r" t="t"/>
              <a:pathLst>
                <a:path extrusionOk="0" h="103" w="48">
                  <a:moveTo>
                    <a:pt x="45" y="0"/>
                  </a:moveTo>
                  <a:lnTo>
                    <a:pt x="45" y="0"/>
                  </a:lnTo>
                  <a:lnTo>
                    <a:pt x="45" y="3"/>
                  </a:lnTo>
                  <a:lnTo>
                    <a:pt x="44" y="15"/>
                  </a:lnTo>
                  <a:lnTo>
                    <a:pt x="45" y="30"/>
                  </a:lnTo>
                  <a:lnTo>
                    <a:pt x="47" y="39"/>
                  </a:lnTo>
                  <a:lnTo>
                    <a:pt x="48" y="47"/>
                  </a:lnTo>
                  <a:lnTo>
                    <a:pt x="36" y="72"/>
                  </a:lnTo>
                  <a:lnTo>
                    <a:pt x="26" y="91"/>
                  </a:lnTo>
                  <a:lnTo>
                    <a:pt x="21" y="98"/>
                  </a:lnTo>
                  <a:lnTo>
                    <a:pt x="17" y="103"/>
                  </a:lnTo>
                  <a:lnTo>
                    <a:pt x="8" y="75"/>
                  </a:lnTo>
                  <a:lnTo>
                    <a:pt x="3" y="53"/>
                  </a:lnTo>
                  <a:lnTo>
                    <a:pt x="0" y="3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7283450" y="1439863"/>
              <a:ext cx="106363" cy="115888"/>
            </a:xfrm>
            <a:custGeom>
              <a:rect b="b" l="l" r="r" t="t"/>
              <a:pathLst>
                <a:path extrusionOk="0" h="73" w="67">
                  <a:moveTo>
                    <a:pt x="67" y="6"/>
                  </a:moveTo>
                  <a:lnTo>
                    <a:pt x="67" y="6"/>
                  </a:lnTo>
                  <a:lnTo>
                    <a:pt x="33" y="1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" y="33"/>
                  </a:lnTo>
                  <a:lnTo>
                    <a:pt x="9" y="63"/>
                  </a:lnTo>
                  <a:lnTo>
                    <a:pt x="21" y="70"/>
                  </a:lnTo>
                  <a:lnTo>
                    <a:pt x="29" y="73"/>
                  </a:lnTo>
                  <a:lnTo>
                    <a:pt x="32" y="73"/>
                  </a:lnTo>
                  <a:lnTo>
                    <a:pt x="35" y="72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7283450" y="1439863"/>
              <a:ext cx="106363" cy="115888"/>
            </a:xfrm>
            <a:custGeom>
              <a:rect b="b" l="l" r="r" t="t"/>
              <a:pathLst>
                <a:path extrusionOk="0" h="73" w="67">
                  <a:moveTo>
                    <a:pt x="67" y="6"/>
                  </a:moveTo>
                  <a:lnTo>
                    <a:pt x="67" y="6"/>
                  </a:lnTo>
                  <a:lnTo>
                    <a:pt x="33" y="1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" y="33"/>
                  </a:lnTo>
                  <a:lnTo>
                    <a:pt x="9" y="63"/>
                  </a:lnTo>
                  <a:lnTo>
                    <a:pt x="21" y="70"/>
                  </a:lnTo>
                  <a:lnTo>
                    <a:pt x="29" y="73"/>
                  </a:lnTo>
                  <a:lnTo>
                    <a:pt x="32" y="73"/>
                  </a:lnTo>
                  <a:lnTo>
                    <a:pt x="35" y="72"/>
                  </a:lnTo>
                  <a:lnTo>
                    <a:pt x="67" y="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7321550" y="1360488"/>
              <a:ext cx="49213" cy="84138"/>
            </a:xfrm>
            <a:custGeom>
              <a:rect b="b" l="l" r="r" t="t"/>
              <a:pathLst>
                <a:path extrusionOk="0" h="53" w="31">
                  <a:moveTo>
                    <a:pt x="31" y="0"/>
                  </a:moveTo>
                  <a:lnTo>
                    <a:pt x="31" y="0"/>
                  </a:lnTo>
                  <a:lnTo>
                    <a:pt x="5" y="45"/>
                  </a:lnTo>
                  <a:lnTo>
                    <a:pt x="3" y="27"/>
                  </a:lnTo>
                  <a:lnTo>
                    <a:pt x="0" y="3"/>
                  </a:lnTo>
                  <a:lnTo>
                    <a:pt x="2" y="24"/>
                  </a:lnTo>
                  <a:lnTo>
                    <a:pt x="5" y="53"/>
                  </a:lnTo>
                  <a:lnTo>
                    <a:pt x="12" y="37"/>
                  </a:lnTo>
                  <a:lnTo>
                    <a:pt x="20" y="1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0A2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7321550" y="1360488"/>
              <a:ext cx="49213" cy="84138"/>
            </a:xfrm>
            <a:custGeom>
              <a:rect b="b" l="l" r="r" t="t"/>
              <a:pathLst>
                <a:path extrusionOk="0" h="53" w="31">
                  <a:moveTo>
                    <a:pt x="31" y="0"/>
                  </a:moveTo>
                  <a:lnTo>
                    <a:pt x="31" y="0"/>
                  </a:lnTo>
                  <a:lnTo>
                    <a:pt x="5" y="45"/>
                  </a:lnTo>
                  <a:lnTo>
                    <a:pt x="3" y="27"/>
                  </a:lnTo>
                  <a:lnTo>
                    <a:pt x="0" y="3"/>
                  </a:lnTo>
                  <a:lnTo>
                    <a:pt x="2" y="24"/>
                  </a:lnTo>
                  <a:lnTo>
                    <a:pt x="5" y="53"/>
                  </a:lnTo>
                  <a:lnTo>
                    <a:pt x="12" y="37"/>
                  </a:lnTo>
                  <a:lnTo>
                    <a:pt x="20" y="19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6853238" y="2463800"/>
              <a:ext cx="414338" cy="71438"/>
            </a:xfrm>
            <a:custGeom>
              <a:rect b="b" l="l" r="r" t="t"/>
              <a:pathLst>
                <a:path extrusionOk="0" h="45" w="261">
                  <a:moveTo>
                    <a:pt x="0" y="2"/>
                  </a:moveTo>
                  <a:lnTo>
                    <a:pt x="0" y="2"/>
                  </a:lnTo>
                  <a:lnTo>
                    <a:pt x="36" y="0"/>
                  </a:lnTo>
                  <a:lnTo>
                    <a:pt x="65" y="0"/>
                  </a:lnTo>
                  <a:lnTo>
                    <a:pt x="83" y="0"/>
                  </a:lnTo>
                  <a:lnTo>
                    <a:pt x="89" y="8"/>
                  </a:lnTo>
                  <a:lnTo>
                    <a:pt x="155" y="20"/>
                  </a:lnTo>
                  <a:lnTo>
                    <a:pt x="211" y="32"/>
                  </a:lnTo>
                  <a:lnTo>
                    <a:pt x="238" y="39"/>
                  </a:lnTo>
                  <a:lnTo>
                    <a:pt x="261" y="45"/>
                  </a:lnTo>
                  <a:lnTo>
                    <a:pt x="244" y="41"/>
                  </a:lnTo>
                  <a:lnTo>
                    <a:pt x="202" y="32"/>
                  </a:lnTo>
                  <a:lnTo>
                    <a:pt x="175" y="26"/>
                  </a:lnTo>
                  <a:lnTo>
                    <a:pt x="145" y="21"/>
                  </a:lnTo>
                  <a:lnTo>
                    <a:pt x="116" y="18"/>
                  </a:lnTo>
                  <a:lnTo>
                    <a:pt x="87" y="15"/>
                  </a:lnTo>
                  <a:lnTo>
                    <a:pt x="80" y="6"/>
                  </a:lnTo>
                  <a:lnTo>
                    <a:pt x="46" y="3"/>
                  </a:lnTo>
                  <a:lnTo>
                    <a:pt x="21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6853238" y="2463800"/>
              <a:ext cx="414338" cy="71438"/>
            </a:xfrm>
            <a:custGeom>
              <a:rect b="b" l="l" r="r" t="t"/>
              <a:pathLst>
                <a:path extrusionOk="0" h="45" w="261">
                  <a:moveTo>
                    <a:pt x="0" y="2"/>
                  </a:moveTo>
                  <a:lnTo>
                    <a:pt x="0" y="2"/>
                  </a:lnTo>
                  <a:lnTo>
                    <a:pt x="36" y="0"/>
                  </a:lnTo>
                  <a:lnTo>
                    <a:pt x="65" y="0"/>
                  </a:lnTo>
                  <a:lnTo>
                    <a:pt x="83" y="0"/>
                  </a:lnTo>
                  <a:lnTo>
                    <a:pt x="89" y="8"/>
                  </a:lnTo>
                  <a:lnTo>
                    <a:pt x="155" y="20"/>
                  </a:lnTo>
                  <a:lnTo>
                    <a:pt x="211" y="32"/>
                  </a:lnTo>
                  <a:lnTo>
                    <a:pt x="238" y="39"/>
                  </a:lnTo>
                  <a:lnTo>
                    <a:pt x="261" y="45"/>
                  </a:lnTo>
                  <a:lnTo>
                    <a:pt x="244" y="41"/>
                  </a:lnTo>
                  <a:lnTo>
                    <a:pt x="202" y="32"/>
                  </a:lnTo>
                  <a:lnTo>
                    <a:pt x="175" y="26"/>
                  </a:lnTo>
                  <a:lnTo>
                    <a:pt x="145" y="21"/>
                  </a:lnTo>
                  <a:lnTo>
                    <a:pt x="116" y="18"/>
                  </a:lnTo>
                  <a:lnTo>
                    <a:pt x="87" y="15"/>
                  </a:lnTo>
                  <a:lnTo>
                    <a:pt x="80" y="6"/>
                  </a:lnTo>
                  <a:lnTo>
                    <a:pt x="46" y="3"/>
                  </a:lnTo>
                  <a:lnTo>
                    <a:pt x="21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7370763" y="1331913"/>
              <a:ext cx="825500" cy="892175"/>
            </a:xfrm>
            <a:custGeom>
              <a:rect b="b" l="l" r="r" t="t"/>
              <a:pathLst>
                <a:path extrusionOk="0" h="562" w="520">
                  <a:moveTo>
                    <a:pt x="152" y="0"/>
                  </a:moveTo>
                  <a:lnTo>
                    <a:pt x="152" y="0"/>
                  </a:lnTo>
                  <a:lnTo>
                    <a:pt x="167" y="1"/>
                  </a:lnTo>
                  <a:lnTo>
                    <a:pt x="206" y="10"/>
                  </a:lnTo>
                  <a:lnTo>
                    <a:pt x="233" y="16"/>
                  </a:lnTo>
                  <a:lnTo>
                    <a:pt x="264" y="25"/>
                  </a:lnTo>
                  <a:lnTo>
                    <a:pt x="295" y="37"/>
                  </a:lnTo>
                  <a:lnTo>
                    <a:pt x="330" y="51"/>
                  </a:lnTo>
                  <a:lnTo>
                    <a:pt x="363" y="68"/>
                  </a:lnTo>
                  <a:lnTo>
                    <a:pt x="396" y="89"/>
                  </a:lnTo>
                  <a:lnTo>
                    <a:pt x="411" y="99"/>
                  </a:lnTo>
                  <a:lnTo>
                    <a:pt x="427" y="113"/>
                  </a:lnTo>
                  <a:lnTo>
                    <a:pt x="442" y="125"/>
                  </a:lnTo>
                  <a:lnTo>
                    <a:pt x="455" y="140"/>
                  </a:lnTo>
                  <a:lnTo>
                    <a:pt x="469" y="155"/>
                  </a:lnTo>
                  <a:lnTo>
                    <a:pt x="479" y="170"/>
                  </a:lnTo>
                  <a:lnTo>
                    <a:pt x="490" y="188"/>
                  </a:lnTo>
                  <a:lnTo>
                    <a:pt x="499" y="206"/>
                  </a:lnTo>
                  <a:lnTo>
                    <a:pt x="506" y="226"/>
                  </a:lnTo>
                  <a:lnTo>
                    <a:pt x="513" y="246"/>
                  </a:lnTo>
                  <a:lnTo>
                    <a:pt x="517" y="268"/>
                  </a:lnTo>
                  <a:lnTo>
                    <a:pt x="520" y="291"/>
                  </a:lnTo>
                  <a:lnTo>
                    <a:pt x="520" y="321"/>
                  </a:lnTo>
                  <a:lnTo>
                    <a:pt x="519" y="348"/>
                  </a:lnTo>
                  <a:lnTo>
                    <a:pt x="513" y="374"/>
                  </a:lnTo>
                  <a:lnTo>
                    <a:pt x="503" y="398"/>
                  </a:lnTo>
                  <a:lnTo>
                    <a:pt x="493" y="419"/>
                  </a:lnTo>
                  <a:lnTo>
                    <a:pt x="481" y="440"/>
                  </a:lnTo>
                  <a:lnTo>
                    <a:pt x="466" y="457"/>
                  </a:lnTo>
                  <a:lnTo>
                    <a:pt x="448" y="473"/>
                  </a:lnTo>
                  <a:lnTo>
                    <a:pt x="430" y="488"/>
                  </a:lnTo>
                  <a:lnTo>
                    <a:pt x="410" y="500"/>
                  </a:lnTo>
                  <a:lnTo>
                    <a:pt x="387" y="513"/>
                  </a:lnTo>
                  <a:lnTo>
                    <a:pt x="365" y="522"/>
                  </a:lnTo>
                  <a:lnTo>
                    <a:pt x="342" y="531"/>
                  </a:lnTo>
                  <a:lnTo>
                    <a:pt x="318" y="538"/>
                  </a:lnTo>
                  <a:lnTo>
                    <a:pt x="292" y="544"/>
                  </a:lnTo>
                  <a:lnTo>
                    <a:pt x="268" y="550"/>
                  </a:lnTo>
                  <a:lnTo>
                    <a:pt x="218" y="556"/>
                  </a:lnTo>
                  <a:lnTo>
                    <a:pt x="170" y="561"/>
                  </a:lnTo>
                  <a:lnTo>
                    <a:pt x="125" y="562"/>
                  </a:lnTo>
                  <a:lnTo>
                    <a:pt x="84" y="562"/>
                  </a:lnTo>
                  <a:lnTo>
                    <a:pt x="49" y="561"/>
                  </a:lnTo>
                  <a:lnTo>
                    <a:pt x="22" y="559"/>
                  </a:lnTo>
                  <a:lnTo>
                    <a:pt x="0" y="558"/>
                  </a:lnTo>
                  <a:lnTo>
                    <a:pt x="7" y="541"/>
                  </a:lnTo>
                  <a:lnTo>
                    <a:pt x="16" y="523"/>
                  </a:lnTo>
                  <a:lnTo>
                    <a:pt x="24" y="502"/>
                  </a:lnTo>
                  <a:lnTo>
                    <a:pt x="31" y="479"/>
                  </a:lnTo>
                  <a:lnTo>
                    <a:pt x="33" y="467"/>
                  </a:lnTo>
                  <a:lnTo>
                    <a:pt x="34" y="457"/>
                  </a:lnTo>
                  <a:lnTo>
                    <a:pt x="34" y="446"/>
                  </a:lnTo>
                  <a:lnTo>
                    <a:pt x="34" y="437"/>
                  </a:lnTo>
                  <a:lnTo>
                    <a:pt x="31" y="428"/>
                  </a:lnTo>
                  <a:lnTo>
                    <a:pt x="25" y="420"/>
                  </a:lnTo>
                  <a:lnTo>
                    <a:pt x="42" y="425"/>
                  </a:lnTo>
                  <a:lnTo>
                    <a:pt x="86" y="434"/>
                  </a:lnTo>
                  <a:lnTo>
                    <a:pt x="114" y="439"/>
                  </a:lnTo>
                  <a:lnTo>
                    <a:pt x="146" y="443"/>
                  </a:lnTo>
                  <a:lnTo>
                    <a:pt x="181" y="446"/>
                  </a:lnTo>
                  <a:lnTo>
                    <a:pt x="217" y="448"/>
                  </a:lnTo>
                  <a:lnTo>
                    <a:pt x="253" y="448"/>
                  </a:lnTo>
                  <a:lnTo>
                    <a:pt x="270" y="445"/>
                  </a:lnTo>
                  <a:lnTo>
                    <a:pt x="288" y="443"/>
                  </a:lnTo>
                  <a:lnTo>
                    <a:pt x="304" y="439"/>
                  </a:lnTo>
                  <a:lnTo>
                    <a:pt x="321" y="434"/>
                  </a:lnTo>
                  <a:lnTo>
                    <a:pt x="338" y="430"/>
                  </a:lnTo>
                  <a:lnTo>
                    <a:pt x="353" y="422"/>
                  </a:lnTo>
                  <a:lnTo>
                    <a:pt x="366" y="414"/>
                  </a:lnTo>
                  <a:lnTo>
                    <a:pt x="378" y="405"/>
                  </a:lnTo>
                  <a:lnTo>
                    <a:pt x="390" y="393"/>
                  </a:lnTo>
                  <a:lnTo>
                    <a:pt x="399" y="381"/>
                  </a:lnTo>
                  <a:lnTo>
                    <a:pt x="408" y="368"/>
                  </a:lnTo>
                  <a:lnTo>
                    <a:pt x="414" y="353"/>
                  </a:lnTo>
                  <a:lnTo>
                    <a:pt x="421" y="335"/>
                  </a:lnTo>
                  <a:lnTo>
                    <a:pt x="424" y="316"/>
                  </a:lnTo>
                  <a:lnTo>
                    <a:pt x="424" y="304"/>
                  </a:lnTo>
                  <a:lnTo>
                    <a:pt x="424" y="292"/>
                  </a:lnTo>
                  <a:lnTo>
                    <a:pt x="422" y="280"/>
                  </a:lnTo>
                  <a:lnTo>
                    <a:pt x="419" y="270"/>
                  </a:lnTo>
                  <a:lnTo>
                    <a:pt x="416" y="259"/>
                  </a:lnTo>
                  <a:lnTo>
                    <a:pt x="411" y="250"/>
                  </a:lnTo>
                  <a:lnTo>
                    <a:pt x="401" y="230"/>
                  </a:lnTo>
                  <a:lnTo>
                    <a:pt x="387" y="214"/>
                  </a:lnTo>
                  <a:lnTo>
                    <a:pt x="372" y="197"/>
                  </a:lnTo>
                  <a:lnTo>
                    <a:pt x="354" y="184"/>
                  </a:lnTo>
                  <a:lnTo>
                    <a:pt x="336" y="170"/>
                  </a:lnTo>
                  <a:lnTo>
                    <a:pt x="316" y="160"/>
                  </a:lnTo>
                  <a:lnTo>
                    <a:pt x="297" y="149"/>
                  </a:lnTo>
                  <a:lnTo>
                    <a:pt x="277" y="141"/>
                  </a:lnTo>
                  <a:lnTo>
                    <a:pt x="259" y="134"/>
                  </a:lnTo>
                  <a:lnTo>
                    <a:pt x="226" y="123"/>
                  </a:lnTo>
                  <a:lnTo>
                    <a:pt x="202" y="117"/>
                  </a:lnTo>
                  <a:lnTo>
                    <a:pt x="193" y="114"/>
                  </a:lnTo>
                  <a:lnTo>
                    <a:pt x="185" y="110"/>
                  </a:lnTo>
                  <a:lnTo>
                    <a:pt x="178" y="105"/>
                  </a:lnTo>
                  <a:lnTo>
                    <a:pt x="172" y="98"/>
                  </a:lnTo>
                  <a:lnTo>
                    <a:pt x="166" y="90"/>
                  </a:lnTo>
                  <a:lnTo>
                    <a:pt x="161" y="83"/>
                  </a:lnTo>
                  <a:lnTo>
                    <a:pt x="155" y="65"/>
                  </a:lnTo>
                  <a:lnTo>
                    <a:pt x="150" y="45"/>
                  </a:lnTo>
                  <a:lnTo>
                    <a:pt x="149" y="27"/>
                  </a:lnTo>
                  <a:lnTo>
                    <a:pt x="149" y="1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7370763" y="1331913"/>
              <a:ext cx="825500" cy="892175"/>
            </a:xfrm>
            <a:custGeom>
              <a:rect b="b" l="l" r="r" t="t"/>
              <a:pathLst>
                <a:path extrusionOk="0" h="562" w="520">
                  <a:moveTo>
                    <a:pt x="152" y="0"/>
                  </a:moveTo>
                  <a:lnTo>
                    <a:pt x="152" y="0"/>
                  </a:lnTo>
                  <a:lnTo>
                    <a:pt x="167" y="1"/>
                  </a:lnTo>
                  <a:lnTo>
                    <a:pt x="206" y="10"/>
                  </a:lnTo>
                  <a:lnTo>
                    <a:pt x="233" y="16"/>
                  </a:lnTo>
                  <a:lnTo>
                    <a:pt x="264" y="25"/>
                  </a:lnTo>
                  <a:lnTo>
                    <a:pt x="295" y="37"/>
                  </a:lnTo>
                  <a:lnTo>
                    <a:pt x="330" y="51"/>
                  </a:lnTo>
                  <a:lnTo>
                    <a:pt x="363" y="68"/>
                  </a:lnTo>
                  <a:lnTo>
                    <a:pt x="396" y="89"/>
                  </a:lnTo>
                  <a:lnTo>
                    <a:pt x="411" y="99"/>
                  </a:lnTo>
                  <a:lnTo>
                    <a:pt x="427" y="113"/>
                  </a:lnTo>
                  <a:lnTo>
                    <a:pt x="442" y="125"/>
                  </a:lnTo>
                  <a:lnTo>
                    <a:pt x="455" y="140"/>
                  </a:lnTo>
                  <a:lnTo>
                    <a:pt x="469" y="155"/>
                  </a:lnTo>
                  <a:lnTo>
                    <a:pt x="479" y="170"/>
                  </a:lnTo>
                  <a:lnTo>
                    <a:pt x="490" y="188"/>
                  </a:lnTo>
                  <a:lnTo>
                    <a:pt x="499" y="206"/>
                  </a:lnTo>
                  <a:lnTo>
                    <a:pt x="506" y="226"/>
                  </a:lnTo>
                  <a:lnTo>
                    <a:pt x="513" y="246"/>
                  </a:lnTo>
                  <a:lnTo>
                    <a:pt x="517" y="268"/>
                  </a:lnTo>
                  <a:lnTo>
                    <a:pt x="520" y="291"/>
                  </a:lnTo>
                  <a:lnTo>
                    <a:pt x="520" y="321"/>
                  </a:lnTo>
                  <a:lnTo>
                    <a:pt x="519" y="348"/>
                  </a:lnTo>
                  <a:lnTo>
                    <a:pt x="513" y="374"/>
                  </a:lnTo>
                  <a:lnTo>
                    <a:pt x="503" y="398"/>
                  </a:lnTo>
                  <a:lnTo>
                    <a:pt x="493" y="419"/>
                  </a:lnTo>
                  <a:lnTo>
                    <a:pt x="481" y="440"/>
                  </a:lnTo>
                  <a:lnTo>
                    <a:pt x="466" y="457"/>
                  </a:lnTo>
                  <a:lnTo>
                    <a:pt x="448" y="473"/>
                  </a:lnTo>
                  <a:lnTo>
                    <a:pt x="430" y="488"/>
                  </a:lnTo>
                  <a:lnTo>
                    <a:pt x="410" y="500"/>
                  </a:lnTo>
                  <a:lnTo>
                    <a:pt x="387" y="513"/>
                  </a:lnTo>
                  <a:lnTo>
                    <a:pt x="365" y="522"/>
                  </a:lnTo>
                  <a:lnTo>
                    <a:pt x="342" y="531"/>
                  </a:lnTo>
                  <a:lnTo>
                    <a:pt x="318" y="538"/>
                  </a:lnTo>
                  <a:lnTo>
                    <a:pt x="292" y="544"/>
                  </a:lnTo>
                  <a:lnTo>
                    <a:pt x="268" y="550"/>
                  </a:lnTo>
                  <a:lnTo>
                    <a:pt x="218" y="556"/>
                  </a:lnTo>
                  <a:lnTo>
                    <a:pt x="170" y="561"/>
                  </a:lnTo>
                  <a:lnTo>
                    <a:pt x="125" y="562"/>
                  </a:lnTo>
                  <a:lnTo>
                    <a:pt x="84" y="562"/>
                  </a:lnTo>
                  <a:lnTo>
                    <a:pt x="49" y="561"/>
                  </a:lnTo>
                  <a:lnTo>
                    <a:pt x="22" y="559"/>
                  </a:lnTo>
                  <a:lnTo>
                    <a:pt x="0" y="558"/>
                  </a:lnTo>
                  <a:lnTo>
                    <a:pt x="7" y="541"/>
                  </a:lnTo>
                  <a:lnTo>
                    <a:pt x="16" y="523"/>
                  </a:lnTo>
                  <a:lnTo>
                    <a:pt x="24" y="502"/>
                  </a:lnTo>
                  <a:lnTo>
                    <a:pt x="31" y="479"/>
                  </a:lnTo>
                  <a:lnTo>
                    <a:pt x="33" y="467"/>
                  </a:lnTo>
                  <a:lnTo>
                    <a:pt x="34" y="457"/>
                  </a:lnTo>
                  <a:lnTo>
                    <a:pt x="34" y="446"/>
                  </a:lnTo>
                  <a:lnTo>
                    <a:pt x="34" y="437"/>
                  </a:lnTo>
                  <a:lnTo>
                    <a:pt x="31" y="428"/>
                  </a:lnTo>
                  <a:lnTo>
                    <a:pt x="25" y="420"/>
                  </a:lnTo>
                  <a:lnTo>
                    <a:pt x="42" y="425"/>
                  </a:lnTo>
                  <a:lnTo>
                    <a:pt x="86" y="434"/>
                  </a:lnTo>
                  <a:lnTo>
                    <a:pt x="114" y="439"/>
                  </a:lnTo>
                  <a:lnTo>
                    <a:pt x="146" y="443"/>
                  </a:lnTo>
                  <a:lnTo>
                    <a:pt x="181" y="446"/>
                  </a:lnTo>
                  <a:lnTo>
                    <a:pt x="217" y="448"/>
                  </a:lnTo>
                  <a:lnTo>
                    <a:pt x="253" y="448"/>
                  </a:lnTo>
                  <a:lnTo>
                    <a:pt x="270" y="445"/>
                  </a:lnTo>
                  <a:lnTo>
                    <a:pt x="288" y="443"/>
                  </a:lnTo>
                  <a:lnTo>
                    <a:pt x="304" y="439"/>
                  </a:lnTo>
                  <a:lnTo>
                    <a:pt x="321" y="434"/>
                  </a:lnTo>
                  <a:lnTo>
                    <a:pt x="338" y="430"/>
                  </a:lnTo>
                  <a:lnTo>
                    <a:pt x="353" y="422"/>
                  </a:lnTo>
                  <a:lnTo>
                    <a:pt x="366" y="414"/>
                  </a:lnTo>
                  <a:lnTo>
                    <a:pt x="378" y="405"/>
                  </a:lnTo>
                  <a:lnTo>
                    <a:pt x="390" y="393"/>
                  </a:lnTo>
                  <a:lnTo>
                    <a:pt x="399" y="381"/>
                  </a:lnTo>
                  <a:lnTo>
                    <a:pt x="408" y="368"/>
                  </a:lnTo>
                  <a:lnTo>
                    <a:pt x="414" y="353"/>
                  </a:lnTo>
                  <a:lnTo>
                    <a:pt x="421" y="335"/>
                  </a:lnTo>
                  <a:lnTo>
                    <a:pt x="424" y="316"/>
                  </a:lnTo>
                  <a:lnTo>
                    <a:pt x="424" y="304"/>
                  </a:lnTo>
                  <a:lnTo>
                    <a:pt x="424" y="292"/>
                  </a:lnTo>
                  <a:lnTo>
                    <a:pt x="422" y="280"/>
                  </a:lnTo>
                  <a:lnTo>
                    <a:pt x="419" y="270"/>
                  </a:lnTo>
                  <a:lnTo>
                    <a:pt x="416" y="259"/>
                  </a:lnTo>
                  <a:lnTo>
                    <a:pt x="411" y="250"/>
                  </a:lnTo>
                  <a:lnTo>
                    <a:pt x="401" y="230"/>
                  </a:lnTo>
                  <a:lnTo>
                    <a:pt x="387" y="214"/>
                  </a:lnTo>
                  <a:lnTo>
                    <a:pt x="372" y="197"/>
                  </a:lnTo>
                  <a:lnTo>
                    <a:pt x="354" y="184"/>
                  </a:lnTo>
                  <a:lnTo>
                    <a:pt x="336" y="170"/>
                  </a:lnTo>
                  <a:lnTo>
                    <a:pt x="316" y="160"/>
                  </a:lnTo>
                  <a:lnTo>
                    <a:pt x="297" y="149"/>
                  </a:lnTo>
                  <a:lnTo>
                    <a:pt x="277" y="141"/>
                  </a:lnTo>
                  <a:lnTo>
                    <a:pt x="259" y="134"/>
                  </a:lnTo>
                  <a:lnTo>
                    <a:pt x="226" y="123"/>
                  </a:lnTo>
                  <a:lnTo>
                    <a:pt x="202" y="117"/>
                  </a:lnTo>
                  <a:lnTo>
                    <a:pt x="193" y="114"/>
                  </a:lnTo>
                  <a:lnTo>
                    <a:pt x="185" y="110"/>
                  </a:lnTo>
                  <a:lnTo>
                    <a:pt x="178" y="105"/>
                  </a:lnTo>
                  <a:lnTo>
                    <a:pt x="172" y="98"/>
                  </a:lnTo>
                  <a:lnTo>
                    <a:pt x="166" y="90"/>
                  </a:lnTo>
                  <a:lnTo>
                    <a:pt x="161" y="83"/>
                  </a:lnTo>
                  <a:lnTo>
                    <a:pt x="155" y="65"/>
                  </a:lnTo>
                  <a:lnTo>
                    <a:pt x="150" y="45"/>
                  </a:lnTo>
                  <a:lnTo>
                    <a:pt x="149" y="27"/>
                  </a:lnTo>
                  <a:lnTo>
                    <a:pt x="149" y="1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7137400" y="2181225"/>
              <a:ext cx="895350" cy="285750"/>
            </a:xfrm>
            <a:custGeom>
              <a:rect b="b" l="l" r="r" t="t"/>
              <a:pathLst>
                <a:path extrusionOk="0" h="180" w="564">
                  <a:moveTo>
                    <a:pt x="109" y="68"/>
                  </a:moveTo>
                  <a:lnTo>
                    <a:pt x="109" y="68"/>
                  </a:lnTo>
                  <a:lnTo>
                    <a:pt x="106" y="83"/>
                  </a:lnTo>
                  <a:lnTo>
                    <a:pt x="104" y="97"/>
                  </a:lnTo>
                  <a:lnTo>
                    <a:pt x="104" y="109"/>
                  </a:lnTo>
                  <a:lnTo>
                    <a:pt x="104" y="116"/>
                  </a:lnTo>
                  <a:lnTo>
                    <a:pt x="107" y="128"/>
                  </a:lnTo>
                  <a:lnTo>
                    <a:pt x="109" y="131"/>
                  </a:lnTo>
                  <a:lnTo>
                    <a:pt x="113" y="133"/>
                  </a:lnTo>
                  <a:lnTo>
                    <a:pt x="122" y="133"/>
                  </a:lnTo>
                  <a:lnTo>
                    <a:pt x="151" y="130"/>
                  </a:lnTo>
                  <a:lnTo>
                    <a:pt x="193" y="124"/>
                  </a:lnTo>
                  <a:lnTo>
                    <a:pt x="243" y="113"/>
                  </a:lnTo>
                  <a:lnTo>
                    <a:pt x="297" y="100"/>
                  </a:lnTo>
                  <a:lnTo>
                    <a:pt x="356" y="85"/>
                  </a:lnTo>
                  <a:lnTo>
                    <a:pt x="414" y="68"/>
                  </a:lnTo>
                  <a:lnTo>
                    <a:pt x="466" y="50"/>
                  </a:lnTo>
                  <a:lnTo>
                    <a:pt x="474" y="45"/>
                  </a:lnTo>
                  <a:lnTo>
                    <a:pt x="483" y="39"/>
                  </a:lnTo>
                  <a:lnTo>
                    <a:pt x="500" y="24"/>
                  </a:lnTo>
                  <a:lnTo>
                    <a:pt x="516" y="11"/>
                  </a:lnTo>
                  <a:lnTo>
                    <a:pt x="524" y="5"/>
                  </a:lnTo>
                  <a:lnTo>
                    <a:pt x="530" y="0"/>
                  </a:lnTo>
                  <a:lnTo>
                    <a:pt x="534" y="2"/>
                  </a:lnTo>
                  <a:lnTo>
                    <a:pt x="546" y="5"/>
                  </a:lnTo>
                  <a:lnTo>
                    <a:pt x="552" y="9"/>
                  </a:lnTo>
                  <a:lnTo>
                    <a:pt x="557" y="14"/>
                  </a:lnTo>
                  <a:lnTo>
                    <a:pt x="561" y="20"/>
                  </a:lnTo>
                  <a:lnTo>
                    <a:pt x="564" y="27"/>
                  </a:lnTo>
                  <a:lnTo>
                    <a:pt x="564" y="35"/>
                  </a:lnTo>
                  <a:lnTo>
                    <a:pt x="563" y="42"/>
                  </a:lnTo>
                  <a:lnTo>
                    <a:pt x="557" y="51"/>
                  </a:lnTo>
                  <a:lnTo>
                    <a:pt x="545" y="63"/>
                  </a:lnTo>
                  <a:lnTo>
                    <a:pt x="491" y="80"/>
                  </a:lnTo>
                  <a:lnTo>
                    <a:pt x="432" y="97"/>
                  </a:lnTo>
                  <a:lnTo>
                    <a:pt x="359" y="116"/>
                  </a:lnTo>
                  <a:lnTo>
                    <a:pt x="279" y="137"/>
                  </a:lnTo>
                  <a:lnTo>
                    <a:pt x="199" y="155"/>
                  </a:lnTo>
                  <a:lnTo>
                    <a:pt x="125" y="171"/>
                  </a:lnTo>
                  <a:lnTo>
                    <a:pt x="91" y="175"/>
                  </a:lnTo>
                  <a:lnTo>
                    <a:pt x="62" y="180"/>
                  </a:lnTo>
                  <a:lnTo>
                    <a:pt x="53" y="180"/>
                  </a:lnTo>
                  <a:lnTo>
                    <a:pt x="44" y="178"/>
                  </a:lnTo>
                  <a:lnTo>
                    <a:pt x="29" y="174"/>
                  </a:lnTo>
                  <a:lnTo>
                    <a:pt x="3" y="163"/>
                  </a:lnTo>
                  <a:lnTo>
                    <a:pt x="0" y="154"/>
                  </a:lnTo>
                  <a:lnTo>
                    <a:pt x="0" y="139"/>
                  </a:lnTo>
                  <a:lnTo>
                    <a:pt x="0" y="101"/>
                  </a:lnTo>
                  <a:lnTo>
                    <a:pt x="3" y="67"/>
                  </a:lnTo>
                  <a:lnTo>
                    <a:pt x="3" y="51"/>
                  </a:lnTo>
                  <a:lnTo>
                    <a:pt x="17" y="51"/>
                  </a:lnTo>
                  <a:lnTo>
                    <a:pt x="47" y="54"/>
                  </a:lnTo>
                  <a:lnTo>
                    <a:pt x="82" y="59"/>
                  </a:lnTo>
                  <a:lnTo>
                    <a:pt x="97" y="63"/>
                  </a:lnTo>
                  <a:lnTo>
                    <a:pt x="109" y="68"/>
                  </a:lnTo>
                  <a:close/>
                </a:path>
              </a:pathLst>
            </a:custGeom>
            <a:solidFill>
              <a:srgbClr val="CCEBF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7137400" y="2181225"/>
              <a:ext cx="895350" cy="285750"/>
            </a:xfrm>
            <a:custGeom>
              <a:rect b="b" l="l" r="r" t="t"/>
              <a:pathLst>
                <a:path extrusionOk="0" h="180" w="564">
                  <a:moveTo>
                    <a:pt x="109" y="68"/>
                  </a:moveTo>
                  <a:lnTo>
                    <a:pt x="109" y="68"/>
                  </a:lnTo>
                  <a:lnTo>
                    <a:pt x="106" y="83"/>
                  </a:lnTo>
                  <a:lnTo>
                    <a:pt x="104" y="97"/>
                  </a:lnTo>
                  <a:lnTo>
                    <a:pt x="104" y="109"/>
                  </a:lnTo>
                  <a:lnTo>
                    <a:pt x="104" y="116"/>
                  </a:lnTo>
                  <a:lnTo>
                    <a:pt x="107" y="128"/>
                  </a:lnTo>
                  <a:lnTo>
                    <a:pt x="109" y="131"/>
                  </a:lnTo>
                  <a:lnTo>
                    <a:pt x="113" y="133"/>
                  </a:lnTo>
                  <a:lnTo>
                    <a:pt x="122" y="133"/>
                  </a:lnTo>
                  <a:lnTo>
                    <a:pt x="151" y="130"/>
                  </a:lnTo>
                  <a:lnTo>
                    <a:pt x="193" y="124"/>
                  </a:lnTo>
                  <a:lnTo>
                    <a:pt x="243" y="113"/>
                  </a:lnTo>
                  <a:lnTo>
                    <a:pt x="297" y="100"/>
                  </a:lnTo>
                  <a:lnTo>
                    <a:pt x="356" y="85"/>
                  </a:lnTo>
                  <a:lnTo>
                    <a:pt x="414" y="68"/>
                  </a:lnTo>
                  <a:lnTo>
                    <a:pt x="466" y="50"/>
                  </a:lnTo>
                  <a:lnTo>
                    <a:pt x="474" y="45"/>
                  </a:lnTo>
                  <a:lnTo>
                    <a:pt x="483" y="39"/>
                  </a:lnTo>
                  <a:lnTo>
                    <a:pt x="500" y="24"/>
                  </a:lnTo>
                  <a:lnTo>
                    <a:pt x="516" y="11"/>
                  </a:lnTo>
                  <a:lnTo>
                    <a:pt x="524" y="5"/>
                  </a:lnTo>
                  <a:lnTo>
                    <a:pt x="530" y="0"/>
                  </a:lnTo>
                  <a:lnTo>
                    <a:pt x="534" y="2"/>
                  </a:lnTo>
                  <a:lnTo>
                    <a:pt x="546" y="5"/>
                  </a:lnTo>
                  <a:lnTo>
                    <a:pt x="552" y="9"/>
                  </a:lnTo>
                  <a:lnTo>
                    <a:pt x="557" y="14"/>
                  </a:lnTo>
                  <a:lnTo>
                    <a:pt x="561" y="20"/>
                  </a:lnTo>
                  <a:lnTo>
                    <a:pt x="564" y="27"/>
                  </a:lnTo>
                  <a:lnTo>
                    <a:pt x="564" y="35"/>
                  </a:lnTo>
                  <a:lnTo>
                    <a:pt x="563" y="42"/>
                  </a:lnTo>
                  <a:lnTo>
                    <a:pt x="557" y="51"/>
                  </a:lnTo>
                  <a:lnTo>
                    <a:pt x="545" y="63"/>
                  </a:lnTo>
                  <a:lnTo>
                    <a:pt x="491" y="80"/>
                  </a:lnTo>
                  <a:lnTo>
                    <a:pt x="432" y="97"/>
                  </a:lnTo>
                  <a:lnTo>
                    <a:pt x="359" y="116"/>
                  </a:lnTo>
                  <a:lnTo>
                    <a:pt x="279" y="137"/>
                  </a:lnTo>
                  <a:lnTo>
                    <a:pt x="199" y="155"/>
                  </a:lnTo>
                  <a:lnTo>
                    <a:pt x="125" y="171"/>
                  </a:lnTo>
                  <a:lnTo>
                    <a:pt x="91" y="175"/>
                  </a:lnTo>
                  <a:lnTo>
                    <a:pt x="62" y="180"/>
                  </a:lnTo>
                  <a:lnTo>
                    <a:pt x="53" y="180"/>
                  </a:lnTo>
                  <a:lnTo>
                    <a:pt x="44" y="178"/>
                  </a:lnTo>
                  <a:lnTo>
                    <a:pt x="29" y="174"/>
                  </a:lnTo>
                  <a:lnTo>
                    <a:pt x="3" y="163"/>
                  </a:lnTo>
                  <a:lnTo>
                    <a:pt x="0" y="154"/>
                  </a:lnTo>
                  <a:lnTo>
                    <a:pt x="0" y="139"/>
                  </a:lnTo>
                  <a:lnTo>
                    <a:pt x="0" y="101"/>
                  </a:lnTo>
                  <a:lnTo>
                    <a:pt x="3" y="67"/>
                  </a:lnTo>
                  <a:lnTo>
                    <a:pt x="3" y="51"/>
                  </a:lnTo>
                  <a:lnTo>
                    <a:pt x="17" y="51"/>
                  </a:lnTo>
                  <a:lnTo>
                    <a:pt x="47" y="54"/>
                  </a:lnTo>
                  <a:lnTo>
                    <a:pt x="82" y="59"/>
                  </a:lnTo>
                  <a:lnTo>
                    <a:pt x="97" y="63"/>
                  </a:lnTo>
                  <a:lnTo>
                    <a:pt x="109" y="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7188200" y="1847850"/>
              <a:ext cx="234950" cy="422275"/>
            </a:xfrm>
            <a:custGeom>
              <a:rect b="b" l="l" r="r" t="t"/>
              <a:pathLst>
                <a:path extrusionOk="0" h="266" w="148">
                  <a:moveTo>
                    <a:pt x="47" y="0"/>
                  </a:moveTo>
                  <a:lnTo>
                    <a:pt x="47" y="0"/>
                  </a:lnTo>
                  <a:lnTo>
                    <a:pt x="27" y="114"/>
                  </a:lnTo>
                  <a:lnTo>
                    <a:pt x="11" y="195"/>
                  </a:lnTo>
                  <a:lnTo>
                    <a:pt x="1" y="240"/>
                  </a:lnTo>
                  <a:lnTo>
                    <a:pt x="0" y="245"/>
                  </a:lnTo>
                  <a:lnTo>
                    <a:pt x="1" y="248"/>
                  </a:lnTo>
                  <a:lnTo>
                    <a:pt x="3" y="251"/>
                  </a:lnTo>
                  <a:lnTo>
                    <a:pt x="6" y="254"/>
                  </a:lnTo>
                  <a:lnTo>
                    <a:pt x="15" y="258"/>
                  </a:lnTo>
                  <a:lnTo>
                    <a:pt x="26" y="261"/>
                  </a:lnTo>
                  <a:lnTo>
                    <a:pt x="36" y="264"/>
                  </a:lnTo>
                  <a:lnTo>
                    <a:pt x="48" y="266"/>
                  </a:lnTo>
                  <a:lnTo>
                    <a:pt x="59" y="266"/>
                  </a:lnTo>
                  <a:lnTo>
                    <a:pt x="66" y="264"/>
                  </a:lnTo>
                  <a:lnTo>
                    <a:pt x="71" y="260"/>
                  </a:lnTo>
                  <a:lnTo>
                    <a:pt x="75" y="252"/>
                  </a:lnTo>
                  <a:lnTo>
                    <a:pt x="86" y="227"/>
                  </a:lnTo>
                  <a:lnTo>
                    <a:pt x="100" y="192"/>
                  </a:lnTo>
                  <a:lnTo>
                    <a:pt x="112" y="150"/>
                  </a:lnTo>
                  <a:lnTo>
                    <a:pt x="136" y="71"/>
                  </a:lnTo>
                  <a:lnTo>
                    <a:pt x="148" y="28"/>
                  </a:lnTo>
                  <a:lnTo>
                    <a:pt x="139" y="23"/>
                  </a:lnTo>
                  <a:lnTo>
                    <a:pt x="116" y="13"/>
                  </a:lnTo>
                  <a:lnTo>
                    <a:pt x="101" y="7"/>
                  </a:lnTo>
                  <a:lnTo>
                    <a:pt x="84" y="3"/>
                  </a:lnTo>
                  <a:lnTo>
                    <a:pt x="66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7188200" y="1847850"/>
              <a:ext cx="234950" cy="422275"/>
            </a:xfrm>
            <a:custGeom>
              <a:rect b="b" l="l" r="r" t="t"/>
              <a:pathLst>
                <a:path extrusionOk="0" h="266" w="148">
                  <a:moveTo>
                    <a:pt x="47" y="0"/>
                  </a:moveTo>
                  <a:lnTo>
                    <a:pt x="47" y="0"/>
                  </a:lnTo>
                  <a:lnTo>
                    <a:pt x="27" y="114"/>
                  </a:lnTo>
                  <a:lnTo>
                    <a:pt x="11" y="195"/>
                  </a:lnTo>
                  <a:lnTo>
                    <a:pt x="1" y="240"/>
                  </a:lnTo>
                  <a:lnTo>
                    <a:pt x="0" y="245"/>
                  </a:lnTo>
                  <a:lnTo>
                    <a:pt x="1" y="248"/>
                  </a:lnTo>
                  <a:lnTo>
                    <a:pt x="3" y="251"/>
                  </a:lnTo>
                  <a:lnTo>
                    <a:pt x="6" y="254"/>
                  </a:lnTo>
                  <a:lnTo>
                    <a:pt x="15" y="258"/>
                  </a:lnTo>
                  <a:lnTo>
                    <a:pt x="26" y="261"/>
                  </a:lnTo>
                  <a:lnTo>
                    <a:pt x="36" y="264"/>
                  </a:lnTo>
                  <a:lnTo>
                    <a:pt x="48" y="266"/>
                  </a:lnTo>
                  <a:lnTo>
                    <a:pt x="59" y="266"/>
                  </a:lnTo>
                  <a:lnTo>
                    <a:pt x="66" y="264"/>
                  </a:lnTo>
                  <a:lnTo>
                    <a:pt x="71" y="260"/>
                  </a:lnTo>
                  <a:lnTo>
                    <a:pt x="75" y="252"/>
                  </a:lnTo>
                  <a:lnTo>
                    <a:pt x="86" y="227"/>
                  </a:lnTo>
                  <a:lnTo>
                    <a:pt x="100" y="192"/>
                  </a:lnTo>
                  <a:lnTo>
                    <a:pt x="112" y="150"/>
                  </a:lnTo>
                  <a:lnTo>
                    <a:pt x="136" y="71"/>
                  </a:lnTo>
                  <a:lnTo>
                    <a:pt x="148" y="28"/>
                  </a:lnTo>
                  <a:lnTo>
                    <a:pt x="139" y="23"/>
                  </a:lnTo>
                  <a:lnTo>
                    <a:pt x="116" y="13"/>
                  </a:lnTo>
                  <a:lnTo>
                    <a:pt x="101" y="7"/>
                  </a:lnTo>
                  <a:lnTo>
                    <a:pt x="84" y="3"/>
                  </a:lnTo>
                  <a:lnTo>
                    <a:pt x="66" y="0"/>
                  </a:lnTo>
                  <a:lnTo>
                    <a:pt x="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7127875" y="2195513"/>
              <a:ext cx="212725" cy="146050"/>
            </a:xfrm>
            <a:custGeom>
              <a:rect b="b" l="l" r="r" t="t"/>
              <a:pathLst>
                <a:path extrusionOk="0" h="92" w="134">
                  <a:moveTo>
                    <a:pt x="18" y="0"/>
                  </a:moveTo>
                  <a:lnTo>
                    <a:pt x="18" y="0"/>
                  </a:lnTo>
                  <a:lnTo>
                    <a:pt x="33" y="3"/>
                  </a:lnTo>
                  <a:lnTo>
                    <a:pt x="71" y="12"/>
                  </a:lnTo>
                  <a:lnTo>
                    <a:pt x="110" y="24"/>
                  </a:lnTo>
                  <a:lnTo>
                    <a:pt x="125" y="30"/>
                  </a:lnTo>
                  <a:lnTo>
                    <a:pt x="134" y="35"/>
                  </a:lnTo>
                  <a:lnTo>
                    <a:pt x="133" y="42"/>
                  </a:lnTo>
                  <a:lnTo>
                    <a:pt x="130" y="58"/>
                  </a:lnTo>
                  <a:lnTo>
                    <a:pt x="124" y="76"/>
                  </a:lnTo>
                  <a:lnTo>
                    <a:pt x="119" y="83"/>
                  </a:lnTo>
                  <a:lnTo>
                    <a:pt x="115" y="89"/>
                  </a:lnTo>
                  <a:lnTo>
                    <a:pt x="112" y="91"/>
                  </a:lnTo>
                  <a:lnTo>
                    <a:pt x="106" y="92"/>
                  </a:lnTo>
                  <a:lnTo>
                    <a:pt x="92" y="91"/>
                  </a:lnTo>
                  <a:lnTo>
                    <a:pt x="76" y="86"/>
                  </a:lnTo>
                  <a:lnTo>
                    <a:pt x="56" y="79"/>
                  </a:lnTo>
                  <a:lnTo>
                    <a:pt x="21" y="65"/>
                  </a:lnTo>
                  <a:lnTo>
                    <a:pt x="3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3"/>
                  </a:lnTo>
                  <a:lnTo>
                    <a:pt x="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D2E2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7127875" y="2195513"/>
              <a:ext cx="212725" cy="146050"/>
            </a:xfrm>
            <a:custGeom>
              <a:rect b="b" l="l" r="r" t="t"/>
              <a:pathLst>
                <a:path extrusionOk="0" h="92" w="134">
                  <a:moveTo>
                    <a:pt x="18" y="0"/>
                  </a:moveTo>
                  <a:lnTo>
                    <a:pt x="18" y="0"/>
                  </a:lnTo>
                  <a:lnTo>
                    <a:pt x="33" y="3"/>
                  </a:lnTo>
                  <a:lnTo>
                    <a:pt x="71" y="12"/>
                  </a:lnTo>
                  <a:lnTo>
                    <a:pt x="110" y="24"/>
                  </a:lnTo>
                  <a:lnTo>
                    <a:pt x="125" y="30"/>
                  </a:lnTo>
                  <a:lnTo>
                    <a:pt x="134" y="35"/>
                  </a:lnTo>
                  <a:lnTo>
                    <a:pt x="133" y="42"/>
                  </a:lnTo>
                  <a:lnTo>
                    <a:pt x="130" y="58"/>
                  </a:lnTo>
                  <a:lnTo>
                    <a:pt x="124" y="76"/>
                  </a:lnTo>
                  <a:lnTo>
                    <a:pt x="119" y="83"/>
                  </a:lnTo>
                  <a:lnTo>
                    <a:pt x="115" y="89"/>
                  </a:lnTo>
                  <a:lnTo>
                    <a:pt x="112" y="91"/>
                  </a:lnTo>
                  <a:lnTo>
                    <a:pt x="106" y="92"/>
                  </a:lnTo>
                  <a:lnTo>
                    <a:pt x="92" y="91"/>
                  </a:lnTo>
                  <a:lnTo>
                    <a:pt x="76" y="86"/>
                  </a:lnTo>
                  <a:lnTo>
                    <a:pt x="56" y="79"/>
                  </a:lnTo>
                  <a:lnTo>
                    <a:pt x="21" y="65"/>
                  </a:lnTo>
                  <a:lnTo>
                    <a:pt x="3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3"/>
                  </a:lnTo>
                  <a:lnTo>
                    <a:pt x="8" y="17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7164388" y="1922463"/>
              <a:ext cx="292100" cy="296863"/>
            </a:xfrm>
            <a:custGeom>
              <a:rect b="b" l="l" r="r" t="t"/>
              <a:pathLst>
                <a:path extrusionOk="0" h="187" w="184">
                  <a:moveTo>
                    <a:pt x="184" y="58"/>
                  </a:moveTo>
                  <a:lnTo>
                    <a:pt x="184" y="58"/>
                  </a:lnTo>
                  <a:lnTo>
                    <a:pt x="178" y="42"/>
                  </a:lnTo>
                  <a:lnTo>
                    <a:pt x="158" y="0"/>
                  </a:lnTo>
                  <a:lnTo>
                    <a:pt x="151" y="18"/>
                  </a:lnTo>
                  <a:lnTo>
                    <a:pt x="146" y="32"/>
                  </a:lnTo>
                  <a:lnTo>
                    <a:pt x="140" y="42"/>
                  </a:lnTo>
                  <a:lnTo>
                    <a:pt x="127" y="35"/>
                  </a:lnTo>
                  <a:lnTo>
                    <a:pt x="93" y="21"/>
                  </a:lnTo>
                  <a:lnTo>
                    <a:pt x="75" y="14"/>
                  </a:lnTo>
                  <a:lnTo>
                    <a:pt x="59" y="9"/>
                  </a:lnTo>
                  <a:lnTo>
                    <a:pt x="51" y="8"/>
                  </a:lnTo>
                  <a:lnTo>
                    <a:pt x="45" y="8"/>
                  </a:lnTo>
                  <a:lnTo>
                    <a:pt x="41" y="9"/>
                  </a:lnTo>
                  <a:lnTo>
                    <a:pt x="38" y="11"/>
                  </a:lnTo>
                  <a:lnTo>
                    <a:pt x="35" y="18"/>
                  </a:lnTo>
                  <a:lnTo>
                    <a:pt x="33" y="26"/>
                  </a:lnTo>
                  <a:lnTo>
                    <a:pt x="32" y="35"/>
                  </a:lnTo>
                  <a:lnTo>
                    <a:pt x="32" y="42"/>
                  </a:lnTo>
                  <a:lnTo>
                    <a:pt x="33" y="55"/>
                  </a:lnTo>
                  <a:lnTo>
                    <a:pt x="33" y="61"/>
                  </a:lnTo>
                  <a:lnTo>
                    <a:pt x="29" y="61"/>
                  </a:lnTo>
                  <a:lnTo>
                    <a:pt x="19" y="64"/>
                  </a:lnTo>
                  <a:lnTo>
                    <a:pt x="15" y="67"/>
                  </a:lnTo>
                  <a:lnTo>
                    <a:pt x="10" y="71"/>
                  </a:lnTo>
                  <a:lnTo>
                    <a:pt x="7" y="77"/>
                  </a:lnTo>
                  <a:lnTo>
                    <a:pt x="6" y="85"/>
                  </a:lnTo>
                  <a:lnTo>
                    <a:pt x="7" y="109"/>
                  </a:lnTo>
                  <a:lnTo>
                    <a:pt x="9" y="118"/>
                  </a:lnTo>
                  <a:lnTo>
                    <a:pt x="6" y="119"/>
                  </a:lnTo>
                  <a:lnTo>
                    <a:pt x="3" y="124"/>
                  </a:lnTo>
                  <a:lnTo>
                    <a:pt x="1" y="127"/>
                  </a:lnTo>
                  <a:lnTo>
                    <a:pt x="0" y="133"/>
                  </a:lnTo>
                  <a:lnTo>
                    <a:pt x="0" y="137"/>
                  </a:lnTo>
                  <a:lnTo>
                    <a:pt x="3" y="144"/>
                  </a:lnTo>
                  <a:lnTo>
                    <a:pt x="9" y="150"/>
                  </a:lnTo>
                  <a:lnTo>
                    <a:pt x="21" y="156"/>
                  </a:lnTo>
                  <a:lnTo>
                    <a:pt x="35" y="162"/>
                  </a:lnTo>
                  <a:lnTo>
                    <a:pt x="51" y="169"/>
                  </a:lnTo>
                  <a:lnTo>
                    <a:pt x="69" y="177"/>
                  </a:lnTo>
                  <a:lnTo>
                    <a:pt x="87" y="181"/>
                  </a:lnTo>
                  <a:lnTo>
                    <a:pt x="104" y="186"/>
                  </a:lnTo>
                  <a:lnTo>
                    <a:pt x="119" y="187"/>
                  </a:lnTo>
                  <a:lnTo>
                    <a:pt x="125" y="186"/>
                  </a:lnTo>
                  <a:lnTo>
                    <a:pt x="130" y="186"/>
                  </a:lnTo>
                  <a:lnTo>
                    <a:pt x="137" y="180"/>
                  </a:lnTo>
                  <a:lnTo>
                    <a:pt x="146" y="169"/>
                  </a:lnTo>
                  <a:lnTo>
                    <a:pt x="157" y="154"/>
                  </a:lnTo>
                  <a:lnTo>
                    <a:pt x="166" y="137"/>
                  </a:lnTo>
                  <a:lnTo>
                    <a:pt x="173" y="118"/>
                  </a:lnTo>
                  <a:lnTo>
                    <a:pt x="179" y="98"/>
                  </a:lnTo>
                  <a:lnTo>
                    <a:pt x="184" y="77"/>
                  </a:lnTo>
                  <a:lnTo>
                    <a:pt x="184" y="58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7164388" y="1922463"/>
              <a:ext cx="292100" cy="296863"/>
            </a:xfrm>
            <a:custGeom>
              <a:rect b="b" l="l" r="r" t="t"/>
              <a:pathLst>
                <a:path extrusionOk="0" h="187" w="184">
                  <a:moveTo>
                    <a:pt x="184" y="58"/>
                  </a:moveTo>
                  <a:lnTo>
                    <a:pt x="184" y="58"/>
                  </a:lnTo>
                  <a:lnTo>
                    <a:pt x="178" y="42"/>
                  </a:lnTo>
                  <a:lnTo>
                    <a:pt x="158" y="0"/>
                  </a:lnTo>
                  <a:lnTo>
                    <a:pt x="151" y="18"/>
                  </a:lnTo>
                  <a:lnTo>
                    <a:pt x="146" y="32"/>
                  </a:lnTo>
                  <a:lnTo>
                    <a:pt x="140" y="42"/>
                  </a:lnTo>
                  <a:lnTo>
                    <a:pt x="127" y="35"/>
                  </a:lnTo>
                  <a:lnTo>
                    <a:pt x="93" y="21"/>
                  </a:lnTo>
                  <a:lnTo>
                    <a:pt x="75" y="14"/>
                  </a:lnTo>
                  <a:lnTo>
                    <a:pt x="59" y="9"/>
                  </a:lnTo>
                  <a:lnTo>
                    <a:pt x="51" y="8"/>
                  </a:lnTo>
                  <a:lnTo>
                    <a:pt x="45" y="8"/>
                  </a:lnTo>
                  <a:lnTo>
                    <a:pt x="41" y="9"/>
                  </a:lnTo>
                  <a:lnTo>
                    <a:pt x="38" y="11"/>
                  </a:lnTo>
                  <a:lnTo>
                    <a:pt x="35" y="18"/>
                  </a:lnTo>
                  <a:lnTo>
                    <a:pt x="33" y="26"/>
                  </a:lnTo>
                  <a:lnTo>
                    <a:pt x="32" y="35"/>
                  </a:lnTo>
                  <a:lnTo>
                    <a:pt x="32" y="42"/>
                  </a:lnTo>
                  <a:lnTo>
                    <a:pt x="33" y="55"/>
                  </a:lnTo>
                  <a:lnTo>
                    <a:pt x="33" y="61"/>
                  </a:lnTo>
                  <a:lnTo>
                    <a:pt x="29" y="61"/>
                  </a:lnTo>
                  <a:lnTo>
                    <a:pt x="19" y="64"/>
                  </a:lnTo>
                  <a:lnTo>
                    <a:pt x="15" y="67"/>
                  </a:lnTo>
                  <a:lnTo>
                    <a:pt x="10" y="71"/>
                  </a:lnTo>
                  <a:lnTo>
                    <a:pt x="7" y="77"/>
                  </a:lnTo>
                  <a:lnTo>
                    <a:pt x="6" y="85"/>
                  </a:lnTo>
                  <a:lnTo>
                    <a:pt x="7" y="109"/>
                  </a:lnTo>
                  <a:lnTo>
                    <a:pt x="9" y="118"/>
                  </a:lnTo>
                  <a:lnTo>
                    <a:pt x="6" y="119"/>
                  </a:lnTo>
                  <a:lnTo>
                    <a:pt x="3" y="124"/>
                  </a:lnTo>
                  <a:lnTo>
                    <a:pt x="1" y="127"/>
                  </a:lnTo>
                  <a:lnTo>
                    <a:pt x="0" y="133"/>
                  </a:lnTo>
                  <a:lnTo>
                    <a:pt x="0" y="137"/>
                  </a:lnTo>
                  <a:lnTo>
                    <a:pt x="3" y="144"/>
                  </a:lnTo>
                  <a:lnTo>
                    <a:pt x="9" y="150"/>
                  </a:lnTo>
                  <a:lnTo>
                    <a:pt x="21" y="156"/>
                  </a:lnTo>
                  <a:lnTo>
                    <a:pt x="35" y="162"/>
                  </a:lnTo>
                  <a:lnTo>
                    <a:pt x="51" y="169"/>
                  </a:lnTo>
                  <a:lnTo>
                    <a:pt x="69" y="177"/>
                  </a:lnTo>
                  <a:lnTo>
                    <a:pt x="87" y="181"/>
                  </a:lnTo>
                  <a:lnTo>
                    <a:pt x="104" y="186"/>
                  </a:lnTo>
                  <a:lnTo>
                    <a:pt x="119" y="187"/>
                  </a:lnTo>
                  <a:lnTo>
                    <a:pt x="125" y="186"/>
                  </a:lnTo>
                  <a:lnTo>
                    <a:pt x="130" y="186"/>
                  </a:lnTo>
                  <a:lnTo>
                    <a:pt x="137" y="180"/>
                  </a:lnTo>
                  <a:lnTo>
                    <a:pt x="146" y="169"/>
                  </a:lnTo>
                  <a:lnTo>
                    <a:pt x="157" y="154"/>
                  </a:lnTo>
                  <a:lnTo>
                    <a:pt x="166" y="137"/>
                  </a:lnTo>
                  <a:lnTo>
                    <a:pt x="173" y="118"/>
                  </a:lnTo>
                  <a:lnTo>
                    <a:pt x="179" y="98"/>
                  </a:lnTo>
                  <a:lnTo>
                    <a:pt x="184" y="77"/>
                  </a:lnTo>
                  <a:lnTo>
                    <a:pt x="184" y="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6" name="Google Shape;896;p4"/>
            <p:cNvGrpSpPr/>
            <p:nvPr/>
          </p:nvGrpSpPr>
          <p:grpSpPr>
            <a:xfrm rot="-3249716">
              <a:off x="7158853" y="372751"/>
              <a:ext cx="80199" cy="78965"/>
              <a:chOff x="2998283" y="2865659"/>
              <a:chExt cx="80199" cy="78965"/>
            </a:xfrm>
          </p:grpSpPr>
          <p:sp>
            <p:nvSpPr>
              <p:cNvPr id="897" name="Google Shape;897;p4"/>
              <p:cNvSpPr/>
              <p:nvPr/>
            </p:nvSpPr>
            <p:spPr>
              <a:xfrm flipH="1">
                <a:off x="2998283" y="2865659"/>
                <a:ext cx="80199" cy="78965"/>
              </a:xfrm>
              <a:custGeom>
                <a:rect b="b" l="l" r="r" t="t"/>
                <a:pathLst>
                  <a:path extrusionOk="0" h="27" w="27">
                    <a:moveTo>
                      <a:pt x="27" y="13"/>
                    </a:move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7"/>
                      <a:pt x="26" y="21"/>
                      <a:pt x="27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4"/>
              <p:cNvSpPr/>
              <p:nvPr/>
            </p:nvSpPr>
            <p:spPr>
              <a:xfrm flipH="1">
                <a:off x="3036532" y="2877997"/>
                <a:ext cx="29612" cy="28378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9" name="Google Shape;899;p4"/>
            <p:cNvGrpSpPr/>
            <p:nvPr/>
          </p:nvGrpSpPr>
          <p:grpSpPr>
            <a:xfrm rot="-3249716">
              <a:off x="7364794" y="411244"/>
              <a:ext cx="80199" cy="78965"/>
              <a:chOff x="2998283" y="2865659"/>
              <a:chExt cx="80199" cy="78965"/>
            </a:xfrm>
          </p:grpSpPr>
          <p:sp>
            <p:nvSpPr>
              <p:cNvPr id="900" name="Google Shape;900;p4"/>
              <p:cNvSpPr/>
              <p:nvPr/>
            </p:nvSpPr>
            <p:spPr>
              <a:xfrm flipH="1">
                <a:off x="2998283" y="2865659"/>
                <a:ext cx="80199" cy="78965"/>
              </a:xfrm>
              <a:custGeom>
                <a:rect b="b" l="l" r="r" t="t"/>
                <a:pathLst>
                  <a:path extrusionOk="0" h="27" w="27">
                    <a:moveTo>
                      <a:pt x="27" y="13"/>
                    </a:move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7"/>
                      <a:pt x="26" y="21"/>
                      <a:pt x="27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4"/>
              <p:cNvSpPr/>
              <p:nvPr/>
            </p:nvSpPr>
            <p:spPr>
              <a:xfrm flipH="1">
                <a:off x="3036532" y="2877997"/>
                <a:ext cx="29612" cy="28378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2" name="Google Shape;902;p4"/>
            <p:cNvGrpSpPr/>
            <p:nvPr/>
          </p:nvGrpSpPr>
          <p:grpSpPr>
            <a:xfrm rot="-1024274">
              <a:off x="7105719" y="772562"/>
              <a:ext cx="345989" cy="168396"/>
              <a:chOff x="1987445" y="2880125"/>
              <a:chExt cx="759618" cy="477735"/>
            </a:xfrm>
          </p:grpSpPr>
          <p:sp>
            <p:nvSpPr>
              <p:cNvPr id="903" name="Google Shape;903;p4"/>
              <p:cNvSpPr/>
              <p:nvPr/>
            </p:nvSpPr>
            <p:spPr>
              <a:xfrm>
                <a:off x="1987664" y="2882700"/>
                <a:ext cx="754637" cy="473247"/>
              </a:xfrm>
              <a:custGeom>
                <a:rect b="b" l="l" r="r" t="t"/>
                <a:pathLst>
                  <a:path extrusionOk="0" h="473247" w="754637">
                    <a:moveTo>
                      <a:pt x="2147" y="0"/>
                    </a:moveTo>
                    <a:cubicBezTo>
                      <a:pt x="2147" y="0"/>
                      <a:pt x="412102" y="254151"/>
                      <a:pt x="754534" y="73313"/>
                    </a:cubicBezTo>
                    <a:cubicBezTo>
                      <a:pt x="756343" y="150291"/>
                      <a:pt x="734413" y="231393"/>
                      <a:pt x="692052" y="300640"/>
                    </a:cubicBezTo>
                    <a:lnTo>
                      <a:pt x="654759" y="349833"/>
                    </a:lnTo>
                    <a:lnTo>
                      <a:pt x="651561" y="351484"/>
                    </a:lnTo>
                    <a:lnTo>
                      <a:pt x="644958" y="360194"/>
                    </a:lnTo>
                    <a:cubicBezTo>
                      <a:pt x="570805" y="439616"/>
                      <a:pt x="462288" y="488491"/>
                      <a:pt x="327244" y="468941"/>
                    </a:cubicBezTo>
                    <a:cubicBezTo>
                      <a:pt x="153616" y="443282"/>
                      <a:pt x="47811" y="346142"/>
                      <a:pt x="13900" y="181647"/>
                    </a:cubicBezTo>
                    <a:lnTo>
                      <a:pt x="10571" y="154930"/>
                    </a:lnTo>
                    <a:lnTo>
                      <a:pt x="7181" y="148571"/>
                    </a:lnTo>
                    <a:lnTo>
                      <a:pt x="998" y="98953"/>
                    </a:lnTo>
                    <a:cubicBezTo>
                      <a:pt x="-641" y="67814"/>
                      <a:pt x="-264" y="34824"/>
                      <a:pt x="2147" y="0"/>
                    </a:cubicBezTo>
                    <a:close/>
                  </a:path>
                </a:pathLst>
              </a:custGeom>
              <a:solidFill>
                <a:srgbClr val="4508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4"/>
              <p:cNvSpPr/>
              <p:nvPr/>
            </p:nvSpPr>
            <p:spPr>
              <a:xfrm>
                <a:off x="1987445" y="2880125"/>
                <a:ext cx="759618" cy="375975"/>
              </a:xfrm>
              <a:custGeom>
                <a:rect b="b" l="l" r="r" t="t"/>
                <a:pathLst>
                  <a:path extrusionOk="0" h="384965" w="754638">
                    <a:moveTo>
                      <a:pt x="2148" y="0"/>
                    </a:moveTo>
                    <a:cubicBezTo>
                      <a:pt x="2148" y="0"/>
                      <a:pt x="412103" y="254151"/>
                      <a:pt x="754535" y="73313"/>
                    </a:cubicBezTo>
                    <a:cubicBezTo>
                      <a:pt x="756344" y="150291"/>
                      <a:pt x="734414" y="231393"/>
                      <a:pt x="692053" y="300640"/>
                    </a:cubicBezTo>
                    <a:lnTo>
                      <a:pt x="654760" y="349833"/>
                    </a:lnTo>
                    <a:lnTo>
                      <a:pt x="646709" y="353989"/>
                    </a:lnTo>
                    <a:cubicBezTo>
                      <a:pt x="570180" y="382290"/>
                      <a:pt x="482718" y="392820"/>
                      <a:pt x="385731" y="378779"/>
                    </a:cubicBezTo>
                    <a:cubicBezTo>
                      <a:pt x="219467" y="354208"/>
                      <a:pt x="96501" y="284005"/>
                      <a:pt x="18565" y="169925"/>
                    </a:cubicBezTo>
                    <a:lnTo>
                      <a:pt x="7182" y="148571"/>
                    </a:lnTo>
                    <a:lnTo>
                      <a:pt x="999" y="98953"/>
                    </a:lnTo>
                    <a:cubicBezTo>
                      <a:pt x="-640" y="67814"/>
                      <a:pt x="-263" y="34824"/>
                      <a:pt x="2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4"/>
              <p:cNvSpPr/>
              <p:nvPr/>
            </p:nvSpPr>
            <p:spPr>
              <a:xfrm>
                <a:off x="2001089" y="3061095"/>
                <a:ext cx="638017" cy="296765"/>
              </a:xfrm>
              <a:custGeom>
                <a:rect b="b" l="l" r="r" t="t"/>
                <a:pathLst>
                  <a:path extrusionOk="0" h="296765" w="638017">
                    <a:moveTo>
                      <a:pt x="0" y="0"/>
                    </a:moveTo>
                    <a:lnTo>
                      <a:pt x="64933" y="72836"/>
                    </a:lnTo>
                    <a:cubicBezTo>
                      <a:pt x="140687" y="140248"/>
                      <a:pt x="241692" y="183314"/>
                      <a:pt x="367213" y="201312"/>
                    </a:cubicBezTo>
                    <a:cubicBezTo>
                      <a:pt x="464840" y="215025"/>
                      <a:pt x="552879" y="204741"/>
                      <a:pt x="629913" y="177101"/>
                    </a:cubicBezTo>
                    <a:lnTo>
                      <a:pt x="638017" y="173042"/>
                    </a:lnTo>
                    <a:lnTo>
                      <a:pt x="626183" y="188189"/>
                    </a:lnTo>
                    <a:cubicBezTo>
                      <a:pt x="570201" y="246365"/>
                      <a:pt x="494762" y="287759"/>
                      <a:pt x="403193" y="296765"/>
                    </a:cubicBezTo>
                    <a:lnTo>
                      <a:pt x="311502" y="294522"/>
                    </a:lnTo>
                    <a:lnTo>
                      <a:pt x="278373" y="286860"/>
                    </a:lnTo>
                    <a:lnTo>
                      <a:pt x="223061" y="271971"/>
                    </a:lnTo>
                    <a:lnTo>
                      <a:pt x="163456" y="245842"/>
                    </a:lnTo>
                    <a:cubicBezTo>
                      <a:pt x="78150" y="197272"/>
                      <a:pt x="23590" y="117544"/>
                      <a:pt x="982" y="78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6" name="Google Shape;906;p4"/>
            <p:cNvSpPr/>
            <p:nvPr/>
          </p:nvSpPr>
          <p:spPr>
            <a:xfrm flipH="1" rot="594532">
              <a:off x="7735175" y="505619"/>
              <a:ext cx="130175" cy="288925"/>
            </a:xfrm>
            <a:custGeom>
              <a:rect b="b" l="l" r="r" t="t"/>
              <a:pathLst>
                <a:path extrusionOk="0" h="182" w="82">
                  <a:moveTo>
                    <a:pt x="33" y="0"/>
                  </a:moveTo>
                  <a:lnTo>
                    <a:pt x="33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20" y="3"/>
                  </a:lnTo>
                  <a:lnTo>
                    <a:pt x="17" y="7"/>
                  </a:lnTo>
                  <a:lnTo>
                    <a:pt x="11" y="19"/>
                  </a:lnTo>
                  <a:lnTo>
                    <a:pt x="6" y="36"/>
                  </a:lnTo>
                  <a:lnTo>
                    <a:pt x="2" y="53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0" y="104"/>
                  </a:lnTo>
                  <a:lnTo>
                    <a:pt x="2" y="112"/>
                  </a:lnTo>
                  <a:lnTo>
                    <a:pt x="5" y="118"/>
                  </a:lnTo>
                  <a:lnTo>
                    <a:pt x="11" y="133"/>
                  </a:lnTo>
                  <a:lnTo>
                    <a:pt x="21" y="147"/>
                  </a:lnTo>
                  <a:lnTo>
                    <a:pt x="32" y="159"/>
                  </a:lnTo>
                  <a:lnTo>
                    <a:pt x="44" y="169"/>
                  </a:lnTo>
                  <a:lnTo>
                    <a:pt x="56" y="177"/>
                  </a:lnTo>
                  <a:lnTo>
                    <a:pt x="67" y="182"/>
                  </a:lnTo>
                  <a:lnTo>
                    <a:pt x="73" y="182"/>
                  </a:lnTo>
                  <a:lnTo>
                    <a:pt x="76" y="180"/>
                  </a:lnTo>
                  <a:lnTo>
                    <a:pt x="79" y="178"/>
                  </a:lnTo>
                  <a:lnTo>
                    <a:pt x="80" y="175"/>
                  </a:lnTo>
                  <a:lnTo>
                    <a:pt x="82" y="171"/>
                  </a:lnTo>
                  <a:lnTo>
                    <a:pt x="80" y="166"/>
                  </a:lnTo>
                  <a:lnTo>
                    <a:pt x="77" y="154"/>
                  </a:lnTo>
                  <a:lnTo>
                    <a:pt x="73" y="139"/>
                  </a:lnTo>
                  <a:lnTo>
                    <a:pt x="61" y="112"/>
                  </a:lnTo>
                  <a:lnTo>
                    <a:pt x="56" y="100"/>
                  </a:lnTo>
                  <a:lnTo>
                    <a:pt x="55" y="91"/>
                  </a:lnTo>
                  <a:lnTo>
                    <a:pt x="58" y="81"/>
                  </a:lnTo>
                  <a:lnTo>
                    <a:pt x="62" y="71"/>
                  </a:lnTo>
                  <a:lnTo>
                    <a:pt x="65" y="59"/>
                  </a:lnTo>
                  <a:lnTo>
                    <a:pt x="68" y="47"/>
                  </a:lnTo>
                  <a:lnTo>
                    <a:pt x="68" y="40"/>
                  </a:lnTo>
                  <a:lnTo>
                    <a:pt x="67" y="33"/>
                  </a:lnTo>
                  <a:lnTo>
                    <a:pt x="65" y="27"/>
                  </a:lnTo>
                  <a:lnTo>
                    <a:pt x="62" y="21"/>
                  </a:lnTo>
                  <a:lnTo>
                    <a:pt x="58" y="15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EE1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 rot="594532">
              <a:off x="7790740" y="582613"/>
              <a:ext cx="57150" cy="92075"/>
            </a:xfrm>
            <a:custGeom>
              <a:rect b="b" l="l" r="r" t="t"/>
              <a:pathLst>
                <a:path extrusionOk="0" h="58" w="36">
                  <a:moveTo>
                    <a:pt x="36" y="34"/>
                  </a:moveTo>
                  <a:lnTo>
                    <a:pt x="36" y="34"/>
                  </a:lnTo>
                  <a:lnTo>
                    <a:pt x="32" y="44"/>
                  </a:lnTo>
                  <a:lnTo>
                    <a:pt x="26" y="52"/>
                  </a:lnTo>
                  <a:lnTo>
                    <a:pt x="20" y="58"/>
                  </a:lnTo>
                  <a:lnTo>
                    <a:pt x="12" y="58"/>
                  </a:lnTo>
                  <a:lnTo>
                    <a:pt x="6" y="54"/>
                  </a:lnTo>
                  <a:lnTo>
                    <a:pt x="2" y="48"/>
                  </a:lnTo>
                  <a:lnTo>
                    <a:pt x="0" y="38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0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4" y="12"/>
                  </a:lnTo>
                  <a:lnTo>
                    <a:pt x="36" y="22"/>
                  </a:lnTo>
                  <a:lnTo>
                    <a:pt x="36" y="34"/>
                  </a:lnTo>
                  <a:close/>
                </a:path>
              </a:pathLst>
            </a:custGeom>
            <a:solidFill>
              <a:srgbClr val="E8B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 flipH="1" rot="1525594">
              <a:off x="7103829" y="-153171"/>
              <a:ext cx="1091080" cy="1014123"/>
            </a:xfrm>
            <a:custGeom>
              <a:rect b="b" l="l" r="r" t="t"/>
              <a:pathLst>
                <a:path extrusionOk="0" h="1193609" w="1113488">
                  <a:moveTo>
                    <a:pt x="672127" y="64476"/>
                  </a:moveTo>
                  <a:cubicBezTo>
                    <a:pt x="653078" y="58697"/>
                    <a:pt x="646077" y="75881"/>
                    <a:pt x="657768" y="126926"/>
                  </a:cubicBezTo>
                  <a:lnTo>
                    <a:pt x="663022" y="145502"/>
                  </a:lnTo>
                  <a:lnTo>
                    <a:pt x="642226" y="119191"/>
                  </a:lnTo>
                  <a:cubicBezTo>
                    <a:pt x="585194" y="50344"/>
                    <a:pt x="535045" y="-491"/>
                    <a:pt x="512082" y="3"/>
                  </a:cubicBezTo>
                  <a:cubicBezTo>
                    <a:pt x="493710" y="397"/>
                    <a:pt x="492737" y="33640"/>
                    <a:pt x="519557" y="116792"/>
                  </a:cubicBezTo>
                  <a:lnTo>
                    <a:pt x="541180" y="177864"/>
                  </a:lnTo>
                  <a:lnTo>
                    <a:pt x="499712" y="164260"/>
                  </a:lnTo>
                  <a:lnTo>
                    <a:pt x="497603" y="164019"/>
                  </a:lnTo>
                  <a:lnTo>
                    <a:pt x="468289" y="148719"/>
                  </a:lnTo>
                  <a:cubicBezTo>
                    <a:pt x="299964" y="66581"/>
                    <a:pt x="212432" y="68029"/>
                    <a:pt x="318800" y="241712"/>
                  </a:cubicBezTo>
                  <a:cubicBezTo>
                    <a:pt x="41904" y="168931"/>
                    <a:pt x="-113428" y="188779"/>
                    <a:pt x="166845" y="446822"/>
                  </a:cubicBezTo>
                  <a:lnTo>
                    <a:pt x="163468" y="446822"/>
                  </a:lnTo>
                  <a:cubicBezTo>
                    <a:pt x="-62776" y="347575"/>
                    <a:pt x="-49269" y="519603"/>
                    <a:pt x="173598" y="632082"/>
                  </a:cubicBezTo>
                  <a:cubicBezTo>
                    <a:pt x="197658" y="646970"/>
                    <a:pt x="224725" y="661546"/>
                    <a:pt x="253956" y="675180"/>
                  </a:cubicBezTo>
                  <a:lnTo>
                    <a:pt x="306050" y="696076"/>
                  </a:lnTo>
                  <a:lnTo>
                    <a:pt x="295754" y="757924"/>
                  </a:lnTo>
                  <a:cubicBezTo>
                    <a:pt x="284361" y="838228"/>
                    <a:pt x="276278" y="936093"/>
                    <a:pt x="273638" y="1055346"/>
                  </a:cubicBezTo>
                  <a:lnTo>
                    <a:pt x="273638" y="1193609"/>
                  </a:lnTo>
                  <a:lnTo>
                    <a:pt x="301792" y="1193609"/>
                  </a:lnTo>
                  <a:lnTo>
                    <a:pt x="301792" y="1069172"/>
                  </a:lnTo>
                  <a:cubicBezTo>
                    <a:pt x="306191" y="1008682"/>
                    <a:pt x="324338" y="856376"/>
                    <a:pt x="354513" y="754028"/>
                  </a:cubicBezTo>
                  <a:lnTo>
                    <a:pt x="367414" y="718178"/>
                  </a:lnTo>
                  <a:lnTo>
                    <a:pt x="371055" y="719184"/>
                  </a:lnTo>
                  <a:lnTo>
                    <a:pt x="407233" y="738587"/>
                  </a:lnTo>
                  <a:cubicBezTo>
                    <a:pt x="586269" y="822092"/>
                    <a:pt x="773457" y="733981"/>
                    <a:pt x="920822" y="601202"/>
                  </a:cubicBezTo>
                  <a:lnTo>
                    <a:pt x="1004761" y="758078"/>
                  </a:lnTo>
                  <a:cubicBezTo>
                    <a:pt x="1027224" y="820423"/>
                    <a:pt x="1000375" y="946074"/>
                    <a:pt x="1010048" y="981330"/>
                  </a:cubicBezTo>
                  <a:lnTo>
                    <a:pt x="1091842" y="830354"/>
                  </a:lnTo>
                  <a:lnTo>
                    <a:pt x="1095745" y="815468"/>
                  </a:lnTo>
                  <a:cubicBezTo>
                    <a:pt x="1160998" y="513437"/>
                    <a:pt x="1033960" y="279289"/>
                    <a:pt x="914771" y="334489"/>
                  </a:cubicBezTo>
                  <a:lnTo>
                    <a:pt x="912817" y="335776"/>
                  </a:lnTo>
                  <a:lnTo>
                    <a:pt x="837033" y="234252"/>
                  </a:lnTo>
                  <a:cubicBezTo>
                    <a:pt x="769094" y="147520"/>
                    <a:pt x="703876" y="74106"/>
                    <a:pt x="672127" y="64476"/>
                  </a:cubicBezTo>
                  <a:close/>
                </a:path>
              </a:pathLst>
            </a:custGeom>
            <a:solidFill>
              <a:srgbClr val="7552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 flipH="1">
              <a:off x="7300956" y="1302449"/>
              <a:ext cx="1028613" cy="408180"/>
            </a:xfrm>
            <a:custGeom>
              <a:rect b="b" l="l" r="r" t="t"/>
              <a:pathLst>
                <a:path extrusionOk="0" h="150" w="378">
                  <a:moveTo>
                    <a:pt x="360" y="78"/>
                  </a:moveTo>
                  <a:lnTo>
                    <a:pt x="360" y="78"/>
                  </a:lnTo>
                  <a:lnTo>
                    <a:pt x="354" y="84"/>
                  </a:lnTo>
                  <a:lnTo>
                    <a:pt x="346" y="88"/>
                  </a:lnTo>
                  <a:lnTo>
                    <a:pt x="334" y="94"/>
                  </a:lnTo>
                  <a:lnTo>
                    <a:pt x="322" y="98"/>
                  </a:lnTo>
                  <a:lnTo>
                    <a:pt x="306" y="100"/>
                  </a:lnTo>
                  <a:lnTo>
                    <a:pt x="288" y="100"/>
                  </a:lnTo>
                  <a:lnTo>
                    <a:pt x="268" y="96"/>
                  </a:lnTo>
                  <a:lnTo>
                    <a:pt x="258" y="92"/>
                  </a:lnTo>
                  <a:lnTo>
                    <a:pt x="248" y="86"/>
                  </a:lnTo>
                  <a:lnTo>
                    <a:pt x="226" y="70"/>
                  </a:lnTo>
                  <a:lnTo>
                    <a:pt x="202" y="52"/>
                  </a:lnTo>
                  <a:lnTo>
                    <a:pt x="176" y="34"/>
                  </a:lnTo>
                  <a:lnTo>
                    <a:pt x="146" y="18"/>
                  </a:lnTo>
                  <a:lnTo>
                    <a:pt x="132" y="12"/>
                  </a:lnTo>
                  <a:lnTo>
                    <a:pt x="116" y="6"/>
                  </a:lnTo>
                  <a:lnTo>
                    <a:pt x="98" y="2"/>
                  </a:lnTo>
                  <a:lnTo>
                    <a:pt x="80" y="0"/>
                  </a:lnTo>
                  <a:lnTo>
                    <a:pt x="62" y="2"/>
                  </a:lnTo>
                  <a:lnTo>
                    <a:pt x="42" y="4"/>
                  </a:lnTo>
                  <a:lnTo>
                    <a:pt x="0" y="58"/>
                  </a:lnTo>
                  <a:lnTo>
                    <a:pt x="40" y="108"/>
                  </a:lnTo>
                  <a:lnTo>
                    <a:pt x="52" y="104"/>
                  </a:lnTo>
                  <a:lnTo>
                    <a:pt x="64" y="100"/>
                  </a:lnTo>
                  <a:lnTo>
                    <a:pt x="82" y="96"/>
                  </a:lnTo>
                  <a:lnTo>
                    <a:pt x="102" y="96"/>
                  </a:lnTo>
                  <a:lnTo>
                    <a:pt x="124" y="98"/>
                  </a:lnTo>
                  <a:lnTo>
                    <a:pt x="134" y="100"/>
                  </a:lnTo>
                  <a:lnTo>
                    <a:pt x="146" y="104"/>
                  </a:lnTo>
                  <a:lnTo>
                    <a:pt x="158" y="110"/>
                  </a:lnTo>
                  <a:lnTo>
                    <a:pt x="170" y="118"/>
                  </a:lnTo>
                  <a:lnTo>
                    <a:pt x="194" y="132"/>
                  </a:lnTo>
                  <a:lnTo>
                    <a:pt x="220" y="142"/>
                  </a:lnTo>
                  <a:lnTo>
                    <a:pt x="232" y="146"/>
                  </a:lnTo>
                  <a:lnTo>
                    <a:pt x="246" y="148"/>
                  </a:lnTo>
                  <a:lnTo>
                    <a:pt x="260" y="150"/>
                  </a:lnTo>
                  <a:lnTo>
                    <a:pt x="274" y="148"/>
                  </a:lnTo>
                  <a:lnTo>
                    <a:pt x="288" y="148"/>
                  </a:lnTo>
                  <a:lnTo>
                    <a:pt x="302" y="144"/>
                  </a:lnTo>
                  <a:lnTo>
                    <a:pt x="316" y="138"/>
                  </a:lnTo>
                  <a:lnTo>
                    <a:pt x="328" y="132"/>
                  </a:lnTo>
                  <a:lnTo>
                    <a:pt x="342" y="124"/>
                  </a:lnTo>
                  <a:lnTo>
                    <a:pt x="354" y="114"/>
                  </a:lnTo>
                  <a:lnTo>
                    <a:pt x="366" y="104"/>
                  </a:lnTo>
                  <a:lnTo>
                    <a:pt x="378" y="90"/>
                  </a:lnTo>
                  <a:lnTo>
                    <a:pt x="376" y="86"/>
                  </a:lnTo>
                  <a:lnTo>
                    <a:pt x="372" y="82"/>
                  </a:lnTo>
                  <a:lnTo>
                    <a:pt x="368" y="78"/>
                  </a:lnTo>
                  <a:lnTo>
                    <a:pt x="364" y="76"/>
                  </a:lnTo>
                  <a:lnTo>
                    <a:pt x="360" y="78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0" name="Google Shape;910;p4"/>
          <p:cNvSpPr txBox="1"/>
          <p:nvPr/>
        </p:nvSpPr>
        <p:spPr>
          <a:xfrm>
            <a:off x="623900" y="1831975"/>
            <a:ext cx="640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Applying fast response “out of the box” service.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1" name="Google Shape;911;p4"/>
          <p:cNvGrpSpPr/>
          <p:nvPr/>
        </p:nvGrpSpPr>
        <p:grpSpPr>
          <a:xfrm flipH="1">
            <a:off x="10009188" y="1955800"/>
            <a:ext cx="4124325" cy="5797550"/>
            <a:chOff x="7642225" y="3502028"/>
            <a:chExt cx="2928938" cy="4116388"/>
          </a:xfrm>
        </p:grpSpPr>
        <p:sp>
          <p:nvSpPr>
            <p:cNvPr id="912" name="Google Shape;912;p4"/>
            <p:cNvSpPr/>
            <p:nvPr/>
          </p:nvSpPr>
          <p:spPr>
            <a:xfrm>
              <a:off x="7642225" y="3502028"/>
              <a:ext cx="2928938" cy="4116388"/>
            </a:xfrm>
            <a:custGeom>
              <a:rect b="b" l="l" r="r" t="t"/>
              <a:pathLst>
                <a:path extrusionOk="0" h="2593" w="1845">
                  <a:moveTo>
                    <a:pt x="0" y="2593"/>
                  </a:moveTo>
                  <a:lnTo>
                    <a:pt x="0" y="2593"/>
                  </a:lnTo>
                  <a:lnTo>
                    <a:pt x="44" y="2469"/>
                  </a:lnTo>
                  <a:lnTo>
                    <a:pt x="146" y="2188"/>
                  </a:lnTo>
                  <a:lnTo>
                    <a:pt x="203" y="2033"/>
                  </a:lnTo>
                  <a:lnTo>
                    <a:pt x="256" y="1894"/>
                  </a:lnTo>
                  <a:lnTo>
                    <a:pt x="281" y="1836"/>
                  </a:lnTo>
                  <a:lnTo>
                    <a:pt x="300" y="1788"/>
                  </a:lnTo>
                  <a:lnTo>
                    <a:pt x="317" y="1751"/>
                  </a:lnTo>
                  <a:lnTo>
                    <a:pt x="329" y="1730"/>
                  </a:lnTo>
                  <a:lnTo>
                    <a:pt x="425" y="1598"/>
                  </a:lnTo>
                  <a:lnTo>
                    <a:pt x="589" y="1371"/>
                  </a:lnTo>
                  <a:lnTo>
                    <a:pt x="675" y="1250"/>
                  </a:lnTo>
                  <a:lnTo>
                    <a:pt x="751" y="1142"/>
                  </a:lnTo>
                  <a:lnTo>
                    <a:pt x="807" y="1058"/>
                  </a:lnTo>
                  <a:lnTo>
                    <a:pt x="825" y="1030"/>
                  </a:lnTo>
                  <a:lnTo>
                    <a:pt x="834" y="1011"/>
                  </a:lnTo>
                  <a:lnTo>
                    <a:pt x="842" y="992"/>
                  </a:lnTo>
                  <a:lnTo>
                    <a:pt x="851" y="958"/>
                  </a:lnTo>
                  <a:lnTo>
                    <a:pt x="878" y="857"/>
                  </a:lnTo>
                  <a:lnTo>
                    <a:pt x="948" y="575"/>
                  </a:lnTo>
                  <a:lnTo>
                    <a:pt x="1018" y="299"/>
                  </a:lnTo>
                  <a:lnTo>
                    <a:pt x="1042" y="203"/>
                  </a:lnTo>
                  <a:lnTo>
                    <a:pt x="1051" y="173"/>
                  </a:lnTo>
                  <a:lnTo>
                    <a:pt x="1057" y="158"/>
                  </a:lnTo>
                  <a:lnTo>
                    <a:pt x="1060" y="153"/>
                  </a:lnTo>
                  <a:lnTo>
                    <a:pt x="1069" y="149"/>
                  </a:lnTo>
                  <a:lnTo>
                    <a:pt x="1096" y="138"/>
                  </a:lnTo>
                  <a:lnTo>
                    <a:pt x="1136" y="126"/>
                  </a:lnTo>
                  <a:lnTo>
                    <a:pt x="1187" y="114"/>
                  </a:lnTo>
                  <a:lnTo>
                    <a:pt x="1248" y="100"/>
                  </a:lnTo>
                  <a:lnTo>
                    <a:pt x="1313" y="85"/>
                  </a:lnTo>
                  <a:lnTo>
                    <a:pt x="1457" y="56"/>
                  </a:lnTo>
                  <a:lnTo>
                    <a:pt x="1600" y="32"/>
                  </a:lnTo>
                  <a:lnTo>
                    <a:pt x="1723" y="12"/>
                  </a:lnTo>
                  <a:lnTo>
                    <a:pt x="1773" y="6"/>
                  </a:lnTo>
                  <a:lnTo>
                    <a:pt x="1811" y="2"/>
                  </a:lnTo>
                  <a:lnTo>
                    <a:pt x="1836" y="0"/>
                  </a:lnTo>
                  <a:lnTo>
                    <a:pt x="1842" y="2"/>
                  </a:lnTo>
                  <a:lnTo>
                    <a:pt x="1845" y="3"/>
                  </a:lnTo>
                  <a:lnTo>
                    <a:pt x="1844" y="18"/>
                  </a:lnTo>
                  <a:lnTo>
                    <a:pt x="1838" y="58"/>
                  </a:lnTo>
                  <a:lnTo>
                    <a:pt x="1818" y="190"/>
                  </a:lnTo>
                  <a:lnTo>
                    <a:pt x="1756" y="584"/>
                  </a:lnTo>
                  <a:lnTo>
                    <a:pt x="1692" y="987"/>
                  </a:lnTo>
                  <a:lnTo>
                    <a:pt x="1671" y="1131"/>
                  </a:lnTo>
                  <a:lnTo>
                    <a:pt x="1665" y="1177"/>
                  </a:lnTo>
                  <a:lnTo>
                    <a:pt x="1664" y="1201"/>
                  </a:lnTo>
                  <a:lnTo>
                    <a:pt x="1667" y="1251"/>
                  </a:lnTo>
                  <a:lnTo>
                    <a:pt x="1674" y="1341"/>
                  </a:lnTo>
                  <a:lnTo>
                    <a:pt x="1701" y="1586"/>
                  </a:lnTo>
                  <a:lnTo>
                    <a:pt x="1730" y="1830"/>
                  </a:lnTo>
                  <a:lnTo>
                    <a:pt x="1741" y="1918"/>
                  </a:lnTo>
                  <a:lnTo>
                    <a:pt x="1748" y="1965"/>
                  </a:lnTo>
                  <a:lnTo>
                    <a:pt x="1748" y="1982"/>
                  </a:lnTo>
                  <a:lnTo>
                    <a:pt x="1748" y="2009"/>
                  </a:lnTo>
                  <a:lnTo>
                    <a:pt x="1745" y="2046"/>
                  </a:lnTo>
                  <a:lnTo>
                    <a:pt x="1741" y="2090"/>
                  </a:lnTo>
                  <a:lnTo>
                    <a:pt x="1727" y="2191"/>
                  </a:lnTo>
                  <a:lnTo>
                    <a:pt x="1712" y="2302"/>
                  </a:lnTo>
                  <a:lnTo>
                    <a:pt x="1680" y="2504"/>
                  </a:lnTo>
                  <a:lnTo>
                    <a:pt x="1667" y="2593"/>
                  </a:lnTo>
                  <a:lnTo>
                    <a:pt x="0" y="2593"/>
                  </a:lnTo>
                  <a:close/>
                </a:path>
              </a:pathLst>
            </a:custGeom>
            <a:solidFill>
              <a:srgbClr val="4AA0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 rot="-665776">
              <a:off x="8945825" y="4423045"/>
              <a:ext cx="847725" cy="2647950"/>
            </a:xfrm>
            <a:custGeom>
              <a:rect b="b" l="l" r="r" t="t"/>
              <a:pathLst>
                <a:path extrusionOk="0" h="1668" w="534">
                  <a:moveTo>
                    <a:pt x="534" y="0"/>
                  </a:moveTo>
                  <a:lnTo>
                    <a:pt x="534" y="0"/>
                  </a:lnTo>
                  <a:lnTo>
                    <a:pt x="501" y="95"/>
                  </a:lnTo>
                  <a:lnTo>
                    <a:pt x="466" y="198"/>
                  </a:lnTo>
                  <a:lnTo>
                    <a:pt x="428" y="321"/>
                  </a:lnTo>
                  <a:lnTo>
                    <a:pt x="410" y="385"/>
                  </a:lnTo>
                  <a:lnTo>
                    <a:pt x="392" y="450"/>
                  </a:lnTo>
                  <a:lnTo>
                    <a:pt x="376" y="514"/>
                  </a:lnTo>
                  <a:lnTo>
                    <a:pt x="363" y="575"/>
                  </a:lnTo>
                  <a:lnTo>
                    <a:pt x="352" y="632"/>
                  </a:lnTo>
                  <a:lnTo>
                    <a:pt x="346" y="682"/>
                  </a:lnTo>
                  <a:lnTo>
                    <a:pt x="345" y="706"/>
                  </a:lnTo>
                  <a:lnTo>
                    <a:pt x="343" y="726"/>
                  </a:lnTo>
                  <a:lnTo>
                    <a:pt x="345" y="746"/>
                  </a:lnTo>
                  <a:lnTo>
                    <a:pt x="346" y="761"/>
                  </a:lnTo>
                  <a:lnTo>
                    <a:pt x="352" y="790"/>
                  </a:lnTo>
                  <a:lnTo>
                    <a:pt x="358" y="817"/>
                  </a:lnTo>
                  <a:lnTo>
                    <a:pt x="366" y="840"/>
                  </a:lnTo>
                  <a:lnTo>
                    <a:pt x="373" y="863"/>
                  </a:lnTo>
                  <a:lnTo>
                    <a:pt x="389" y="899"/>
                  </a:lnTo>
                  <a:lnTo>
                    <a:pt x="404" y="929"/>
                  </a:lnTo>
                  <a:lnTo>
                    <a:pt x="417" y="951"/>
                  </a:lnTo>
                  <a:lnTo>
                    <a:pt x="428" y="964"/>
                  </a:lnTo>
                  <a:lnTo>
                    <a:pt x="439" y="976"/>
                  </a:lnTo>
                  <a:lnTo>
                    <a:pt x="383" y="1010"/>
                  </a:lnTo>
                  <a:lnTo>
                    <a:pt x="323" y="1046"/>
                  </a:lnTo>
                  <a:lnTo>
                    <a:pt x="255" y="1089"/>
                  </a:lnTo>
                  <a:lnTo>
                    <a:pt x="185" y="1134"/>
                  </a:lnTo>
                  <a:lnTo>
                    <a:pt x="123" y="1178"/>
                  </a:lnTo>
                  <a:lnTo>
                    <a:pt x="96" y="1198"/>
                  </a:lnTo>
                  <a:lnTo>
                    <a:pt x="75" y="1214"/>
                  </a:lnTo>
                  <a:lnTo>
                    <a:pt x="58" y="1230"/>
                  </a:lnTo>
                  <a:lnTo>
                    <a:pt x="54" y="1237"/>
                  </a:lnTo>
                  <a:lnTo>
                    <a:pt x="49" y="1242"/>
                  </a:lnTo>
                  <a:lnTo>
                    <a:pt x="43" y="1257"/>
                  </a:lnTo>
                  <a:lnTo>
                    <a:pt x="38" y="1277"/>
                  </a:lnTo>
                  <a:lnTo>
                    <a:pt x="34" y="1302"/>
                  </a:lnTo>
                  <a:lnTo>
                    <a:pt x="29" y="1333"/>
                  </a:lnTo>
                  <a:lnTo>
                    <a:pt x="20" y="1401"/>
                  </a:lnTo>
                  <a:lnTo>
                    <a:pt x="14" y="1475"/>
                  </a:lnTo>
                  <a:lnTo>
                    <a:pt x="4" y="1609"/>
                  </a:lnTo>
                  <a:lnTo>
                    <a:pt x="0" y="1668"/>
                  </a:lnTo>
                  <a:lnTo>
                    <a:pt x="10" y="1612"/>
                  </a:lnTo>
                  <a:lnTo>
                    <a:pt x="20" y="1554"/>
                  </a:lnTo>
                  <a:lnTo>
                    <a:pt x="32" y="1484"/>
                  </a:lnTo>
                  <a:lnTo>
                    <a:pt x="47" y="1412"/>
                  </a:lnTo>
                  <a:lnTo>
                    <a:pt x="64" y="1342"/>
                  </a:lnTo>
                  <a:lnTo>
                    <a:pt x="72" y="1310"/>
                  </a:lnTo>
                  <a:lnTo>
                    <a:pt x="81" y="1283"/>
                  </a:lnTo>
                  <a:lnTo>
                    <a:pt x="90" y="1260"/>
                  </a:lnTo>
                  <a:lnTo>
                    <a:pt x="98" y="1242"/>
                  </a:lnTo>
                  <a:lnTo>
                    <a:pt x="102" y="1236"/>
                  </a:lnTo>
                  <a:lnTo>
                    <a:pt x="110" y="1227"/>
                  </a:lnTo>
                  <a:lnTo>
                    <a:pt x="126" y="1211"/>
                  </a:lnTo>
                  <a:lnTo>
                    <a:pt x="148" y="1195"/>
                  </a:lnTo>
                  <a:lnTo>
                    <a:pt x="172" y="1177"/>
                  </a:lnTo>
                  <a:lnTo>
                    <a:pt x="201" y="1158"/>
                  </a:lnTo>
                  <a:lnTo>
                    <a:pt x="231" y="1142"/>
                  </a:lnTo>
                  <a:lnTo>
                    <a:pt x="295" y="1105"/>
                  </a:lnTo>
                  <a:lnTo>
                    <a:pt x="358" y="1072"/>
                  </a:lnTo>
                  <a:lnTo>
                    <a:pt x="413" y="1043"/>
                  </a:lnTo>
                  <a:lnTo>
                    <a:pt x="436" y="1029"/>
                  </a:lnTo>
                  <a:lnTo>
                    <a:pt x="454" y="1017"/>
                  </a:lnTo>
                  <a:lnTo>
                    <a:pt x="467" y="1008"/>
                  </a:lnTo>
                  <a:lnTo>
                    <a:pt x="470" y="1004"/>
                  </a:lnTo>
                  <a:lnTo>
                    <a:pt x="474" y="1001"/>
                  </a:lnTo>
                  <a:lnTo>
                    <a:pt x="463" y="981"/>
                  </a:lnTo>
                  <a:lnTo>
                    <a:pt x="452" y="958"/>
                  </a:lnTo>
                  <a:lnTo>
                    <a:pt x="437" y="929"/>
                  </a:lnTo>
                  <a:lnTo>
                    <a:pt x="422" y="894"/>
                  </a:lnTo>
                  <a:lnTo>
                    <a:pt x="407" y="854"/>
                  </a:lnTo>
                  <a:lnTo>
                    <a:pt x="393" y="810"/>
                  </a:lnTo>
                  <a:lnTo>
                    <a:pt x="381" y="761"/>
                  </a:lnTo>
                  <a:lnTo>
                    <a:pt x="378" y="747"/>
                  </a:lnTo>
                  <a:lnTo>
                    <a:pt x="378" y="732"/>
                  </a:lnTo>
                  <a:lnTo>
                    <a:pt x="378" y="713"/>
                  </a:lnTo>
                  <a:lnTo>
                    <a:pt x="380" y="691"/>
                  </a:lnTo>
                  <a:lnTo>
                    <a:pt x="384" y="643"/>
                  </a:lnTo>
                  <a:lnTo>
                    <a:pt x="393" y="588"/>
                  </a:lnTo>
                  <a:lnTo>
                    <a:pt x="404" y="528"/>
                  </a:lnTo>
                  <a:lnTo>
                    <a:pt x="416" y="464"/>
                  </a:lnTo>
                  <a:lnTo>
                    <a:pt x="431" y="397"/>
                  </a:lnTo>
                  <a:lnTo>
                    <a:pt x="446" y="332"/>
                  </a:lnTo>
                  <a:lnTo>
                    <a:pt x="478" y="206"/>
                  </a:lnTo>
                  <a:lnTo>
                    <a:pt x="505" y="10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247B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p4"/>
          <p:cNvSpPr txBox="1"/>
          <p:nvPr/>
        </p:nvSpPr>
        <p:spPr>
          <a:xfrm>
            <a:off x="6200337" y="3911813"/>
            <a:ext cx="2904122" cy="23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Easy Set-up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"/>
          <p:cNvSpPr txBox="1"/>
          <p:nvPr/>
        </p:nvSpPr>
        <p:spPr>
          <a:xfrm>
            <a:off x="4215225" y="5467350"/>
            <a:ext cx="61446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23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Trusted technology partnerships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"/>
          <p:cNvSpPr txBox="1"/>
          <p:nvPr/>
        </p:nvSpPr>
        <p:spPr>
          <a:xfrm>
            <a:off x="5147601" y="4722825"/>
            <a:ext cx="49752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Cost efficient maintenance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"/>
          <p:cNvSpPr/>
          <p:nvPr/>
        </p:nvSpPr>
        <p:spPr>
          <a:xfrm>
            <a:off x="6616700" y="2927350"/>
            <a:ext cx="407988" cy="534988"/>
          </a:xfrm>
          <a:custGeom>
            <a:rect b="b" l="l" r="r" t="t"/>
            <a:pathLst>
              <a:path extrusionOk="0" h="523" w="399">
                <a:moveTo>
                  <a:pt x="59" y="32"/>
                </a:moveTo>
                <a:lnTo>
                  <a:pt x="59" y="32"/>
                </a:lnTo>
                <a:lnTo>
                  <a:pt x="73" y="25"/>
                </a:lnTo>
                <a:lnTo>
                  <a:pt x="86" y="20"/>
                </a:lnTo>
                <a:lnTo>
                  <a:pt x="100" y="15"/>
                </a:lnTo>
                <a:lnTo>
                  <a:pt x="114" y="11"/>
                </a:lnTo>
                <a:lnTo>
                  <a:pt x="128" y="6"/>
                </a:lnTo>
                <a:lnTo>
                  <a:pt x="142" y="4"/>
                </a:lnTo>
                <a:lnTo>
                  <a:pt x="156" y="2"/>
                </a:lnTo>
                <a:lnTo>
                  <a:pt x="170" y="0"/>
                </a:lnTo>
                <a:lnTo>
                  <a:pt x="184" y="0"/>
                </a:lnTo>
                <a:lnTo>
                  <a:pt x="198" y="0"/>
                </a:lnTo>
                <a:lnTo>
                  <a:pt x="212" y="1"/>
                </a:lnTo>
                <a:lnTo>
                  <a:pt x="225" y="2"/>
                </a:lnTo>
                <a:lnTo>
                  <a:pt x="239" y="5"/>
                </a:lnTo>
                <a:lnTo>
                  <a:pt x="253" y="8"/>
                </a:lnTo>
                <a:lnTo>
                  <a:pt x="266" y="13"/>
                </a:lnTo>
                <a:lnTo>
                  <a:pt x="279" y="18"/>
                </a:lnTo>
                <a:lnTo>
                  <a:pt x="296" y="26"/>
                </a:lnTo>
                <a:lnTo>
                  <a:pt x="312" y="35"/>
                </a:lnTo>
                <a:lnTo>
                  <a:pt x="327" y="44"/>
                </a:lnTo>
                <a:lnTo>
                  <a:pt x="341" y="55"/>
                </a:lnTo>
                <a:lnTo>
                  <a:pt x="353" y="66"/>
                </a:lnTo>
                <a:lnTo>
                  <a:pt x="364" y="78"/>
                </a:lnTo>
                <a:lnTo>
                  <a:pt x="374" y="91"/>
                </a:lnTo>
                <a:lnTo>
                  <a:pt x="382" y="104"/>
                </a:lnTo>
                <a:lnTo>
                  <a:pt x="389" y="118"/>
                </a:lnTo>
                <a:lnTo>
                  <a:pt x="394" y="133"/>
                </a:lnTo>
                <a:lnTo>
                  <a:pt x="397" y="148"/>
                </a:lnTo>
                <a:lnTo>
                  <a:pt x="399" y="164"/>
                </a:lnTo>
                <a:lnTo>
                  <a:pt x="398" y="180"/>
                </a:lnTo>
                <a:lnTo>
                  <a:pt x="396" y="197"/>
                </a:lnTo>
                <a:lnTo>
                  <a:pt x="392" y="215"/>
                </a:lnTo>
                <a:lnTo>
                  <a:pt x="385" y="232"/>
                </a:lnTo>
                <a:lnTo>
                  <a:pt x="381" y="240"/>
                </a:lnTo>
                <a:lnTo>
                  <a:pt x="377" y="247"/>
                </a:lnTo>
                <a:lnTo>
                  <a:pt x="373" y="255"/>
                </a:lnTo>
                <a:lnTo>
                  <a:pt x="367" y="261"/>
                </a:lnTo>
                <a:lnTo>
                  <a:pt x="357" y="273"/>
                </a:lnTo>
                <a:lnTo>
                  <a:pt x="344" y="281"/>
                </a:lnTo>
                <a:lnTo>
                  <a:pt x="331" y="290"/>
                </a:lnTo>
                <a:lnTo>
                  <a:pt x="317" y="296"/>
                </a:lnTo>
                <a:lnTo>
                  <a:pt x="303" y="300"/>
                </a:lnTo>
                <a:lnTo>
                  <a:pt x="290" y="304"/>
                </a:lnTo>
                <a:lnTo>
                  <a:pt x="262" y="312"/>
                </a:lnTo>
                <a:lnTo>
                  <a:pt x="238" y="319"/>
                </a:lnTo>
                <a:lnTo>
                  <a:pt x="228" y="323"/>
                </a:lnTo>
                <a:lnTo>
                  <a:pt x="220" y="327"/>
                </a:lnTo>
                <a:lnTo>
                  <a:pt x="213" y="334"/>
                </a:lnTo>
                <a:lnTo>
                  <a:pt x="211" y="337"/>
                </a:lnTo>
                <a:lnTo>
                  <a:pt x="208" y="341"/>
                </a:lnTo>
                <a:lnTo>
                  <a:pt x="193" y="379"/>
                </a:lnTo>
                <a:lnTo>
                  <a:pt x="62" y="324"/>
                </a:lnTo>
                <a:lnTo>
                  <a:pt x="85" y="268"/>
                </a:lnTo>
                <a:lnTo>
                  <a:pt x="88" y="262"/>
                </a:lnTo>
                <a:lnTo>
                  <a:pt x="92" y="257"/>
                </a:lnTo>
                <a:lnTo>
                  <a:pt x="100" y="247"/>
                </a:lnTo>
                <a:lnTo>
                  <a:pt x="109" y="239"/>
                </a:lnTo>
                <a:lnTo>
                  <a:pt x="121" y="232"/>
                </a:lnTo>
                <a:lnTo>
                  <a:pt x="134" y="226"/>
                </a:lnTo>
                <a:lnTo>
                  <a:pt x="147" y="221"/>
                </a:lnTo>
                <a:lnTo>
                  <a:pt x="175" y="213"/>
                </a:lnTo>
                <a:lnTo>
                  <a:pt x="202" y="205"/>
                </a:lnTo>
                <a:lnTo>
                  <a:pt x="215" y="201"/>
                </a:lnTo>
                <a:lnTo>
                  <a:pt x="226" y="197"/>
                </a:lnTo>
                <a:lnTo>
                  <a:pt x="236" y="193"/>
                </a:lnTo>
                <a:lnTo>
                  <a:pt x="244" y="188"/>
                </a:lnTo>
                <a:lnTo>
                  <a:pt x="252" y="182"/>
                </a:lnTo>
                <a:lnTo>
                  <a:pt x="254" y="179"/>
                </a:lnTo>
                <a:lnTo>
                  <a:pt x="256" y="176"/>
                </a:lnTo>
                <a:lnTo>
                  <a:pt x="257" y="171"/>
                </a:lnTo>
                <a:lnTo>
                  <a:pt x="258" y="166"/>
                </a:lnTo>
                <a:lnTo>
                  <a:pt x="258" y="162"/>
                </a:lnTo>
                <a:lnTo>
                  <a:pt x="258" y="157"/>
                </a:lnTo>
                <a:lnTo>
                  <a:pt x="255" y="150"/>
                </a:lnTo>
                <a:lnTo>
                  <a:pt x="250" y="142"/>
                </a:lnTo>
                <a:lnTo>
                  <a:pt x="243" y="136"/>
                </a:lnTo>
                <a:lnTo>
                  <a:pt x="236" y="131"/>
                </a:lnTo>
                <a:lnTo>
                  <a:pt x="226" y="125"/>
                </a:lnTo>
                <a:lnTo>
                  <a:pt x="218" y="121"/>
                </a:lnTo>
                <a:lnTo>
                  <a:pt x="212" y="119"/>
                </a:lnTo>
                <a:lnTo>
                  <a:pt x="205" y="117"/>
                </a:lnTo>
                <a:lnTo>
                  <a:pt x="192" y="116"/>
                </a:lnTo>
                <a:lnTo>
                  <a:pt x="177" y="117"/>
                </a:lnTo>
                <a:lnTo>
                  <a:pt x="162" y="119"/>
                </a:lnTo>
                <a:lnTo>
                  <a:pt x="146" y="123"/>
                </a:lnTo>
                <a:lnTo>
                  <a:pt x="131" y="127"/>
                </a:lnTo>
                <a:lnTo>
                  <a:pt x="116" y="134"/>
                </a:lnTo>
                <a:lnTo>
                  <a:pt x="102" y="140"/>
                </a:lnTo>
                <a:lnTo>
                  <a:pt x="59" y="32"/>
                </a:lnTo>
                <a:close/>
                <a:moveTo>
                  <a:pt x="116" y="367"/>
                </a:moveTo>
                <a:lnTo>
                  <a:pt x="116" y="367"/>
                </a:lnTo>
                <a:lnTo>
                  <a:pt x="125" y="372"/>
                </a:lnTo>
                <a:lnTo>
                  <a:pt x="134" y="377"/>
                </a:lnTo>
                <a:lnTo>
                  <a:pt x="141" y="382"/>
                </a:lnTo>
                <a:lnTo>
                  <a:pt x="147" y="389"/>
                </a:lnTo>
                <a:lnTo>
                  <a:pt x="154" y="395"/>
                </a:lnTo>
                <a:lnTo>
                  <a:pt x="159" y="401"/>
                </a:lnTo>
                <a:lnTo>
                  <a:pt x="163" y="409"/>
                </a:lnTo>
                <a:lnTo>
                  <a:pt x="167" y="416"/>
                </a:lnTo>
                <a:lnTo>
                  <a:pt x="171" y="423"/>
                </a:lnTo>
                <a:lnTo>
                  <a:pt x="173" y="431"/>
                </a:lnTo>
                <a:lnTo>
                  <a:pt x="174" y="438"/>
                </a:lnTo>
                <a:lnTo>
                  <a:pt x="174" y="446"/>
                </a:lnTo>
                <a:lnTo>
                  <a:pt x="174" y="454"/>
                </a:lnTo>
                <a:lnTo>
                  <a:pt x="173" y="462"/>
                </a:lnTo>
                <a:lnTo>
                  <a:pt x="171" y="470"/>
                </a:lnTo>
                <a:lnTo>
                  <a:pt x="168" y="477"/>
                </a:lnTo>
                <a:lnTo>
                  <a:pt x="165" y="484"/>
                </a:lnTo>
                <a:lnTo>
                  <a:pt x="161" y="491"/>
                </a:lnTo>
                <a:lnTo>
                  <a:pt x="156" y="497"/>
                </a:lnTo>
                <a:lnTo>
                  <a:pt x="151" y="503"/>
                </a:lnTo>
                <a:lnTo>
                  <a:pt x="145" y="507"/>
                </a:lnTo>
                <a:lnTo>
                  <a:pt x="139" y="512"/>
                </a:lnTo>
                <a:lnTo>
                  <a:pt x="132" y="516"/>
                </a:lnTo>
                <a:lnTo>
                  <a:pt x="124" y="519"/>
                </a:lnTo>
                <a:lnTo>
                  <a:pt x="117" y="521"/>
                </a:lnTo>
                <a:lnTo>
                  <a:pt x="108" y="522"/>
                </a:lnTo>
                <a:lnTo>
                  <a:pt x="100" y="523"/>
                </a:lnTo>
                <a:lnTo>
                  <a:pt x="92" y="523"/>
                </a:lnTo>
                <a:lnTo>
                  <a:pt x="82" y="522"/>
                </a:lnTo>
                <a:lnTo>
                  <a:pt x="74" y="521"/>
                </a:lnTo>
                <a:lnTo>
                  <a:pt x="64" y="518"/>
                </a:lnTo>
                <a:lnTo>
                  <a:pt x="55" y="515"/>
                </a:lnTo>
                <a:lnTo>
                  <a:pt x="46" y="511"/>
                </a:lnTo>
                <a:lnTo>
                  <a:pt x="39" y="506"/>
                </a:lnTo>
                <a:lnTo>
                  <a:pt x="32" y="501"/>
                </a:lnTo>
                <a:lnTo>
                  <a:pt x="25" y="495"/>
                </a:lnTo>
                <a:lnTo>
                  <a:pt x="20" y="489"/>
                </a:lnTo>
                <a:lnTo>
                  <a:pt x="15" y="482"/>
                </a:lnTo>
                <a:lnTo>
                  <a:pt x="10" y="475"/>
                </a:lnTo>
                <a:lnTo>
                  <a:pt x="6" y="469"/>
                </a:lnTo>
                <a:lnTo>
                  <a:pt x="4" y="460"/>
                </a:lnTo>
                <a:lnTo>
                  <a:pt x="2" y="453"/>
                </a:lnTo>
                <a:lnTo>
                  <a:pt x="0" y="445"/>
                </a:lnTo>
                <a:lnTo>
                  <a:pt x="0" y="438"/>
                </a:lnTo>
                <a:lnTo>
                  <a:pt x="0" y="431"/>
                </a:lnTo>
                <a:lnTo>
                  <a:pt x="1" y="423"/>
                </a:lnTo>
                <a:lnTo>
                  <a:pt x="2" y="416"/>
                </a:lnTo>
                <a:lnTo>
                  <a:pt x="5" y="409"/>
                </a:lnTo>
                <a:lnTo>
                  <a:pt x="8" y="402"/>
                </a:lnTo>
                <a:lnTo>
                  <a:pt x="12" y="396"/>
                </a:lnTo>
                <a:lnTo>
                  <a:pt x="16" y="390"/>
                </a:lnTo>
                <a:lnTo>
                  <a:pt x="21" y="384"/>
                </a:lnTo>
                <a:lnTo>
                  <a:pt x="27" y="379"/>
                </a:lnTo>
                <a:lnTo>
                  <a:pt x="34" y="375"/>
                </a:lnTo>
                <a:lnTo>
                  <a:pt x="40" y="371"/>
                </a:lnTo>
                <a:lnTo>
                  <a:pt x="47" y="367"/>
                </a:lnTo>
                <a:lnTo>
                  <a:pt x="55" y="364"/>
                </a:lnTo>
                <a:lnTo>
                  <a:pt x="62" y="362"/>
                </a:lnTo>
                <a:lnTo>
                  <a:pt x="71" y="361"/>
                </a:lnTo>
                <a:lnTo>
                  <a:pt x="80" y="360"/>
                </a:lnTo>
                <a:lnTo>
                  <a:pt x="88" y="361"/>
                </a:lnTo>
                <a:lnTo>
                  <a:pt x="98" y="362"/>
                </a:lnTo>
                <a:lnTo>
                  <a:pt x="106" y="364"/>
                </a:lnTo>
                <a:lnTo>
                  <a:pt x="116" y="3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4"/>
          <p:cNvSpPr/>
          <p:nvPr/>
        </p:nvSpPr>
        <p:spPr>
          <a:xfrm>
            <a:off x="7181850" y="3065463"/>
            <a:ext cx="268288" cy="350837"/>
          </a:xfrm>
          <a:custGeom>
            <a:rect b="b" l="l" r="r" t="t"/>
            <a:pathLst>
              <a:path extrusionOk="0" h="523" w="399">
                <a:moveTo>
                  <a:pt x="59" y="32"/>
                </a:moveTo>
                <a:lnTo>
                  <a:pt x="59" y="32"/>
                </a:lnTo>
                <a:lnTo>
                  <a:pt x="73" y="25"/>
                </a:lnTo>
                <a:lnTo>
                  <a:pt x="86" y="20"/>
                </a:lnTo>
                <a:lnTo>
                  <a:pt x="100" y="15"/>
                </a:lnTo>
                <a:lnTo>
                  <a:pt x="114" y="11"/>
                </a:lnTo>
                <a:lnTo>
                  <a:pt x="128" y="6"/>
                </a:lnTo>
                <a:lnTo>
                  <a:pt x="142" y="4"/>
                </a:lnTo>
                <a:lnTo>
                  <a:pt x="156" y="2"/>
                </a:lnTo>
                <a:lnTo>
                  <a:pt x="170" y="0"/>
                </a:lnTo>
                <a:lnTo>
                  <a:pt x="184" y="0"/>
                </a:lnTo>
                <a:lnTo>
                  <a:pt x="198" y="0"/>
                </a:lnTo>
                <a:lnTo>
                  <a:pt x="212" y="1"/>
                </a:lnTo>
                <a:lnTo>
                  <a:pt x="225" y="2"/>
                </a:lnTo>
                <a:lnTo>
                  <a:pt x="239" y="5"/>
                </a:lnTo>
                <a:lnTo>
                  <a:pt x="253" y="8"/>
                </a:lnTo>
                <a:lnTo>
                  <a:pt x="266" y="13"/>
                </a:lnTo>
                <a:lnTo>
                  <a:pt x="279" y="18"/>
                </a:lnTo>
                <a:lnTo>
                  <a:pt x="279" y="18"/>
                </a:lnTo>
                <a:lnTo>
                  <a:pt x="296" y="26"/>
                </a:lnTo>
                <a:lnTo>
                  <a:pt x="312" y="35"/>
                </a:lnTo>
                <a:lnTo>
                  <a:pt x="327" y="44"/>
                </a:lnTo>
                <a:lnTo>
                  <a:pt x="341" y="55"/>
                </a:lnTo>
                <a:lnTo>
                  <a:pt x="353" y="66"/>
                </a:lnTo>
                <a:lnTo>
                  <a:pt x="364" y="78"/>
                </a:lnTo>
                <a:lnTo>
                  <a:pt x="374" y="91"/>
                </a:lnTo>
                <a:lnTo>
                  <a:pt x="382" y="104"/>
                </a:lnTo>
                <a:lnTo>
                  <a:pt x="389" y="118"/>
                </a:lnTo>
                <a:lnTo>
                  <a:pt x="394" y="133"/>
                </a:lnTo>
                <a:lnTo>
                  <a:pt x="397" y="148"/>
                </a:lnTo>
                <a:lnTo>
                  <a:pt x="399" y="164"/>
                </a:lnTo>
                <a:lnTo>
                  <a:pt x="398" y="180"/>
                </a:lnTo>
                <a:lnTo>
                  <a:pt x="396" y="197"/>
                </a:lnTo>
                <a:lnTo>
                  <a:pt x="392" y="215"/>
                </a:lnTo>
                <a:lnTo>
                  <a:pt x="385" y="232"/>
                </a:lnTo>
                <a:lnTo>
                  <a:pt x="385" y="232"/>
                </a:lnTo>
                <a:lnTo>
                  <a:pt x="381" y="240"/>
                </a:lnTo>
                <a:lnTo>
                  <a:pt x="377" y="247"/>
                </a:lnTo>
                <a:lnTo>
                  <a:pt x="373" y="255"/>
                </a:lnTo>
                <a:lnTo>
                  <a:pt x="367" y="261"/>
                </a:lnTo>
                <a:lnTo>
                  <a:pt x="357" y="273"/>
                </a:lnTo>
                <a:lnTo>
                  <a:pt x="344" y="281"/>
                </a:lnTo>
                <a:lnTo>
                  <a:pt x="331" y="290"/>
                </a:lnTo>
                <a:lnTo>
                  <a:pt x="317" y="296"/>
                </a:lnTo>
                <a:lnTo>
                  <a:pt x="303" y="300"/>
                </a:lnTo>
                <a:lnTo>
                  <a:pt x="290" y="304"/>
                </a:lnTo>
                <a:lnTo>
                  <a:pt x="262" y="312"/>
                </a:lnTo>
                <a:lnTo>
                  <a:pt x="238" y="319"/>
                </a:lnTo>
                <a:lnTo>
                  <a:pt x="228" y="323"/>
                </a:lnTo>
                <a:lnTo>
                  <a:pt x="220" y="327"/>
                </a:lnTo>
                <a:lnTo>
                  <a:pt x="213" y="334"/>
                </a:lnTo>
                <a:lnTo>
                  <a:pt x="211" y="337"/>
                </a:lnTo>
                <a:lnTo>
                  <a:pt x="208" y="341"/>
                </a:lnTo>
                <a:lnTo>
                  <a:pt x="193" y="379"/>
                </a:lnTo>
                <a:lnTo>
                  <a:pt x="62" y="324"/>
                </a:lnTo>
                <a:lnTo>
                  <a:pt x="85" y="268"/>
                </a:lnTo>
                <a:lnTo>
                  <a:pt x="85" y="268"/>
                </a:lnTo>
                <a:lnTo>
                  <a:pt x="88" y="262"/>
                </a:lnTo>
                <a:lnTo>
                  <a:pt x="92" y="257"/>
                </a:lnTo>
                <a:lnTo>
                  <a:pt x="100" y="247"/>
                </a:lnTo>
                <a:lnTo>
                  <a:pt x="109" y="239"/>
                </a:lnTo>
                <a:lnTo>
                  <a:pt x="121" y="232"/>
                </a:lnTo>
                <a:lnTo>
                  <a:pt x="134" y="226"/>
                </a:lnTo>
                <a:lnTo>
                  <a:pt x="147" y="221"/>
                </a:lnTo>
                <a:lnTo>
                  <a:pt x="175" y="213"/>
                </a:lnTo>
                <a:lnTo>
                  <a:pt x="202" y="205"/>
                </a:lnTo>
                <a:lnTo>
                  <a:pt x="215" y="201"/>
                </a:lnTo>
                <a:lnTo>
                  <a:pt x="226" y="197"/>
                </a:lnTo>
                <a:lnTo>
                  <a:pt x="236" y="193"/>
                </a:lnTo>
                <a:lnTo>
                  <a:pt x="244" y="188"/>
                </a:lnTo>
                <a:lnTo>
                  <a:pt x="252" y="182"/>
                </a:lnTo>
                <a:lnTo>
                  <a:pt x="254" y="179"/>
                </a:lnTo>
                <a:lnTo>
                  <a:pt x="256" y="176"/>
                </a:lnTo>
                <a:lnTo>
                  <a:pt x="256" y="176"/>
                </a:lnTo>
                <a:lnTo>
                  <a:pt x="257" y="171"/>
                </a:lnTo>
                <a:lnTo>
                  <a:pt x="258" y="166"/>
                </a:lnTo>
                <a:lnTo>
                  <a:pt x="258" y="162"/>
                </a:lnTo>
                <a:lnTo>
                  <a:pt x="258" y="157"/>
                </a:lnTo>
                <a:lnTo>
                  <a:pt x="255" y="150"/>
                </a:lnTo>
                <a:lnTo>
                  <a:pt x="250" y="142"/>
                </a:lnTo>
                <a:lnTo>
                  <a:pt x="243" y="136"/>
                </a:lnTo>
                <a:lnTo>
                  <a:pt x="236" y="131"/>
                </a:lnTo>
                <a:lnTo>
                  <a:pt x="226" y="125"/>
                </a:lnTo>
                <a:lnTo>
                  <a:pt x="218" y="121"/>
                </a:lnTo>
                <a:lnTo>
                  <a:pt x="218" y="121"/>
                </a:lnTo>
                <a:lnTo>
                  <a:pt x="212" y="119"/>
                </a:lnTo>
                <a:lnTo>
                  <a:pt x="205" y="117"/>
                </a:lnTo>
                <a:lnTo>
                  <a:pt x="192" y="116"/>
                </a:lnTo>
                <a:lnTo>
                  <a:pt x="177" y="117"/>
                </a:lnTo>
                <a:lnTo>
                  <a:pt x="162" y="119"/>
                </a:lnTo>
                <a:lnTo>
                  <a:pt x="146" y="123"/>
                </a:lnTo>
                <a:lnTo>
                  <a:pt x="131" y="127"/>
                </a:lnTo>
                <a:lnTo>
                  <a:pt x="116" y="134"/>
                </a:lnTo>
                <a:lnTo>
                  <a:pt x="102" y="140"/>
                </a:lnTo>
                <a:lnTo>
                  <a:pt x="59" y="32"/>
                </a:lnTo>
                <a:close/>
                <a:moveTo>
                  <a:pt x="116" y="367"/>
                </a:moveTo>
                <a:lnTo>
                  <a:pt x="116" y="367"/>
                </a:lnTo>
                <a:lnTo>
                  <a:pt x="125" y="372"/>
                </a:lnTo>
                <a:lnTo>
                  <a:pt x="134" y="377"/>
                </a:lnTo>
                <a:lnTo>
                  <a:pt x="141" y="382"/>
                </a:lnTo>
                <a:lnTo>
                  <a:pt x="147" y="389"/>
                </a:lnTo>
                <a:lnTo>
                  <a:pt x="154" y="395"/>
                </a:lnTo>
                <a:lnTo>
                  <a:pt x="159" y="401"/>
                </a:lnTo>
                <a:lnTo>
                  <a:pt x="163" y="409"/>
                </a:lnTo>
                <a:lnTo>
                  <a:pt x="167" y="416"/>
                </a:lnTo>
                <a:lnTo>
                  <a:pt x="171" y="423"/>
                </a:lnTo>
                <a:lnTo>
                  <a:pt x="173" y="431"/>
                </a:lnTo>
                <a:lnTo>
                  <a:pt x="174" y="438"/>
                </a:lnTo>
                <a:lnTo>
                  <a:pt x="174" y="446"/>
                </a:lnTo>
                <a:lnTo>
                  <a:pt x="174" y="454"/>
                </a:lnTo>
                <a:lnTo>
                  <a:pt x="173" y="462"/>
                </a:lnTo>
                <a:lnTo>
                  <a:pt x="171" y="470"/>
                </a:lnTo>
                <a:lnTo>
                  <a:pt x="168" y="477"/>
                </a:lnTo>
                <a:lnTo>
                  <a:pt x="168" y="477"/>
                </a:lnTo>
                <a:lnTo>
                  <a:pt x="165" y="484"/>
                </a:lnTo>
                <a:lnTo>
                  <a:pt x="161" y="491"/>
                </a:lnTo>
                <a:lnTo>
                  <a:pt x="156" y="497"/>
                </a:lnTo>
                <a:lnTo>
                  <a:pt x="151" y="503"/>
                </a:lnTo>
                <a:lnTo>
                  <a:pt x="145" y="507"/>
                </a:lnTo>
                <a:lnTo>
                  <a:pt x="139" y="512"/>
                </a:lnTo>
                <a:lnTo>
                  <a:pt x="132" y="516"/>
                </a:lnTo>
                <a:lnTo>
                  <a:pt x="124" y="519"/>
                </a:lnTo>
                <a:lnTo>
                  <a:pt x="117" y="521"/>
                </a:lnTo>
                <a:lnTo>
                  <a:pt x="108" y="522"/>
                </a:lnTo>
                <a:lnTo>
                  <a:pt x="100" y="523"/>
                </a:lnTo>
                <a:lnTo>
                  <a:pt x="92" y="523"/>
                </a:lnTo>
                <a:lnTo>
                  <a:pt x="82" y="522"/>
                </a:lnTo>
                <a:lnTo>
                  <a:pt x="74" y="521"/>
                </a:lnTo>
                <a:lnTo>
                  <a:pt x="64" y="518"/>
                </a:lnTo>
                <a:lnTo>
                  <a:pt x="55" y="515"/>
                </a:lnTo>
                <a:lnTo>
                  <a:pt x="55" y="515"/>
                </a:lnTo>
                <a:lnTo>
                  <a:pt x="46" y="511"/>
                </a:lnTo>
                <a:lnTo>
                  <a:pt x="39" y="506"/>
                </a:lnTo>
                <a:lnTo>
                  <a:pt x="32" y="501"/>
                </a:lnTo>
                <a:lnTo>
                  <a:pt x="25" y="495"/>
                </a:lnTo>
                <a:lnTo>
                  <a:pt x="20" y="489"/>
                </a:lnTo>
                <a:lnTo>
                  <a:pt x="15" y="482"/>
                </a:lnTo>
                <a:lnTo>
                  <a:pt x="10" y="475"/>
                </a:lnTo>
                <a:lnTo>
                  <a:pt x="6" y="469"/>
                </a:lnTo>
                <a:lnTo>
                  <a:pt x="4" y="460"/>
                </a:lnTo>
                <a:lnTo>
                  <a:pt x="2" y="453"/>
                </a:lnTo>
                <a:lnTo>
                  <a:pt x="0" y="445"/>
                </a:lnTo>
                <a:lnTo>
                  <a:pt x="0" y="438"/>
                </a:lnTo>
                <a:lnTo>
                  <a:pt x="0" y="431"/>
                </a:lnTo>
                <a:lnTo>
                  <a:pt x="1" y="423"/>
                </a:lnTo>
                <a:lnTo>
                  <a:pt x="2" y="416"/>
                </a:lnTo>
                <a:lnTo>
                  <a:pt x="5" y="409"/>
                </a:lnTo>
                <a:lnTo>
                  <a:pt x="5" y="409"/>
                </a:lnTo>
                <a:lnTo>
                  <a:pt x="8" y="402"/>
                </a:lnTo>
                <a:lnTo>
                  <a:pt x="12" y="396"/>
                </a:lnTo>
                <a:lnTo>
                  <a:pt x="16" y="390"/>
                </a:lnTo>
                <a:lnTo>
                  <a:pt x="21" y="384"/>
                </a:lnTo>
                <a:lnTo>
                  <a:pt x="27" y="379"/>
                </a:lnTo>
                <a:lnTo>
                  <a:pt x="34" y="375"/>
                </a:lnTo>
                <a:lnTo>
                  <a:pt x="40" y="371"/>
                </a:lnTo>
                <a:lnTo>
                  <a:pt x="47" y="367"/>
                </a:lnTo>
                <a:lnTo>
                  <a:pt x="55" y="364"/>
                </a:lnTo>
                <a:lnTo>
                  <a:pt x="62" y="362"/>
                </a:lnTo>
                <a:lnTo>
                  <a:pt x="71" y="361"/>
                </a:lnTo>
                <a:lnTo>
                  <a:pt x="80" y="360"/>
                </a:lnTo>
                <a:lnTo>
                  <a:pt x="88" y="361"/>
                </a:lnTo>
                <a:lnTo>
                  <a:pt x="98" y="362"/>
                </a:lnTo>
                <a:lnTo>
                  <a:pt x="106" y="364"/>
                </a:lnTo>
                <a:lnTo>
                  <a:pt x="116" y="3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4"/>
          <p:cNvSpPr/>
          <p:nvPr/>
        </p:nvSpPr>
        <p:spPr>
          <a:xfrm>
            <a:off x="7083425" y="2598738"/>
            <a:ext cx="268288" cy="350837"/>
          </a:xfrm>
          <a:custGeom>
            <a:rect b="b" l="l" r="r" t="t"/>
            <a:pathLst>
              <a:path extrusionOk="0" h="523" w="399">
                <a:moveTo>
                  <a:pt x="59" y="32"/>
                </a:moveTo>
                <a:lnTo>
                  <a:pt x="59" y="32"/>
                </a:lnTo>
                <a:lnTo>
                  <a:pt x="73" y="25"/>
                </a:lnTo>
                <a:lnTo>
                  <a:pt x="86" y="20"/>
                </a:lnTo>
                <a:lnTo>
                  <a:pt x="100" y="15"/>
                </a:lnTo>
                <a:lnTo>
                  <a:pt x="114" y="11"/>
                </a:lnTo>
                <a:lnTo>
                  <a:pt x="128" y="6"/>
                </a:lnTo>
                <a:lnTo>
                  <a:pt x="142" y="4"/>
                </a:lnTo>
                <a:lnTo>
                  <a:pt x="156" y="2"/>
                </a:lnTo>
                <a:lnTo>
                  <a:pt x="170" y="0"/>
                </a:lnTo>
                <a:lnTo>
                  <a:pt x="184" y="0"/>
                </a:lnTo>
                <a:lnTo>
                  <a:pt x="198" y="0"/>
                </a:lnTo>
                <a:lnTo>
                  <a:pt x="212" y="1"/>
                </a:lnTo>
                <a:lnTo>
                  <a:pt x="225" y="2"/>
                </a:lnTo>
                <a:lnTo>
                  <a:pt x="239" y="5"/>
                </a:lnTo>
                <a:lnTo>
                  <a:pt x="253" y="8"/>
                </a:lnTo>
                <a:lnTo>
                  <a:pt x="266" y="13"/>
                </a:lnTo>
                <a:lnTo>
                  <a:pt x="279" y="18"/>
                </a:lnTo>
                <a:lnTo>
                  <a:pt x="296" y="26"/>
                </a:lnTo>
                <a:lnTo>
                  <a:pt x="312" y="35"/>
                </a:lnTo>
                <a:lnTo>
                  <a:pt x="327" y="44"/>
                </a:lnTo>
                <a:lnTo>
                  <a:pt x="341" y="55"/>
                </a:lnTo>
                <a:lnTo>
                  <a:pt x="353" y="66"/>
                </a:lnTo>
                <a:lnTo>
                  <a:pt x="364" y="78"/>
                </a:lnTo>
                <a:lnTo>
                  <a:pt x="374" y="91"/>
                </a:lnTo>
                <a:lnTo>
                  <a:pt x="382" y="104"/>
                </a:lnTo>
                <a:lnTo>
                  <a:pt x="389" y="118"/>
                </a:lnTo>
                <a:lnTo>
                  <a:pt x="394" y="133"/>
                </a:lnTo>
                <a:lnTo>
                  <a:pt x="397" y="148"/>
                </a:lnTo>
                <a:lnTo>
                  <a:pt x="399" y="164"/>
                </a:lnTo>
                <a:lnTo>
                  <a:pt x="398" y="180"/>
                </a:lnTo>
                <a:lnTo>
                  <a:pt x="396" y="197"/>
                </a:lnTo>
                <a:lnTo>
                  <a:pt x="392" y="215"/>
                </a:lnTo>
                <a:lnTo>
                  <a:pt x="385" y="232"/>
                </a:lnTo>
                <a:lnTo>
                  <a:pt x="381" y="240"/>
                </a:lnTo>
                <a:lnTo>
                  <a:pt x="377" y="247"/>
                </a:lnTo>
                <a:lnTo>
                  <a:pt x="373" y="255"/>
                </a:lnTo>
                <a:lnTo>
                  <a:pt x="367" y="261"/>
                </a:lnTo>
                <a:lnTo>
                  <a:pt x="357" y="273"/>
                </a:lnTo>
                <a:lnTo>
                  <a:pt x="344" y="281"/>
                </a:lnTo>
                <a:lnTo>
                  <a:pt x="331" y="290"/>
                </a:lnTo>
                <a:lnTo>
                  <a:pt x="317" y="296"/>
                </a:lnTo>
                <a:lnTo>
                  <a:pt x="303" y="300"/>
                </a:lnTo>
                <a:lnTo>
                  <a:pt x="290" y="304"/>
                </a:lnTo>
                <a:lnTo>
                  <a:pt x="262" y="312"/>
                </a:lnTo>
                <a:lnTo>
                  <a:pt x="238" y="319"/>
                </a:lnTo>
                <a:lnTo>
                  <a:pt x="228" y="323"/>
                </a:lnTo>
                <a:lnTo>
                  <a:pt x="220" y="327"/>
                </a:lnTo>
                <a:lnTo>
                  <a:pt x="213" y="334"/>
                </a:lnTo>
                <a:lnTo>
                  <a:pt x="211" y="337"/>
                </a:lnTo>
                <a:lnTo>
                  <a:pt x="208" y="341"/>
                </a:lnTo>
                <a:lnTo>
                  <a:pt x="193" y="379"/>
                </a:lnTo>
                <a:lnTo>
                  <a:pt x="62" y="324"/>
                </a:lnTo>
                <a:lnTo>
                  <a:pt x="85" y="268"/>
                </a:lnTo>
                <a:lnTo>
                  <a:pt x="88" y="262"/>
                </a:lnTo>
                <a:lnTo>
                  <a:pt x="92" y="257"/>
                </a:lnTo>
                <a:lnTo>
                  <a:pt x="100" y="247"/>
                </a:lnTo>
                <a:lnTo>
                  <a:pt x="109" y="239"/>
                </a:lnTo>
                <a:lnTo>
                  <a:pt x="121" y="232"/>
                </a:lnTo>
                <a:lnTo>
                  <a:pt x="134" y="226"/>
                </a:lnTo>
                <a:lnTo>
                  <a:pt x="147" y="221"/>
                </a:lnTo>
                <a:lnTo>
                  <a:pt x="175" y="213"/>
                </a:lnTo>
                <a:lnTo>
                  <a:pt x="202" y="205"/>
                </a:lnTo>
                <a:lnTo>
                  <a:pt x="215" y="201"/>
                </a:lnTo>
                <a:lnTo>
                  <a:pt x="226" y="197"/>
                </a:lnTo>
                <a:lnTo>
                  <a:pt x="236" y="193"/>
                </a:lnTo>
                <a:lnTo>
                  <a:pt x="244" y="188"/>
                </a:lnTo>
                <a:lnTo>
                  <a:pt x="252" y="182"/>
                </a:lnTo>
                <a:lnTo>
                  <a:pt x="254" y="179"/>
                </a:lnTo>
                <a:lnTo>
                  <a:pt x="256" y="176"/>
                </a:lnTo>
                <a:lnTo>
                  <a:pt x="257" y="171"/>
                </a:lnTo>
                <a:lnTo>
                  <a:pt x="258" y="166"/>
                </a:lnTo>
                <a:lnTo>
                  <a:pt x="258" y="162"/>
                </a:lnTo>
                <a:lnTo>
                  <a:pt x="258" y="157"/>
                </a:lnTo>
                <a:lnTo>
                  <a:pt x="255" y="150"/>
                </a:lnTo>
                <a:lnTo>
                  <a:pt x="250" y="142"/>
                </a:lnTo>
                <a:lnTo>
                  <a:pt x="243" y="136"/>
                </a:lnTo>
                <a:lnTo>
                  <a:pt x="236" y="131"/>
                </a:lnTo>
                <a:lnTo>
                  <a:pt x="226" y="125"/>
                </a:lnTo>
                <a:lnTo>
                  <a:pt x="218" y="121"/>
                </a:lnTo>
                <a:lnTo>
                  <a:pt x="212" y="119"/>
                </a:lnTo>
                <a:lnTo>
                  <a:pt x="205" y="117"/>
                </a:lnTo>
                <a:lnTo>
                  <a:pt x="192" y="116"/>
                </a:lnTo>
                <a:lnTo>
                  <a:pt x="177" y="117"/>
                </a:lnTo>
                <a:lnTo>
                  <a:pt x="162" y="119"/>
                </a:lnTo>
                <a:lnTo>
                  <a:pt x="146" y="123"/>
                </a:lnTo>
                <a:lnTo>
                  <a:pt x="131" y="127"/>
                </a:lnTo>
                <a:lnTo>
                  <a:pt x="116" y="134"/>
                </a:lnTo>
                <a:lnTo>
                  <a:pt x="102" y="140"/>
                </a:lnTo>
                <a:lnTo>
                  <a:pt x="59" y="32"/>
                </a:lnTo>
                <a:close/>
                <a:moveTo>
                  <a:pt x="116" y="367"/>
                </a:moveTo>
                <a:lnTo>
                  <a:pt x="116" y="367"/>
                </a:lnTo>
                <a:lnTo>
                  <a:pt x="125" y="372"/>
                </a:lnTo>
                <a:lnTo>
                  <a:pt x="134" y="377"/>
                </a:lnTo>
                <a:lnTo>
                  <a:pt x="141" y="382"/>
                </a:lnTo>
                <a:lnTo>
                  <a:pt x="147" y="389"/>
                </a:lnTo>
                <a:lnTo>
                  <a:pt x="154" y="395"/>
                </a:lnTo>
                <a:lnTo>
                  <a:pt x="159" y="401"/>
                </a:lnTo>
                <a:lnTo>
                  <a:pt x="163" y="409"/>
                </a:lnTo>
                <a:lnTo>
                  <a:pt x="167" y="416"/>
                </a:lnTo>
                <a:lnTo>
                  <a:pt x="171" y="423"/>
                </a:lnTo>
                <a:lnTo>
                  <a:pt x="173" y="431"/>
                </a:lnTo>
                <a:lnTo>
                  <a:pt x="174" y="438"/>
                </a:lnTo>
                <a:lnTo>
                  <a:pt x="174" y="446"/>
                </a:lnTo>
                <a:lnTo>
                  <a:pt x="174" y="454"/>
                </a:lnTo>
                <a:lnTo>
                  <a:pt x="173" y="462"/>
                </a:lnTo>
                <a:lnTo>
                  <a:pt x="171" y="470"/>
                </a:lnTo>
                <a:lnTo>
                  <a:pt x="168" y="477"/>
                </a:lnTo>
                <a:lnTo>
                  <a:pt x="165" y="484"/>
                </a:lnTo>
                <a:lnTo>
                  <a:pt x="161" y="491"/>
                </a:lnTo>
                <a:lnTo>
                  <a:pt x="156" y="497"/>
                </a:lnTo>
                <a:lnTo>
                  <a:pt x="151" y="503"/>
                </a:lnTo>
                <a:lnTo>
                  <a:pt x="145" y="507"/>
                </a:lnTo>
                <a:lnTo>
                  <a:pt x="139" y="512"/>
                </a:lnTo>
                <a:lnTo>
                  <a:pt x="132" y="516"/>
                </a:lnTo>
                <a:lnTo>
                  <a:pt x="124" y="519"/>
                </a:lnTo>
                <a:lnTo>
                  <a:pt x="117" y="521"/>
                </a:lnTo>
                <a:lnTo>
                  <a:pt x="108" y="522"/>
                </a:lnTo>
                <a:lnTo>
                  <a:pt x="100" y="523"/>
                </a:lnTo>
                <a:lnTo>
                  <a:pt x="92" y="523"/>
                </a:lnTo>
                <a:lnTo>
                  <a:pt x="82" y="522"/>
                </a:lnTo>
                <a:lnTo>
                  <a:pt x="74" y="521"/>
                </a:lnTo>
                <a:lnTo>
                  <a:pt x="64" y="518"/>
                </a:lnTo>
                <a:lnTo>
                  <a:pt x="55" y="515"/>
                </a:lnTo>
                <a:lnTo>
                  <a:pt x="46" y="511"/>
                </a:lnTo>
                <a:lnTo>
                  <a:pt x="39" y="506"/>
                </a:lnTo>
                <a:lnTo>
                  <a:pt x="32" y="501"/>
                </a:lnTo>
                <a:lnTo>
                  <a:pt x="25" y="495"/>
                </a:lnTo>
                <a:lnTo>
                  <a:pt x="20" y="489"/>
                </a:lnTo>
                <a:lnTo>
                  <a:pt x="15" y="482"/>
                </a:lnTo>
                <a:lnTo>
                  <a:pt x="10" y="475"/>
                </a:lnTo>
                <a:lnTo>
                  <a:pt x="6" y="469"/>
                </a:lnTo>
                <a:lnTo>
                  <a:pt x="4" y="460"/>
                </a:lnTo>
                <a:lnTo>
                  <a:pt x="2" y="453"/>
                </a:lnTo>
                <a:lnTo>
                  <a:pt x="0" y="445"/>
                </a:lnTo>
                <a:lnTo>
                  <a:pt x="0" y="438"/>
                </a:lnTo>
                <a:lnTo>
                  <a:pt x="0" y="431"/>
                </a:lnTo>
                <a:lnTo>
                  <a:pt x="1" y="423"/>
                </a:lnTo>
                <a:lnTo>
                  <a:pt x="2" y="416"/>
                </a:lnTo>
                <a:lnTo>
                  <a:pt x="5" y="409"/>
                </a:lnTo>
                <a:lnTo>
                  <a:pt x="8" y="402"/>
                </a:lnTo>
                <a:lnTo>
                  <a:pt x="12" y="396"/>
                </a:lnTo>
                <a:lnTo>
                  <a:pt x="16" y="390"/>
                </a:lnTo>
                <a:lnTo>
                  <a:pt x="21" y="384"/>
                </a:lnTo>
                <a:lnTo>
                  <a:pt x="27" y="379"/>
                </a:lnTo>
                <a:lnTo>
                  <a:pt x="34" y="375"/>
                </a:lnTo>
                <a:lnTo>
                  <a:pt x="40" y="371"/>
                </a:lnTo>
                <a:lnTo>
                  <a:pt x="47" y="367"/>
                </a:lnTo>
                <a:lnTo>
                  <a:pt x="55" y="364"/>
                </a:lnTo>
                <a:lnTo>
                  <a:pt x="62" y="362"/>
                </a:lnTo>
                <a:lnTo>
                  <a:pt x="71" y="361"/>
                </a:lnTo>
                <a:lnTo>
                  <a:pt x="80" y="360"/>
                </a:lnTo>
                <a:lnTo>
                  <a:pt x="88" y="361"/>
                </a:lnTo>
                <a:lnTo>
                  <a:pt x="98" y="362"/>
                </a:lnTo>
                <a:lnTo>
                  <a:pt x="106" y="364"/>
                </a:lnTo>
                <a:lnTo>
                  <a:pt x="116" y="3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4"/>
          <p:cNvSpPr txBox="1"/>
          <p:nvPr/>
        </p:nvSpPr>
        <p:spPr>
          <a:xfrm rot="-1679675">
            <a:off x="7336358" y="2937515"/>
            <a:ext cx="2167290" cy="338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we respond to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1" name="Google Shape;921;p4"/>
          <p:cNvGrpSpPr/>
          <p:nvPr/>
        </p:nvGrpSpPr>
        <p:grpSpPr>
          <a:xfrm rot="282685">
            <a:off x="9806356" y="552072"/>
            <a:ext cx="1767143" cy="1865983"/>
            <a:chOff x="-303386" y="828706"/>
            <a:chExt cx="3096219" cy="3270682"/>
          </a:xfrm>
        </p:grpSpPr>
        <p:grpSp>
          <p:nvGrpSpPr>
            <p:cNvPr id="922" name="Google Shape;922;p4"/>
            <p:cNvGrpSpPr/>
            <p:nvPr/>
          </p:nvGrpSpPr>
          <p:grpSpPr>
            <a:xfrm rot="-559900">
              <a:off x="-231771" y="1298008"/>
              <a:ext cx="709982" cy="941267"/>
              <a:chOff x="2476500" y="1483127"/>
              <a:chExt cx="469900" cy="690955"/>
            </a:xfrm>
          </p:grpSpPr>
          <p:sp>
            <p:nvSpPr>
              <p:cNvPr id="923" name="Google Shape;923;p4"/>
              <p:cNvSpPr/>
              <p:nvPr/>
            </p:nvSpPr>
            <p:spPr>
              <a:xfrm>
                <a:off x="2597941" y="1974457"/>
                <a:ext cx="183357" cy="199625"/>
              </a:xfrm>
              <a:custGeom>
                <a:rect b="b" l="l" r="r" t="t"/>
                <a:pathLst>
                  <a:path extrusionOk="0" h="2140" w="430">
                    <a:moveTo>
                      <a:pt x="122" y="78"/>
                    </a:moveTo>
                    <a:lnTo>
                      <a:pt x="122" y="78"/>
                    </a:lnTo>
                    <a:lnTo>
                      <a:pt x="136" y="78"/>
                    </a:lnTo>
                    <a:lnTo>
                      <a:pt x="148" y="76"/>
                    </a:lnTo>
                    <a:lnTo>
                      <a:pt x="160" y="74"/>
                    </a:lnTo>
                    <a:lnTo>
                      <a:pt x="172" y="70"/>
                    </a:lnTo>
                    <a:lnTo>
                      <a:pt x="184" y="64"/>
                    </a:lnTo>
                    <a:lnTo>
                      <a:pt x="196" y="58"/>
                    </a:lnTo>
                    <a:lnTo>
                      <a:pt x="206" y="52"/>
                    </a:lnTo>
                    <a:lnTo>
                      <a:pt x="216" y="44"/>
                    </a:lnTo>
                    <a:lnTo>
                      <a:pt x="238" y="20"/>
                    </a:lnTo>
                    <a:lnTo>
                      <a:pt x="256" y="32"/>
                    </a:lnTo>
                    <a:lnTo>
                      <a:pt x="278" y="42"/>
                    </a:lnTo>
                    <a:lnTo>
                      <a:pt x="302" y="50"/>
                    </a:lnTo>
                    <a:lnTo>
                      <a:pt x="326" y="52"/>
                    </a:lnTo>
                    <a:lnTo>
                      <a:pt x="350" y="50"/>
                    </a:lnTo>
                    <a:lnTo>
                      <a:pt x="362" y="48"/>
                    </a:lnTo>
                    <a:lnTo>
                      <a:pt x="372" y="46"/>
                    </a:lnTo>
                    <a:lnTo>
                      <a:pt x="384" y="40"/>
                    </a:lnTo>
                    <a:lnTo>
                      <a:pt x="394" y="34"/>
                    </a:lnTo>
                    <a:lnTo>
                      <a:pt x="404" y="28"/>
                    </a:lnTo>
                    <a:lnTo>
                      <a:pt x="412" y="18"/>
                    </a:lnTo>
                    <a:lnTo>
                      <a:pt x="430" y="0"/>
                    </a:lnTo>
                    <a:lnTo>
                      <a:pt x="426" y="2"/>
                    </a:lnTo>
                    <a:lnTo>
                      <a:pt x="424" y="6"/>
                    </a:lnTo>
                    <a:lnTo>
                      <a:pt x="420" y="10"/>
                    </a:lnTo>
                    <a:lnTo>
                      <a:pt x="418" y="14"/>
                    </a:lnTo>
                    <a:lnTo>
                      <a:pt x="416" y="16"/>
                    </a:lnTo>
                    <a:lnTo>
                      <a:pt x="412" y="20"/>
                    </a:lnTo>
                    <a:lnTo>
                      <a:pt x="410" y="22"/>
                    </a:lnTo>
                    <a:lnTo>
                      <a:pt x="406" y="26"/>
                    </a:lnTo>
                    <a:lnTo>
                      <a:pt x="404" y="28"/>
                    </a:lnTo>
                    <a:lnTo>
                      <a:pt x="400" y="34"/>
                    </a:lnTo>
                    <a:lnTo>
                      <a:pt x="398" y="34"/>
                    </a:lnTo>
                    <a:lnTo>
                      <a:pt x="394" y="38"/>
                    </a:lnTo>
                    <a:lnTo>
                      <a:pt x="394" y="40"/>
                    </a:lnTo>
                    <a:lnTo>
                      <a:pt x="388" y="44"/>
                    </a:lnTo>
                    <a:lnTo>
                      <a:pt x="384" y="48"/>
                    </a:lnTo>
                    <a:lnTo>
                      <a:pt x="380" y="50"/>
                    </a:lnTo>
                    <a:lnTo>
                      <a:pt x="378" y="52"/>
                    </a:lnTo>
                    <a:lnTo>
                      <a:pt x="376" y="54"/>
                    </a:lnTo>
                    <a:lnTo>
                      <a:pt x="374" y="58"/>
                    </a:lnTo>
                    <a:lnTo>
                      <a:pt x="372" y="68"/>
                    </a:lnTo>
                    <a:lnTo>
                      <a:pt x="372" y="110"/>
                    </a:lnTo>
                    <a:lnTo>
                      <a:pt x="370" y="260"/>
                    </a:lnTo>
                    <a:lnTo>
                      <a:pt x="372" y="484"/>
                    </a:lnTo>
                    <a:lnTo>
                      <a:pt x="376" y="766"/>
                    </a:lnTo>
                    <a:lnTo>
                      <a:pt x="388" y="1432"/>
                    </a:lnTo>
                    <a:lnTo>
                      <a:pt x="404" y="2112"/>
                    </a:lnTo>
                    <a:lnTo>
                      <a:pt x="0" y="2140"/>
                    </a:lnTo>
                    <a:lnTo>
                      <a:pt x="12" y="1546"/>
                    </a:lnTo>
                    <a:lnTo>
                      <a:pt x="24" y="884"/>
                    </a:lnTo>
                    <a:lnTo>
                      <a:pt x="36" y="112"/>
                    </a:lnTo>
                    <a:lnTo>
                      <a:pt x="36" y="106"/>
                    </a:lnTo>
                    <a:lnTo>
                      <a:pt x="36" y="104"/>
                    </a:lnTo>
                    <a:lnTo>
                      <a:pt x="36" y="100"/>
                    </a:lnTo>
                    <a:lnTo>
                      <a:pt x="36" y="98"/>
                    </a:lnTo>
                    <a:lnTo>
                      <a:pt x="36" y="92"/>
                    </a:lnTo>
                    <a:lnTo>
                      <a:pt x="36" y="90"/>
                    </a:lnTo>
                    <a:lnTo>
                      <a:pt x="34" y="84"/>
                    </a:lnTo>
                    <a:lnTo>
                      <a:pt x="34" y="82"/>
                    </a:lnTo>
                    <a:lnTo>
                      <a:pt x="30" y="46"/>
                    </a:lnTo>
                    <a:lnTo>
                      <a:pt x="36" y="40"/>
                    </a:lnTo>
                    <a:lnTo>
                      <a:pt x="56" y="56"/>
                    </a:lnTo>
                    <a:lnTo>
                      <a:pt x="76" y="66"/>
                    </a:lnTo>
                    <a:lnTo>
                      <a:pt x="100" y="74"/>
                    </a:lnTo>
                    <a:lnTo>
                      <a:pt x="122" y="78"/>
                    </a:lnTo>
                    <a:close/>
                  </a:path>
                </a:pathLst>
              </a:custGeom>
              <a:solidFill>
                <a:srgbClr val="FBC0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4" name="Google Shape;924;p4"/>
              <p:cNvGrpSpPr/>
              <p:nvPr/>
            </p:nvGrpSpPr>
            <p:grpSpPr>
              <a:xfrm>
                <a:off x="2476500" y="1483127"/>
                <a:ext cx="469900" cy="531410"/>
                <a:chOff x="1860550" y="546100"/>
                <a:chExt cx="1479550" cy="1673225"/>
              </a:xfrm>
            </p:grpSpPr>
            <p:sp>
              <p:nvSpPr>
                <p:cNvPr id="925" name="Google Shape;925;p4"/>
                <p:cNvSpPr/>
                <p:nvPr/>
              </p:nvSpPr>
              <p:spPr>
                <a:xfrm>
                  <a:off x="1860550" y="546100"/>
                  <a:ext cx="1479550" cy="1673225"/>
                </a:xfrm>
                <a:custGeom>
                  <a:rect b="b" l="l" r="r" t="t"/>
                  <a:pathLst>
                    <a:path extrusionOk="0" h="1054" w="932">
                      <a:moveTo>
                        <a:pt x="208" y="842"/>
                      </a:moveTo>
                      <a:lnTo>
                        <a:pt x="208" y="842"/>
                      </a:lnTo>
                      <a:lnTo>
                        <a:pt x="194" y="782"/>
                      </a:lnTo>
                      <a:lnTo>
                        <a:pt x="188" y="752"/>
                      </a:lnTo>
                      <a:lnTo>
                        <a:pt x="184" y="728"/>
                      </a:lnTo>
                      <a:lnTo>
                        <a:pt x="174" y="678"/>
                      </a:lnTo>
                      <a:lnTo>
                        <a:pt x="170" y="652"/>
                      </a:lnTo>
                      <a:lnTo>
                        <a:pt x="166" y="624"/>
                      </a:lnTo>
                      <a:lnTo>
                        <a:pt x="136" y="576"/>
                      </a:lnTo>
                      <a:lnTo>
                        <a:pt x="94" y="506"/>
                      </a:lnTo>
                      <a:lnTo>
                        <a:pt x="48" y="434"/>
                      </a:lnTo>
                      <a:lnTo>
                        <a:pt x="22" y="394"/>
                      </a:lnTo>
                      <a:lnTo>
                        <a:pt x="12" y="374"/>
                      </a:lnTo>
                      <a:lnTo>
                        <a:pt x="6" y="360"/>
                      </a:lnTo>
                      <a:lnTo>
                        <a:pt x="2" y="346"/>
                      </a:lnTo>
                      <a:lnTo>
                        <a:pt x="0" y="334"/>
                      </a:lnTo>
                      <a:lnTo>
                        <a:pt x="0" y="324"/>
                      </a:lnTo>
                      <a:lnTo>
                        <a:pt x="0" y="314"/>
                      </a:lnTo>
                      <a:lnTo>
                        <a:pt x="4" y="306"/>
                      </a:lnTo>
                      <a:lnTo>
                        <a:pt x="8" y="300"/>
                      </a:lnTo>
                      <a:lnTo>
                        <a:pt x="12" y="294"/>
                      </a:lnTo>
                      <a:lnTo>
                        <a:pt x="18" y="290"/>
                      </a:lnTo>
                      <a:lnTo>
                        <a:pt x="24" y="288"/>
                      </a:lnTo>
                      <a:lnTo>
                        <a:pt x="32" y="286"/>
                      </a:lnTo>
                      <a:lnTo>
                        <a:pt x="42" y="288"/>
                      </a:lnTo>
                      <a:lnTo>
                        <a:pt x="50" y="290"/>
                      </a:lnTo>
                      <a:lnTo>
                        <a:pt x="60" y="294"/>
                      </a:lnTo>
                      <a:lnTo>
                        <a:pt x="70" y="302"/>
                      </a:lnTo>
                      <a:lnTo>
                        <a:pt x="80" y="314"/>
                      </a:lnTo>
                      <a:lnTo>
                        <a:pt x="90" y="328"/>
                      </a:lnTo>
                      <a:lnTo>
                        <a:pt x="116" y="368"/>
                      </a:lnTo>
                      <a:lnTo>
                        <a:pt x="144" y="410"/>
                      </a:lnTo>
                      <a:lnTo>
                        <a:pt x="194" y="480"/>
                      </a:lnTo>
                      <a:lnTo>
                        <a:pt x="210" y="502"/>
                      </a:lnTo>
                      <a:lnTo>
                        <a:pt x="226" y="522"/>
                      </a:lnTo>
                      <a:lnTo>
                        <a:pt x="234" y="530"/>
                      </a:lnTo>
                      <a:lnTo>
                        <a:pt x="240" y="536"/>
                      </a:lnTo>
                      <a:lnTo>
                        <a:pt x="248" y="540"/>
                      </a:lnTo>
                      <a:lnTo>
                        <a:pt x="252" y="538"/>
                      </a:lnTo>
                      <a:lnTo>
                        <a:pt x="256" y="534"/>
                      </a:lnTo>
                      <a:lnTo>
                        <a:pt x="260" y="526"/>
                      </a:lnTo>
                      <a:lnTo>
                        <a:pt x="260" y="516"/>
                      </a:lnTo>
                      <a:lnTo>
                        <a:pt x="260" y="504"/>
                      </a:lnTo>
                      <a:lnTo>
                        <a:pt x="256" y="476"/>
                      </a:lnTo>
                      <a:lnTo>
                        <a:pt x="250" y="448"/>
                      </a:lnTo>
                      <a:lnTo>
                        <a:pt x="226" y="370"/>
                      </a:lnTo>
                      <a:lnTo>
                        <a:pt x="216" y="326"/>
                      </a:lnTo>
                      <a:lnTo>
                        <a:pt x="208" y="290"/>
                      </a:lnTo>
                      <a:lnTo>
                        <a:pt x="198" y="252"/>
                      </a:lnTo>
                      <a:lnTo>
                        <a:pt x="186" y="204"/>
                      </a:lnTo>
                      <a:lnTo>
                        <a:pt x="174" y="162"/>
                      </a:lnTo>
                      <a:lnTo>
                        <a:pt x="168" y="136"/>
                      </a:lnTo>
                      <a:lnTo>
                        <a:pt x="168" y="128"/>
                      </a:lnTo>
                      <a:lnTo>
                        <a:pt x="170" y="120"/>
                      </a:lnTo>
                      <a:lnTo>
                        <a:pt x="172" y="114"/>
                      </a:lnTo>
                      <a:lnTo>
                        <a:pt x="174" y="106"/>
                      </a:lnTo>
                      <a:lnTo>
                        <a:pt x="180" y="100"/>
                      </a:lnTo>
                      <a:lnTo>
                        <a:pt x="186" y="94"/>
                      </a:lnTo>
                      <a:lnTo>
                        <a:pt x="192" y="88"/>
                      </a:lnTo>
                      <a:lnTo>
                        <a:pt x="200" y="86"/>
                      </a:lnTo>
                      <a:lnTo>
                        <a:pt x="210" y="82"/>
                      </a:lnTo>
                      <a:lnTo>
                        <a:pt x="218" y="82"/>
                      </a:lnTo>
                      <a:lnTo>
                        <a:pt x="228" y="84"/>
                      </a:lnTo>
                      <a:lnTo>
                        <a:pt x="236" y="88"/>
                      </a:lnTo>
                      <a:lnTo>
                        <a:pt x="244" y="96"/>
                      </a:lnTo>
                      <a:lnTo>
                        <a:pt x="252" y="106"/>
                      </a:lnTo>
                      <a:lnTo>
                        <a:pt x="260" y="118"/>
                      </a:lnTo>
                      <a:lnTo>
                        <a:pt x="266" y="134"/>
                      </a:lnTo>
                      <a:lnTo>
                        <a:pt x="278" y="174"/>
                      </a:lnTo>
                      <a:lnTo>
                        <a:pt x="288" y="214"/>
                      </a:lnTo>
                      <a:lnTo>
                        <a:pt x="304" y="278"/>
                      </a:lnTo>
                      <a:lnTo>
                        <a:pt x="318" y="318"/>
                      </a:lnTo>
                      <a:lnTo>
                        <a:pt x="340" y="378"/>
                      </a:lnTo>
                      <a:lnTo>
                        <a:pt x="362" y="438"/>
                      </a:lnTo>
                      <a:lnTo>
                        <a:pt x="376" y="474"/>
                      </a:lnTo>
                      <a:lnTo>
                        <a:pt x="382" y="480"/>
                      </a:lnTo>
                      <a:lnTo>
                        <a:pt x="386" y="482"/>
                      </a:lnTo>
                      <a:lnTo>
                        <a:pt x="392" y="484"/>
                      </a:lnTo>
                      <a:lnTo>
                        <a:pt x="398" y="482"/>
                      </a:lnTo>
                      <a:lnTo>
                        <a:pt x="404" y="478"/>
                      </a:lnTo>
                      <a:lnTo>
                        <a:pt x="408" y="472"/>
                      </a:lnTo>
                      <a:lnTo>
                        <a:pt x="410" y="464"/>
                      </a:lnTo>
                      <a:lnTo>
                        <a:pt x="412" y="454"/>
                      </a:lnTo>
                      <a:lnTo>
                        <a:pt x="410" y="422"/>
                      </a:lnTo>
                      <a:lnTo>
                        <a:pt x="412" y="376"/>
                      </a:lnTo>
                      <a:lnTo>
                        <a:pt x="416" y="292"/>
                      </a:lnTo>
                      <a:lnTo>
                        <a:pt x="422" y="218"/>
                      </a:lnTo>
                      <a:lnTo>
                        <a:pt x="426" y="154"/>
                      </a:lnTo>
                      <a:lnTo>
                        <a:pt x="428" y="50"/>
                      </a:lnTo>
                      <a:lnTo>
                        <a:pt x="430" y="36"/>
                      </a:lnTo>
                      <a:lnTo>
                        <a:pt x="432" y="28"/>
                      </a:lnTo>
                      <a:lnTo>
                        <a:pt x="436" y="20"/>
                      </a:lnTo>
                      <a:lnTo>
                        <a:pt x="440" y="12"/>
                      </a:lnTo>
                      <a:lnTo>
                        <a:pt x="448" y="6"/>
                      </a:lnTo>
                      <a:lnTo>
                        <a:pt x="458" y="2"/>
                      </a:lnTo>
                      <a:lnTo>
                        <a:pt x="472" y="0"/>
                      </a:lnTo>
                      <a:lnTo>
                        <a:pt x="486" y="2"/>
                      </a:lnTo>
                      <a:lnTo>
                        <a:pt x="498" y="6"/>
                      </a:lnTo>
                      <a:lnTo>
                        <a:pt x="506" y="14"/>
                      </a:lnTo>
                      <a:lnTo>
                        <a:pt x="514" y="22"/>
                      </a:lnTo>
                      <a:lnTo>
                        <a:pt x="518" y="32"/>
                      </a:lnTo>
                      <a:lnTo>
                        <a:pt x="522" y="44"/>
                      </a:lnTo>
                      <a:lnTo>
                        <a:pt x="524" y="56"/>
                      </a:lnTo>
                      <a:lnTo>
                        <a:pt x="526" y="66"/>
                      </a:lnTo>
                      <a:lnTo>
                        <a:pt x="526" y="120"/>
                      </a:lnTo>
                      <a:lnTo>
                        <a:pt x="528" y="174"/>
                      </a:lnTo>
                      <a:lnTo>
                        <a:pt x="532" y="244"/>
                      </a:lnTo>
                      <a:lnTo>
                        <a:pt x="532" y="322"/>
                      </a:lnTo>
                      <a:lnTo>
                        <a:pt x="530" y="360"/>
                      </a:lnTo>
                      <a:lnTo>
                        <a:pt x="528" y="408"/>
                      </a:lnTo>
                      <a:lnTo>
                        <a:pt x="528" y="430"/>
                      </a:lnTo>
                      <a:lnTo>
                        <a:pt x="530" y="450"/>
                      </a:lnTo>
                      <a:lnTo>
                        <a:pt x="532" y="456"/>
                      </a:lnTo>
                      <a:lnTo>
                        <a:pt x="536" y="462"/>
                      </a:lnTo>
                      <a:lnTo>
                        <a:pt x="540" y="466"/>
                      </a:lnTo>
                      <a:lnTo>
                        <a:pt x="544" y="468"/>
                      </a:lnTo>
                      <a:lnTo>
                        <a:pt x="550" y="466"/>
                      </a:lnTo>
                      <a:lnTo>
                        <a:pt x="554" y="462"/>
                      </a:lnTo>
                      <a:lnTo>
                        <a:pt x="560" y="456"/>
                      </a:lnTo>
                      <a:lnTo>
                        <a:pt x="566" y="448"/>
                      </a:lnTo>
                      <a:lnTo>
                        <a:pt x="576" y="426"/>
                      </a:lnTo>
                      <a:lnTo>
                        <a:pt x="586" y="400"/>
                      </a:lnTo>
                      <a:lnTo>
                        <a:pt x="604" y="348"/>
                      </a:lnTo>
                      <a:lnTo>
                        <a:pt x="614" y="312"/>
                      </a:lnTo>
                      <a:lnTo>
                        <a:pt x="632" y="254"/>
                      </a:lnTo>
                      <a:lnTo>
                        <a:pt x="642" y="224"/>
                      </a:lnTo>
                      <a:lnTo>
                        <a:pt x="650" y="200"/>
                      </a:lnTo>
                      <a:lnTo>
                        <a:pt x="660" y="170"/>
                      </a:lnTo>
                      <a:lnTo>
                        <a:pt x="666" y="150"/>
                      </a:lnTo>
                      <a:lnTo>
                        <a:pt x="674" y="128"/>
                      </a:lnTo>
                      <a:lnTo>
                        <a:pt x="684" y="110"/>
                      </a:lnTo>
                      <a:lnTo>
                        <a:pt x="690" y="102"/>
                      </a:lnTo>
                      <a:lnTo>
                        <a:pt x="698" y="96"/>
                      </a:lnTo>
                      <a:lnTo>
                        <a:pt x="704" y="90"/>
                      </a:lnTo>
                      <a:lnTo>
                        <a:pt x="714" y="88"/>
                      </a:lnTo>
                      <a:lnTo>
                        <a:pt x="722" y="86"/>
                      </a:lnTo>
                      <a:lnTo>
                        <a:pt x="732" y="88"/>
                      </a:lnTo>
                      <a:lnTo>
                        <a:pt x="742" y="92"/>
                      </a:lnTo>
                      <a:lnTo>
                        <a:pt x="750" y="96"/>
                      </a:lnTo>
                      <a:lnTo>
                        <a:pt x="756" y="100"/>
                      </a:lnTo>
                      <a:lnTo>
                        <a:pt x="762" y="106"/>
                      </a:lnTo>
                      <a:lnTo>
                        <a:pt x="766" y="112"/>
                      </a:lnTo>
                      <a:lnTo>
                        <a:pt x="768" y="118"/>
                      </a:lnTo>
                      <a:lnTo>
                        <a:pt x="770" y="132"/>
                      </a:lnTo>
                      <a:lnTo>
                        <a:pt x="770" y="148"/>
                      </a:lnTo>
                      <a:lnTo>
                        <a:pt x="768" y="162"/>
                      </a:lnTo>
                      <a:lnTo>
                        <a:pt x="762" y="190"/>
                      </a:lnTo>
                      <a:lnTo>
                        <a:pt x="736" y="286"/>
                      </a:lnTo>
                      <a:lnTo>
                        <a:pt x="710" y="392"/>
                      </a:lnTo>
                      <a:lnTo>
                        <a:pt x="696" y="444"/>
                      </a:lnTo>
                      <a:lnTo>
                        <a:pt x="678" y="516"/>
                      </a:lnTo>
                      <a:lnTo>
                        <a:pt x="672" y="554"/>
                      </a:lnTo>
                      <a:lnTo>
                        <a:pt x="666" y="590"/>
                      </a:lnTo>
                      <a:lnTo>
                        <a:pt x="666" y="622"/>
                      </a:lnTo>
                      <a:lnTo>
                        <a:pt x="668" y="634"/>
                      </a:lnTo>
                      <a:lnTo>
                        <a:pt x="670" y="646"/>
                      </a:lnTo>
                      <a:lnTo>
                        <a:pt x="678" y="662"/>
                      </a:lnTo>
                      <a:lnTo>
                        <a:pt x="684" y="674"/>
                      </a:lnTo>
                      <a:lnTo>
                        <a:pt x="690" y="680"/>
                      </a:lnTo>
                      <a:lnTo>
                        <a:pt x="696" y="680"/>
                      </a:lnTo>
                      <a:lnTo>
                        <a:pt x="702" y="676"/>
                      </a:lnTo>
                      <a:lnTo>
                        <a:pt x="708" y="670"/>
                      </a:lnTo>
                      <a:lnTo>
                        <a:pt x="724" y="648"/>
                      </a:lnTo>
                      <a:lnTo>
                        <a:pt x="744" y="620"/>
                      </a:lnTo>
                      <a:lnTo>
                        <a:pt x="766" y="586"/>
                      </a:lnTo>
                      <a:lnTo>
                        <a:pt x="776" y="570"/>
                      </a:lnTo>
                      <a:lnTo>
                        <a:pt x="790" y="554"/>
                      </a:lnTo>
                      <a:lnTo>
                        <a:pt x="804" y="540"/>
                      </a:lnTo>
                      <a:lnTo>
                        <a:pt x="818" y="528"/>
                      </a:lnTo>
                      <a:lnTo>
                        <a:pt x="840" y="516"/>
                      </a:lnTo>
                      <a:lnTo>
                        <a:pt x="854" y="510"/>
                      </a:lnTo>
                      <a:lnTo>
                        <a:pt x="868" y="506"/>
                      </a:lnTo>
                      <a:lnTo>
                        <a:pt x="882" y="504"/>
                      </a:lnTo>
                      <a:lnTo>
                        <a:pt x="896" y="504"/>
                      </a:lnTo>
                      <a:lnTo>
                        <a:pt x="910" y="508"/>
                      </a:lnTo>
                      <a:lnTo>
                        <a:pt x="920" y="514"/>
                      </a:lnTo>
                      <a:lnTo>
                        <a:pt x="928" y="522"/>
                      </a:lnTo>
                      <a:lnTo>
                        <a:pt x="932" y="530"/>
                      </a:lnTo>
                      <a:lnTo>
                        <a:pt x="932" y="536"/>
                      </a:lnTo>
                      <a:lnTo>
                        <a:pt x="928" y="544"/>
                      </a:lnTo>
                      <a:lnTo>
                        <a:pt x="916" y="560"/>
                      </a:lnTo>
                      <a:lnTo>
                        <a:pt x="908" y="568"/>
                      </a:lnTo>
                      <a:lnTo>
                        <a:pt x="902" y="578"/>
                      </a:lnTo>
                      <a:lnTo>
                        <a:pt x="886" y="608"/>
                      </a:lnTo>
                      <a:lnTo>
                        <a:pt x="864" y="648"/>
                      </a:lnTo>
                      <a:lnTo>
                        <a:pt x="844" y="690"/>
                      </a:lnTo>
                      <a:lnTo>
                        <a:pt x="834" y="706"/>
                      </a:lnTo>
                      <a:lnTo>
                        <a:pt x="824" y="718"/>
                      </a:lnTo>
                      <a:lnTo>
                        <a:pt x="816" y="730"/>
                      </a:lnTo>
                      <a:lnTo>
                        <a:pt x="810" y="742"/>
                      </a:lnTo>
                      <a:lnTo>
                        <a:pt x="800" y="770"/>
                      </a:lnTo>
                      <a:lnTo>
                        <a:pt x="792" y="794"/>
                      </a:lnTo>
                      <a:lnTo>
                        <a:pt x="784" y="816"/>
                      </a:lnTo>
                      <a:lnTo>
                        <a:pt x="774" y="832"/>
                      </a:lnTo>
                      <a:lnTo>
                        <a:pt x="764" y="848"/>
                      </a:lnTo>
                      <a:lnTo>
                        <a:pt x="738" y="882"/>
                      </a:lnTo>
                      <a:lnTo>
                        <a:pt x="712" y="912"/>
                      </a:lnTo>
                      <a:lnTo>
                        <a:pt x="692" y="938"/>
                      </a:lnTo>
                      <a:lnTo>
                        <a:pt x="664" y="976"/>
                      </a:lnTo>
                      <a:lnTo>
                        <a:pt x="646" y="994"/>
                      </a:lnTo>
                      <a:lnTo>
                        <a:pt x="638" y="1004"/>
                      </a:lnTo>
                      <a:lnTo>
                        <a:pt x="628" y="1010"/>
                      </a:lnTo>
                      <a:lnTo>
                        <a:pt x="618" y="1016"/>
                      </a:lnTo>
                      <a:lnTo>
                        <a:pt x="606" y="1022"/>
                      </a:lnTo>
                      <a:lnTo>
                        <a:pt x="596" y="1024"/>
                      </a:lnTo>
                      <a:lnTo>
                        <a:pt x="584" y="1026"/>
                      </a:lnTo>
                      <a:lnTo>
                        <a:pt x="560" y="1028"/>
                      </a:lnTo>
                      <a:lnTo>
                        <a:pt x="536" y="1026"/>
                      </a:lnTo>
                      <a:lnTo>
                        <a:pt x="512" y="1018"/>
                      </a:lnTo>
                      <a:lnTo>
                        <a:pt x="490" y="1008"/>
                      </a:lnTo>
                      <a:lnTo>
                        <a:pt x="472" y="996"/>
                      </a:lnTo>
                      <a:lnTo>
                        <a:pt x="450" y="1020"/>
                      </a:lnTo>
                      <a:lnTo>
                        <a:pt x="440" y="1028"/>
                      </a:lnTo>
                      <a:lnTo>
                        <a:pt x="430" y="1034"/>
                      </a:lnTo>
                      <a:lnTo>
                        <a:pt x="418" y="1040"/>
                      </a:lnTo>
                      <a:lnTo>
                        <a:pt x="406" y="1046"/>
                      </a:lnTo>
                      <a:lnTo>
                        <a:pt x="394" y="1050"/>
                      </a:lnTo>
                      <a:lnTo>
                        <a:pt x="382" y="1052"/>
                      </a:lnTo>
                      <a:lnTo>
                        <a:pt x="370" y="1054"/>
                      </a:lnTo>
                      <a:lnTo>
                        <a:pt x="356" y="1054"/>
                      </a:lnTo>
                      <a:lnTo>
                        <a:pt x="334" y="1050"/>
                      </a:lnTo>
                      <a:lnTo>
                        <a:pt x="310" y="1042"/>
                      </a:lnTo>
                      <a:lnTo>
                        <a:pt x="290" y="1032"/>
                      </a:lnTo>
                      <a:lnTo>
                        <a:pt x="270" y="1016"/>
                      </a:lnTo>
                      <a:lnTo>
                        <a:pt x="264" y="1022"/>
                      </a:lnTo>
                      <a:lnTo>
                        <a:pt x="260" y="1004"/>
                      </a:lnTo>
                      <a:lnTo>
                        <a:pt x="256" y="990"/>
                      </a:lnTo>
                      <a:lnTo>
                        <a:pt x="230" y="918"/>
                      </a:lnTo>
                      <a:lnTo>
                        <a:pt x="216" y="876"/>
                      </a:lnTo>
                      <a:lnTo>
                        <a:pt x="208" y="842"/>
                      </a:lnTo>
                      <a:close/>
                    </a:path>
                  </a:pathLst>
                </a:custGeom>
                <a:solidFill>
                  <a:srgbClr val="FCCCB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4"/>
                <p:cNvSpPr/>
                <p:nvPr/>
              </p:nvSpPr>
              <p:spPr>
                <a:xfrm>
                  <a:off x="1860550" y="546100"/>
                  <a:ext cx="1479550" cy="1673225"/>
                </a:xfrm>
                <a:custGeom>
                  <a:rect b="b" l="l" r="r" t="t"/>
                  <a:pathLst>
                    <a:path extrusionOk="0" h="1054" w="932">
                      <a:moveTo>
                        <a:pt x="208" y="842"/>
                      </a:moveTo>
                      <a:lnTo>
                        <a:pt x="208" y="842"/>
                      </a:lnTo>
                      <a:lnTo>
                        <a:pt x="194" y="782"/>
                      </a:lnTo>
                      <a:lnTo>
                        <a:pt x="188" y="752"/>
                      </a:lnTo>
                      <a:lnTo>
                        <a:pt x="184" y="728"/>
                      </a:lnTo>
                      <a:lnTo>
                        <a:pt x="174" y="678"/>
                      </a:lnTo>
                      <a:lnTo>
                        <a:pt x="170" y="652"/>
                      </a:lnTo>
                      <a:lnTo>
                        <a:pt x="166" y="624"/>
                      </a:lnTo>
                      <a:lnTo>
                        <a:pt x="136" y="576"/>
                      </a:lnTo>
                      <a:lnTo>
                        <a:pt x="94" y="506"/>
                      </a:lnTo>
                      <a:lnTo>
                        <a:pt x="48" y="434"/>
                      </a:lnTo>
                      <a:lnTo>
                        <a:pt x="22" y="394"/>
                      </a:lnTo>
                      <a:lnTo>
                        <a:pt x="12" y="374"/>
                      </a:lnTo>
                      <a:lnTo>
                        <a:pt x="6" y="360"/>
                      </a:lnTo>
                      <a:lnTo>
                        <a:pt x="2" y="346"/>
                      </a:lnTo>
                      <a:lnTo>
                        <a:pt x="0" y="334"/>
                      </a:lnTo>
                      <a:lnTo>
                        <a:pt x="0" y="324"/>
                      </a:lnTo>
                      <a:lnTo>
                        <a:pt x="0" y="314"/>
                      </a:lnTo>
                      <a:lnTo>
                        <a:pt x="4" y="306"/>
                      </a:lnTo>
                      <a:lnTo>
                        <a:pt x="8" y="300"/>
                      </a:lnTo>
                      <a:lnTo>
                        <a:pt x="12" y="294"/>
                      </a:lnTo>
                      <a:lnTo>
                        <a:pt x="18" y="290"/>
                      </a:lnTo>
                      <a:lnTo>
                        <a:pt x="24" y="288"/>
                      </a:lnTo>
                      <a:lnTo>
                        <a:pt x="32" y="286"/>
                      </a:lnTo>
                      <a:lnTo>
                        <a:pt x="42" y="288"/>
                      </a:lnTo>
                      <a:lnTo>
                        <a:pt x="50" y="290"/>
                      </a:lnTo>
                      <a:lnTo>
                        <a:pt x="60" y="294"/>
                      </a:lnTo>
                      <a:lnTo>
                        <a:pt x="70" y="302"/>
                      </a:lnTo>
                      <a:lnTo>
                        <a:pt x="80" y="314"/>
                      </a:lnTo>
                      <a:lnTo>
                        <a:pt x="90" y="328"/>
                      </a:lnTo>
                      <a:lnTo>
                        <a:pt x="116" y="368"/>
                      </a:lnTo>
                      <a:lnTo>
                        <a:pt x="144" y="410"/>
                      </a:lnTo>
                      <a:lnTo>
                        <a:pt x="194" y="480"/>
                      </a:lnTo>
                      <a:lnTo>
                        <a:pt x="210" y="502"/>
                      </a:lnTo>
                      <a:lnTo>
                        <a:pt x="226" y="522"/>
                      </a:lnTo>
                      <a:lnTo>
                        <a:pt x="234" y="530"/>
                      </a:lnTo>
                      <a:lnTo>
                        <a:pt x="240" y="536"/>
                      </a:lnTo>
                      <a:lnTo>
                        <a:pt x="248" y="540"/>
                      </a:lnTo>
                      <a:lnTo>
                        <a:pt x="252" y="538"/>
                      </a:lnTo>
                      <a:lnTo>
                        <a:pt x="256" y="534"/>
                      </a:lnTo>
                      <a:lnTo>
                        <a:pt x="260" y="526"/>
                      </a:lnTo>
                      <a:lnTo>
                        <a:pt x="260" y="516"/>
                      </a:lnTo>
                      <a:lnTo>
                        <a:pt x="260" y="504"/>
                      </a:lnTo>
                      <a:lnTo>
                        <a:pt x="256" y="476"/>
                      </a:lnTo>
                      <a:lnTo>
                        <a:pt x="250" y="448"/>
                      </a:lnTo>
                      <a:lnTo>
                        <a:pt x="226" y="370"/>
                      </a:lnTo>
                      <a:lnTo>
                        <a:pt x="216" y="326"/>
                      </a:lnTo>
                      <a:lnTo>
                        <a:pt x="208" y="290"/>
                      </a:lnTo>
                      <a:lnTo>
                        <a:pt x="198" y="252"/>
                      </a:lnTo>
                      <a:lnTo>
                        <a:pt x="186" y="204"/>
                      </a:lnTo>
                      <a:lnTo>
                        <a:pt x="174" y="162"/>
                      </a:lnTo>
                      <a:lnTo>
                        <a:pt x="168" y="136"/>
                      </a:lnTo>
                      <a:lnTo>
                        <a:pt x="168" y="128"/>
                      </a:lnTo>
                      <a:lnTo>
                        <a:pt x="170" y="120"/>
                      </a:lnTo>
                      <a:lnTo>
                        <a:pt x="172" y="114"/>
                      </a:lnTo>
                      <a:lnTo>
                        <a:pt x="174" y="106"/>
                      </a:lnTo>
                      <a:lnTo>
                        <a:pt x="180" y="100"/>
                      </a:lnTo>
                      <a:lnTo>
                        <a:pt x="186" y="94"/>
                      </a:lnTo>
                      <a:lnTo>
                        <a:pt x="192" y="88"/>
                      </a:lnTo>
                      <a:lnTo>
                        <a:pt x="200" y="86"/>
                      </a:lnTo>
                      <a:lnTo>
                        <a:pt x="210" y="82"/>
                      </a:lnTo>
                      <a:lnTo>
                        <a:pt x="218" y="82"/>
                      </a:lnTo>
                      <a:lnTo>
                        <a:pt x="228" y="84"/>
                      </a:lnTo>
                      <a:lnTo>
                        <a:pt x="236" y="88"/>
                      </a:lnTo>
                      <a:lnTo>
                        <a:pt x="244" y="96"/>
                      </a:lnTo>
                      <a:lnTo>
                        <a:pt x="252" y="106"/>
                      </a:lnTo>
                      <a:lnTo>
                        <a:pt x="260" y="118"/>
                      </a:lnTo>
                      <a:lnTo>
                        <a:pt x="266" y="134"/>
                      </a:lnTo>
                      <a:lnTo>
                        <a:pt x="278" y="174"/>
                      </a:lnTo>
                      <a:lnTo>
                        <a:pt x="288" y="214"/>
                      </a:lnTo>
                      <a:lnTo>
                        <a:pt x="304" y="278"/>
                      </a:lnTo>
                      <a:lnTo>
                        <a:pt x="318" y="318"/>
                      </a:lnTo>
                      <a:lnTo>
                        <a:pt x="340" y="378"/>
                      </a:lnTo>
                      <a:lnTo>
                        <a:pt x="362" y="438"/>
                      </a:lnTo>
                      <a:lnTo>
                        <a:pt x="376" y="474"/>
                      </a:lnTo>
                      <a:lnTo>
                        <a:pt x="382" y="480"/>
                      </a:lnTo>
                      <a:lnTo>
                        <a:pt x="386" y="482"/>
                      </a:lnTo>
                      <a:lnTo>
                        <a:pt x="392" y="484"/>
                      </a:lnTo>
                      <a:lnTo>
                        <a:pt x="398" y="482"/>
                      </a:lnTo>
                      <a:lnTo>
                        <a:pt x="404" y="478"/>
                      </a:lnTo>
                      <a:lnTo>
                        <a:pt x="408" y="472"/>
                      </a:lnTo>
                      <a:lnTo>
                        <a:pt x="410" y="464"/>
                      </a:lnTo>
                      <a:lnTo>
                        <a:pt x="412" y="454"/>
                      </a:lnTo>
                      <a:lnTo>
                        <a:pt x="410" y="422"/>
                      </a:lnTo>
                      <a:lnTo>
                        <a:pt x="412" y="376"/>
                      </a:lnTo>
                      <a:lnTo>
                        <a:pt x="416" y="292"/>
                      </a:lnTo>
                      <a:lnTo>
                        <a:pt x="422" y="218"/>
                      </a:lnTo>
                      <a:lnTo>
                        <a:pt x="426" y="154"/>
                      </a:lnTo>
                      <a:lnTo>
                        <a:pt x="428" y="50"/>
                      </a:lnTo>
                      <a:lnTo>
                        <a:pt x="430" y="36"/>
                      </a:lnTo>
                      <a:lnTo>
                        <a:pt x="432" y="28"/>
                      </a:lnTo>
                      <a:lnTo>
                        <a:pt x="436" y="20"/>
                      </a:lnTo>
                      <a:lnTo>
                        <a:pt x="440" y="12"/>
                      </a:lnTo>
                      <a:lnTo>
                        <a:pt x="448" y="6"/>
                      </a:lnTo>
                      <a:lnTo>
                        <a:pt x="458" y="2"/>
                      </a:lnTo>
                      <a:lnTo>
                        <a:pt x="472" y="0"/>
                      </a:lnTo>
                      <a:lnTo>
                        <a:pt x="486" y="2"/>
                      </a:lnTo>
                      <a:lnTo>
                        <a:pt x="498" y="6"/>
                      </a:lnTo>
                      <a:lnTo>
                        <a:pt x="506" y="14"/>
                      </a:lnTo>
                      <a:lnTo>
                        <a:pt x="514" y="22"/>
                      </a:lnTo>
                      <a:lnTo>
                        <a:pt x="518" y="32"/>
                      </a:lnTo>
                      <a:lnTo>
                        <a:pt x="522" y="44"/>
                      </a:lnTo>
                      <a:lnTo>
                        <a:pt x="524" y="56"/>
                      </a:lnTo>
                      <a:lnTo>
                        <a:pt x="526" y="66"/>
                      </a:lnTo>
                      <a:lnTo>
                        <a:pt x="526" y="120"/>
                      </a:lnTo>
                      <a:lnTo>
                        <a:pt x="528" y="174"/>
                      </a:lnTo>
                      <a:lnTo>
                        <a:pt x="532" y="244"/>
                      </a:lnTo>
                      <a:lnTo>
                        <a:pt x="532" y="322"/>
                      </a:lnTo>
                      <a:lnTo>
                        <a:pt x="530" y="360"/>
                      </a:lnTo>
                      <a:lnTo>
                        <a:pt x="528" y="408"/>
                      </a:lnTo>
                      <a:lnTo>
                        <a:pt x="528" y="430"/>
                      </a:lnTo>
                      <a:lnTo>
                        <a:pt x="530" y="450"/>
                      </a:lnTo>
                      <a:lnTo>
                        <a:pt x="532" y="456"/>
                      </a:lnTo>
                      <a:lnTo>
                        <a:pt x="536" y="462"/>
                      </a:lnTo>
                      <a:lnTo>
                        <a:pt x="540" y="466"/>
                      </a:lnTo>
                      <a:lnTo>
                        <a:pt x="544" y="468"/>
                      </a:lnTo>
                      <a:lnTo>
                        <a:pt x="550" y="466"/>
                      </a:lnTo>
                      <a:lnTo>
                        <a:pt x="554" y="462"/>
                      </a:lnTo>
                      <a:lnTo>
                        <a:pt x="560" y="456"/>
                      </a:lnTo>
                      <a:lnTo>
                        <a:pt x="566" y="448"/>
                      </a:lnTo>
                      <a:lnTo>
                        <a:pt x="576" y="426"/>
                      </a:lnTo>
                      <a:lnTo>
                        <a:pt x="586" y="400"/>
                      </a:lnTo>
                      <a:lnTo>
                        <a:pt x="604" y="348"/>
                      </a:lnTo>
                      <a:lnTo>
                        <a:pt x="614" y="312"/>
                      </a:lnTo>
                      <a:lnTo>
                        <a:pt x="632" y="254"/>
                      </a:lnTo>
                      <a:lnTo>
                        <a:pt x="642" y="224"/>
                      </a:lnTo>
                      <a:lnTo>
                        <a:pt x="650" y="200"/>
                      </a:lnTo>
                      <a:lnTo>
                        <a:pt x="660" y="170"/>
                      </a:lnTo>
                      <a:lnTo>
                        <a:pt x="666" y="150"/>
                      </a:lnTo>
                      <a:lnTo>
                        <a:pt x="674" y="128"/>
                      </a:lnTo>
                      <a:lnTo>
                        <a:pt x="684" y="110"/>
                      </a:lnTo>
                      <a:lnTo>
                        <a:pt x="690" y="102"/>
                      </a:lnTo>
                      <a:lnTo>
                        <a:pt x="698" y="96"/>
                      </a:lnTo>
                      <a:lnTo>
                        <a:pt x="704" y="90"/>
                      </a:lnTo>
                      <a:lnTo>
                        <a:pt x="714" y="88"/>
                      </a:lnTo>
                      <a:lnTo>
                        <a:pt x="722" y="86"/>
                      </a:lnTo>
                      <a:lnTo>
                        <a:pt x="732" y="88"/>
                      </a:lnTo>
                      <a:lnTo>
                        <a:pt x="742" y="92"/>
                      </a:lnTo>
                      <a:lnTo>
                        <a:pt x="750" y="96"/>
                      </a:lnTo>
                      <a:lnTo>
                        <a:pt x="756" y="100"/>
                      </a:lnTo>
                      <a:lnTo>
                        <a:pt x="762" y="106"/>
                      </a:lnTo>
                      <a:lnTo>
                        <a:pt x="766" y="112"/>
                      </a:lnTo>
                      <a:lnTo>
                        <a:pt x="768" y="118"/>
                      </a:lnTo>
                      <a:lnTo>
                        <a:pt x="770" y="132"/>
                      </a:lnTo>
                      <a:lnTo>
                        <a:pt x="770" y="148"/>
                      </a:lnTo>
                      <a:lnTo>
                        <a:pt x="768" y="162"/>
                      </a:lnTo>
                      <a:lnTo>
                        <a:pt x="762" y="190"/>
                      </a:lnTo>
                      <a:lnTo>
                        <a:pt x="736" y="286"/>
                      </a:lnTo>
                      <a:lnTo>
                        <a:pt x="710" y="392"/>
                      </a:lnTo>
                      <a:lnTo>
                        <a:pt x="696" y="444"/>
                      </a:lnTo>
                      <a:lnTo>
                        <a:pt x="678" y="516"/>
                      </a:lnTo>
                      <a:lnTo>
                        <a:pt x="672" y="554"/>
                      </a:lnTo>
                      <a:lnTo>
                        <a:pt x="666" y="590"/>
                      </a:lnTo>
                      <a:lnTo>
                        <a:pt x="666" y="622"/>
                      </a:lnTo>
                      <a:lnTo>
                        <a:pt x="668" y="634"/>
                      </a:lnTo>
                      <a:lnTo>
                        <a:pt x="670" y="646"/>
                      </a:lnTo>
                      <a:lnTo>
                        <a:pt x="678" y="662"/>
                      </a:lnTo>
                      <a:lnTo>
                        <a:pt x="684" y="674"/>
                      </a:lnTo>
                      <a:lnTo>
                        <a:pt x="690" y="680"/>
                      </a:lnTo>
                      <a:lnTo>
                        <a:pt x="696" y="680"/>
                      </a:lnTo>
                      <a:lnTo>
                        <a:pt x="702" y="676"/>
                      </a:lnTo>
                      <a:lnTo>
                        <a:pt x="708" y="670"/>
                      </a:lnTo>
                      <a:lnTo>
                        <a:pt x="724" y="648"/>
                      </a:lnTo>
                      <a:lnTo>
                        <a:pt x="744" y="620"/>
                      </a:lnTo>
                      <a:lnTo>
                        <a:pt x="766" y="586"/>
                      </a:lnTo>
                      <a:lnTo>
                        <a:pt x="776" y="570"/>
                      </a:lnTo>
                      <a:lnTo>
                        <a:pt x="790" y="554"/>
                      </a:lnTo>
                      <a:lnTo>
                        <a:pt x="804" y="540"/>
                      </a:lnTo>
                      <a:lnTo>
                        <a:pt x="818" y="528"/>
                      </a:lnTo>
                      <a:lnTo>
                        <a:pt x="840" y="516"/>
                      </a:lnTo>
                      <a:lnTo>
                        <a:pt x="854" y="510"/>
                      </a:lnTo>
                      <a:lnTo>
                        <a:pt x="868" y="506"/>
                      </a:lnTo>
                      <a:lnTo>
                        <a:pt x="882" y="504"/>
                      </a:lnTo>
                      <a:lnTo>
                        <a:pt x="896" y="504"/>
                      </a:lnTo>
                      <a:lnTo>
                        <a:pt x="910" y="508"/>
                      </a:lnTo>
                      <a:lnTo>
                        <a:pt x="920" y="514"/>
                      </a:lnTo>
                      <a:lnTo>
                        <a:pt x="928" y="522"/>
                      </a:lnTo>
                      <a:lnTo>
                        <a:pt x="932" y="530"/>
                      </a:lnTo>
                      <a:lnTo>
                        <a:pt x="932" y="536"/>
                      </a:lnTo>
                      <a:lnTo>
                        <a:pt x="928" y="544"/>
                      </a:lnTo>
                      <a:lnTo>
                        <a:pt x="916" y="560"/>
                      </a:lnTo>
                      <a:lnTo>
                        <a:pt x="908" y="568"/>
                      </a:lnTo>
                      <a:lnTo>
                        <a:pt x="902" y="578"/>
                      </a:lnTo>
                      <a:lnTo>
                        <a:pt x="886" y="608"/>
                      </a:lnTo>
                      <a:lnTo>
                        <a:pt x="864" y="648"/>
                      </a:lnTo>
                      <a:lnTo>
                        <a:pt x="844" y="690"/>
                      </a:lnTo>
                      <a:lnTo>
                        <a:pt x="834" y="706"/>
                      </a:lnTo>
                      <a:lnTo>
                        <a:pt x="824" y="718"/>
                      </a:lnTo>
                      <a:lnTo>
                        <a:pt x="816" y="730"/>
                      </a:lnTo>
                      <a:lnTo>
                        <a:pt x="810" y="742"/>
                      </a:lnTo>
                      <a:lnTo>
                        <a:pt x="800" y="770"/>
                      </a:lnTo>
                      <a:lnTo>
                        <a:pt x="792" y="794"/>
                      </a:lnTo>
                      <a:lnTo>
                        <a:pt x="784" y="816"/>
                      </a:lnTo>
                      <a:lnTo>
                        <a:pt x="774" y="832"/>
                      </a:lnTo>
                      <a:lnTo>
                        <a:pt x="764" y="848"/>
                      </a:lnTo>
                      <a:lnTo>
                        <a:pt x="738" y="882"/>
                      </a:lnTo>
                      <a:lnTo>
                        <a:pt x="712" y="912"/>
                      </a:lnTo>
                      <a:lnTo>
                        <a:pt x="692" y="938"/>
                      </a:lnTo>
                      <a:lnTo>
                        <a:pt x="664" y="976"/>
                      </a:lnTo>
                      <a:lnTo>
                        <a:pt x="646" y="994"/>
                      </a:lnTo>
                      <a:lnTo>
                        <a:pt x="638" y="1004"/>
                      </a:lnTo>
                      <a:lnTo>
                        <a:pt x="628" y="1010"/>
                      </a:lnTo>
                      <a:lnTo>
                        <a:pt x="618" y="1016"/>
                      </a:lnTo>
                      <a:lnTo>
                        <a:pt x="606" y="1022"/>
                      </a:lnTo>
                      <a:lnTo>
                        <a:pt x="596" y="1024"/>
                      </a:lnTo>
                      <a:lnTo>
                        <a:pt x="584" y="1026"/>
                      </a:lnTo>
                      <a:lnTo>
                        <a:pt x="560" y="1028"/>
                      </a:lnTo>
                      <a:lnTo>
                        <a:pt x="536" y="1026"/>
                      </a:lnTo>
                      <a:lnTo>
                        <a:pt x="512" y="1018"/>
                      </a:lnTo>
                      <a:lnTo>
                        <a:pt x="490" y="1008"/>
                      </a:lnTo>
                      <a:lnTo>
                        <a:pt x="472" y="996"/>
                      </a:lnTo>
                      <a:lnTo>
                        <a:pt x="450" y="1020"/>
                      </a:lnTo>
                      <a:lnTo>
                        <a:pt x="440" y="1028"/>
                      </a:lnTo>
                      <a:lnTo>
                        <a:pt x="430" y="1034"/>
                      </a:lnTo>
                      <a:lnTo>
                        <a:pt x="418" y="1040"/>
                      </a:lnTo>
                      <a:lnTo>
                        <a:pt x="406" y="1046"/>
                      </a:lnTo>
                      <a:lnTo>
                        <a:pt x="394" y="1050"/>
                      </a:lnTo>
                      <a:lnTo>
                        <a:pt x="382" y="1052"/>
                      </a:lnTo>
                      <a:lnTo>
                        <a:pt x="370" y="1054"/>
                      </a:lnTo>
                      <a:lnTo>
                        <a:pt x="356" y="1054"/>
                      </a:lnTo>
                      <a:lnTo>
                        <a:pt x="334" y="1050"/>
                      </a:lnTo>
                      <a:lnTo>
                        <a:pt x="310" y="1042"/>
                      </a:lnTo>
                      <a:lnTo>
                        <a:pt x="290" y="1032"/>
                      </a:lnTo>
                      <a:lnTo>
                        <a:pt x="270" y="1016"/>
                      </a:lnTo>
                      <a:lnTo>
                        <a:pt x="264" y="1022"/>
                      </a:lnTo>
                      <a:lnTo>
                        <a:pt x="260" y="1004"/>
                      </a:lnTo>
                      <a:lnTo>
                        <a:pt x="256" y="990"/>
                      </a:lnTo>
                      <a:lnTo>
                        <a:pt x="230" y="918"/>
                      </a:lnTo>
                      <a:lnTo>
                        <a:pt x="216" y="876"/>
                      </a:lnTo>
                      <a:lnTo>
                        <a:pt x="208" y="84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4"/>
                <p:cNvSpPr/>
                <p:nvPr/>
              </p:nvSpPr>
              <p:spPr>
                <a:xfrm>
                  <a:off x="2600325" y="1346200"/>
                  <a:ext cx="739775" cy="831850"/>
                </a:xfrm>
                <a:custGeom>
                  <a:rect b="b" l="l" r="r" t="t"/>
                  <a:pathLst>
                    <a:path extrusionOk="0" h="524" w="466">
                      <a:moveTo>
                        <a:pt x="4" y="484"/>
                      </a:moveTo>
                      <a:lnTo>
                        <a:pt x="4" y="484"/>
                      </a:lnTo>
                      <a:lnTo>
                        <a:pt x="10" y="446"/>
                      </a:lnTo>
                      <a:lnTo>
                        <a:pt x="22" y="420"/>
                      </a:lnTo>
                      <a:lnTo>
                        <a:pt x="40" y="380"/>
                      </a:lnTo>
                      <a:lnTo>
                        <a:pt x="60" y="340"/>
                      </a:lnTo>
                      <a:lnTo>
                        <a:pt x="80" y="304"/>
                      </a:lnTo>
                      <a:lnTo>
                        <a:pt x="98" y="280"/>
                      </a:lnTo>
                      <a:lnTo>
                        <a:pt x="112" y="260"/>
                      </a:lnTo>
                      <a:lnTo>
                        <a:pt x="128" y="242"/>
                      </a:lnTo>
                      <a:lnTo>
                        <a:pt x="144" y="228"/>
                      </a:lnTo>
                      <a:lnTo>
                        <a:pt x="160" y="216"/>
                      </a:lnTo>
                      <a:lnTo>
                        <a:pt x="176" y="204"/>
                      </a:lnTo>
                      <a:lnTo>
                        <a:pt x="188" y="196"/>
                      </a:lnTo>
                      <a:lnTo>
                        <a:pt x="194" y="194"/>
                      </a:lnTo>
                      <a:lnTo>
                        <a:pt x="210" y="186"/>
                      </a:lnTo>
                      <a:lnTo>
                        <a:pt x="224" y="176"/>
                      </a:lnTo>
                      <a:lnTo>
                        <a:pt x="228" y="176"/>
                      </a:lnTo>
                      <a:lnTo>
                        <a:pt x="232" y="176"/>
                      </a:lnTo>
                      <a:lnTo>
                        <a:pt x="240" y="170"/>
                      </a:lnTo>
                      <a:lnTo>
                        <a:pt x="248" y="158"/>
                      </a:lnTo>
                      <a:lnTo>
                        <a:pt x="258" y="144"/>
                      </a:lnTo>
                      <a:lnTo>
                        <a:pt x="278" y="116"/>
                      </a:lnTo>
                      <a:lnTo>
                        <a:pt x="300" y="82"/>
                      </a:lnTo>
                      <a:lnTo>
                        <a:pt x="310" y="66"/>
                      </a:lnTo>
                      <a:lnTo>
                        <a:pt x="324" y="50"/>
                      </a:lnTo>
                      <a:lnTo>
                        <a:pt x="338" y="36"/>
                      </a:lnTo>
                      <a:lnTo>
                        <a:pt x="352" y="24"/>
                      </a:lnTo>
                      <a:lnTo>
                        <a:pt x="374" y="12"/>
                      </a:lnTo>
                      <a:lnTo>
                        <a:pt x="388" y="6"/>
                      </a:lnTo>
                      <a:lnTo>
                        <a:pt x="402" y="2"/>
                      </a:lnTo>
                      <a:lnTo>
                        <a:pt x="416" y="0"/>
                      </a:lnTo>
                      <a:lnTo>
                        <a:pt x="430" y="0"/>
                      </a:lnTo>
                      <a:lnTo>
                        <a:pt x="444" y="4"/>
                      </a:lnTo>
                      <a:lnTo>
                        <a:pt x="454" y="10"/>
                      </a:lnTo>
                      <a:lnTo>
                        <a:pt x="462" y="18"/>
                      </a:lnTo>
                      <a:lnTo>
                        <a:pt x="466" y="26"/>
                      </a:lnTo>
                      <a:lnTo>
                        <a:pt x="466" y="32"/>
                      </a:lnTo>
                      <a:lnTo>
                        <a:pt x="462" y="40"/>
                      </a:lnTo>
                      <a:lnTo>
                        <a:pt x="450" y="56"/>
                      </a:lnTo>
                      <a:lnTo>
                        <a:pt x="442" y="64"/>
                      </a:lnTo>
                      <a:lnTo>
                        <a:pt x="436" y="74"/>
                      </a:lnTo>
                      <a:lnTo>
                        <a:pt x="420" y="104"/>
                      </a:lnTo>
                      <a:lnTo>
                        <a:pt x="398" y="144"/>
                      </a:lnTo>
                      <a:lnTo>
                        <a:pt x="378" y="186"/>
                      </a:lnTo>
                      <a:lnTo>
                        <a:pt x="368" y="202"/>
                      </a:lnTo>
                      <a:lnTo>
                        <a:pt x="358" y="214"/>
                      </a:lnTo>
                      <a:lnTo>
                        <a:pt x="350" y="226"/>
                      </a:lnTo>
                      <a:lnTo>
                        <a:pt x="344" y="238"/>
                      </a:lnTo>
                      <a:lnTo>
                        <a:pt x="334" y="266"/>
                      </a:lnTo>
                      <a:lnTo>
                        <a:pt x="326" y="290"/>
                      </a:lnTo>
                      <a:lnTo>
                        <a:pt x="318" y="312"/>
                      </a:lnTo>
                      <a:lnTo>
                        <a:pt x="308" y="328"/>
                      </a:lnTo>
                      <a:lnTo>
                        <a:pt x="298" y="344"/>
                      </a:lnTo>
                      <a:lnTo>
                        <a:pt x="272" y="378"/>
                      </a:lnTo>
                      <a:lnTo>
                        <a:pt x="246" y="408"/>
                      </a:lnTo>
                      <a:lnTo>
                        <a:pt x="226" y="434"/>
                      </a:lnTo>
                      <a:lnTo>
                        <a:pt x="198" y="472"/>
                      </a:lnTo>
                      <a:lnTo>
                        <a:pt x="180" y="490"/>
                      </a:lnTo>
                      <a:lnTo>
                        <a:pt x="172" y="500"/>
                      </a:lnTo>
                      <a:lnTo>
                        <a:pt x="162" y="506"/>
                      </a:lnTo>
                      <a:lnTo>
                        <a:pt x="152" y="512"/>
                      </a:lnTo>
                      <a:lnTo>
                        <a:pt x="140" y="518"/>
                      </a:lnTo>
                      <a:lnTo>
                        <a:pt x="130" y="520"/>
                      </a:lnTo>
                      <a:lnTo>
                        <a:pt x="118" y="522"/>
                      </a:lnTo>
                      <a:lnTo>
                        <a:pt x="94" y="524"/>
                      </a:lnTo>
                      <a:lnTo>
                        <a:pt x="70" y="522"/>
                      </a:lnTo>
                      <a:lnTo>
                        <a:pt x="46" y="514"/>
                      </a:lnTo>
                      <a:lnTo>
                        <a:pt x="24" y="504"/>
                      </a:lnTo>
                      <a:lnTo>
                        <a:pt x="6" y="492"/>
                      </a:lnTo>
                      <a:lnTo>
                        <a:pt x="0" y="498"/>
                      </a:lnTo>
                      <a:lnTo>
                        <a:pt x="4" y="484"/>
                      </a:lnTo>
                      <a:close/>
                    </a:path>
                  </a:pathLst>
                </a:custGeom>
                <a:solidFill>
                  <a:srgbClr val="FBC09B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4"/>
                <p:cNvSpPr/>
                <p:nvPr/>
              </p:nvSpPr>
              <p:spPr>
                <a:xfrm>
                  <a:off x="2600325" y="1346200"/>
                  <a:ext cx="739775" cy="831850"/>
                </a:xfrm>
                <a:custGeom>
                  <a:rect b="b" l="l" r="r" t="t"/>
                  <a:pathLst>
                    <a:path extrusionOk="0" h="524" w="466">
                      <a:moveTo>
                        <a:pt x="4" y="484"/>
                      </a:moveTo>
                      <a:lnTo>
                        <a:pt x="4" y="484"/>
                      </a:lnTo>
                      <a:lnTo>
                        <a:pt x="10" y="446"/>
                      </a:lnTo>
                      <a:lnTo>
                        <a:pt x="22" y="420"/>
                      </a:lnTo>
                      <a:lnTo>
                        <a:pt x="40" y="380"/>
                      </a:lnTo>
                      <a:lnTo>
                        <a:pt x="60" y="340"/>
                      </a:lnTo>
                      <a:lnTo>
                        <a:pt x="80" y="304"/>
                      </a:lnTo>
                      <a:lnTo>
                        <a:pt x="98" y="280"/>
                      </a:lnTo>
                      <a:lnTo>
                        <a:pt x="112" y="260"/>
                      </a:lnTo>
                      <a:lnTo>
                        <a:pt x="128" y="242"/>
                      </a:lnTo>
                      <a:lnTo>
                        <a:pt x="144" y="228"/>
                      </a:lnTo>
                      <a:lnTo>
                        <a:pt x="160" y="216"/>
                      </a:lnTo>
                      <a:lnTo>
                        <a:pt x="176" y="204"/>
                      </a:lnTo>
                      <a:lnTo>
                        <a:pt x="188" y="196"/>
                      </a:lnTo>
                      <a:lnTo>
                        <a:pt x="194" y="194"/>
                      </a:lnTo>
                      <a:lnTo>
                        <a:pt x="210" y="186"/>
                      </a:lnTo>
                      <a:lnTo>
                        <a:pt x="224" y="176"/>
                      </a:lnTo>
                      <a:lnTo>
                        <a:pt x="228" y="176"/>
                      </a:lnTo>
                      <a:lnTo>
                        <a:pt x="232" y="176"/>
                      </a:lnTo>
                      <a:lnTo>
                        <a:pt x="240" y="170"/>
                      </a:lnTo>
                      <a:lnTo>
                        <a:pt x="248" y="158"/>
                      </a:lnTo>
                      <a:lnTo>
                        <a:pt x="258" y="144"/>
                      </a:lnTo>
                      <a:lnTo>
                        <a:pt x="278" y="116"/>
                      </a:lnTo>
                      <a:lnTo>
                        <a:pt x="300" y="82"/>
                      </a:lnTo>
                      <a:lnTo>
                        <a:pt x="310" y="66"/>
                      </a:lnTo>
                      <a:lnTo>
                        <a:pt x="324" y="50"/>
                      </a:lnTo>
                      <a:lnTo>
                        <a:pt x="338" y="36"/>
                      </a:lnTo>
                      <a:lnTo>
                        <a:pt x="352" y="24"/>
                      </a:lnTo>
                      <a:lnTo>
                        <a:pt x="374" y="12"/>
                      </a:lnTo>
                      <a:lnTo>
                        <a:pt x="388" y="6"/>
                      </a:lnTo>
                      <a:lnTo>
                        <a:pt x="402" y="2"/>
                      </a:lnTo>
                      <a:lnTo>
                        <a:pt x="416" y="0"/>
                      </a:lnTo>
                      <a:lnTo>
                        <a:pt x="430" y="0"/>
                      </a:lnTo>
                      <a:lnTo>
                        <a:pt x="444" y="4"/>
                      </a:lnTo>
                      <a:lnTo>
                        <a:pt x="454" y="10"/>
                      </a:lnTo>
                      <a:lnTo>
                        <a:pt x="462" y="18"/>
                      </a:lnTo>
                      <a:lnTo>
                        <a:pt x="466" y="26"/>
                      </a:lnTo>
                      <a:lnTo>
                        <a:pt x="466" y="32"/>
                      </a:lnTo>
                      <a:lnTo>
                        <a:pt x="462" y="40"/>
                      </a:lnTo>
                      <a:lnTo>
                        <a:pt x="450" y="56"/>
                      </a:lnTo>
                      <a:lnTo>
                        <a:pt x="442" y="64"/>
                      </a:lnTo>
                      <a:lnTo>
                        <a:pt x="436" y="74"/>
                      </a:lnTo>
                      <a:lnTo>
                        <a:pt x="420" y="104"/>
                      </a:lnTo>
                      <a:lnTo>
                        <a:pt x="398" y="144"/>
                      </a:lnTo>
                      <a:lnTo>
                        <a:pt x="378" y="186"/>
                      </a:lnTo>
                      <a:lnTo>
                        <a:pt x="368" y="202"/>
                      </a:lnTo>
                      <a:lnTo>
                        <a:pt x="358" y="214"/>
                      </a:lnTo>
                      <a:lnTo>
                        <a:pt x="350" y="226"/>
                      </a:lnTo>
                      <a:lnTo>
                        <a:pt x="344" y="238"/>
                      </a:lnTo>
                      <a:lnTo>
                        <a:pt x="334" y="266"/>
                      </a:lnTo>
                      <a:lnTo>
                        <a:pt x="326" y="290"/>
                      </a:lnTo>
                      <a:lnTo>
                        <a:pt x="318" y="312"/>
                      </a:lnTo>
                      <a:lnTo>
                        <a:pt x="308" y="328"/>
                      </a:lnTo>
                      <a:lnTo>
                        <a:pt x="298" y="344"/>
                      </a:lnTo>
                      <a:lnTo>
                        <a:pt x="272" y="378"/>
                      </a:lnTo>
                      <a:lnTo>
                        <a:pt x="246" y="408"/>
                      </a:lnTo>
                      <a:lnTo>
                        <a:pt x="226" y="434"/>
                      </a:lnTo>
                      <a:lnTo>
                        <a:pt x="198" y="472"/>
                      </a:lnTo>
                      <a:lnTo>
                        <a:pt x="180" y="490"/>
                      </a:lnTo>
                      <a:lnTo>
                        <a:pt x="172" y="500"/>
                      </a:lnTo>
                      <a:lnTo>
                        <a:pt x="162" y="506"/>
                      </a:lnTo>
                      <a:lnTo>
                        <a:pt x="152" y="512"/>
                      </a:lnTo>
                      <a:lnTo>
                        <a:pt x="140" y="518"/>
                      </a:lnTo>
                      <a:lnTo>
                        <a:pt x="130" y="520"/>
                      </a:lnTo>
                      <a:lnTo>
                        <a:pt x="118" y="522"/>
                      </a:lnTo>
                      <a:lnTo>
                        <a:pt x="94" y="524"/>
                      </a:lnTo>
                      <a:lnTo>
                        <a:pt x="70" y="522"/>
                      </a:lnTo>
                      <a:lnTo>
                        <a:pt x="46" y="514"/>
                      </a:lnTo>
                      <a:lnTo>
                        <a:pt x="24" y="504"/>
                      </a:lnTo>
                      <a:lnTo>
                        <a:pt x="6" y="492"/>
                      </a:lnTo>
                      <a:lnTo>
                        <a:pt x="0" y="498"/>
                      </a:lnTo>
                      <a:lnTo>
                        <a:pt x="4" y="48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29" name="Google Shape;929;p4"/>
            <p:cNvSpPr/>
            <p:nvPr/>
          </p:nvSpPr>
          <p:spPr>
            <a:xfrm flipH="1" rot="4678598">
              <a:off x="271854" y="1668917"/>
              <a:ext cx="2030847" cy="2379062"/>
            </a:xfrm>
            <a:custGeom>
              <a:rect b="b" l="l" r="r" t="t"/>
              <a:pathLst>
                <a:path extrusionOk="0" h="2379062" w="2030847">
                  <a:moveTo>
                    <a:pt x="2012583" y="2016062"/>
                  </a:moveTo>
                  <a:lnTo>
                    <a:pt x="1816243" y="2027477"/>
                  </a:lnTo>
                  <a:lnTo>
                    <a:pt x="1633602" y="2034326"/>
                  </a:lnTo>
                  <a:lnTo>
                    <a:pt x="1464658" y="2038892"/>
                  </a:lnTo>
                  <a:lnTo>
                    <a:pt x="1387036" y="2038892"/>
                  </a:lnTo>
                  <a:lnTo>
                    <a:pt x="1311696" y="2036609"/>
                  </a:lnTo>
                  <a:lnTo>
                    <a:pt x="1240923" y="2032043"/>
                  </a:lnTo>
                  <a:lnTo>
                    <a:pt x="1172432" y="2027477"/>
                  </a:lnTo>
                  <a:lnTo>
                    <a:pt x="1110791" y="2018345"/>
                  </a:lnTo>
                  <a:lnTo>
                    <a:pt x="1051432" y="2006930"/>
                  </a:lnTo>
                  <a:lnTo>
                    <a:pt x="998923" y="1993232"/>
                  </a:lnTo>
                  <a:lnTo>
                    <a:pt x="948696" y="1977251"/>
                  </a:lnTo>
                  <a:lnTo>
                    <a:pt x="905319" y="1958987"/>
                  </a:lnTo>
                  <a:lnTo>
                    <a:pt x="864225" y="1936156"/>
                  </a:lnTo>
                  <a:lnTo>
                    <a:pt x="834546" y="1913326"/>
                  </a:lnTo>
                  <a:lnTo>
                    <a:pt x="807149" y="1888213"/>
                  </a:lnTo>
                  <a:lnTo>
                    <a:pt x="784319" y="1858534"/>
                  </a:lnTo>
                  <a:lnTo>
                    <a:pt x="763772" y="1822006"/>
                  </a:lnTo>
                  <a:lnTo>
                    <a:pt x="747791" y="1783194"/>
                  </a:lnTo>
                  <a:lnTo>
                    <a:pt x="736376" y="1739817"/>
                  </a:lnTo>
                  <a:lnTo>
                    <a:pt x="727244" y="1691873"/>
                  </a:lnTo>
                  <a:lnTo>
                    <a:pt x="722678" y="1637081"/>
                  </a:lnTo>
                  <a:lnTo>
                    <a:pt x="722678" y="1624672"/>
                  </a:lnTo>
                  <a:lnTo>
                    <a:pt x="755956" y="1598442"/>
                  </a:lnTo>
                  <a:lnTo>
                    <a:pt x="1012547" y="1400959"/>
                  </a:lnTo>
                  <a:lnTo>
                    <a:pt x="1078017" y="1357799"/>
                  </a:lnTo>
                  <a:lnTo>
                    <a:pt x="1127961" y="1317946"/>
                  </a:lnTo>
                  <a:lnTo>
                    <a:pt x="1163040" y="1284505"/>
                  </a:lnTo>
                  <a:lnTo>
                    <a:pt x="1188802" y="1253048"/>
                  </a:lnTo>
                  <a:lnTo>
                    <a:pt x="1205910" y="1226681"/>
                  </a:lnTo>
                  <a:lnTo>
                    <a:pt x="1215024" y="1208509"/>
                  </a:lnTo>
                  <a:lnTo>
                    <a:pt x="1217928" y="1191660"/>
                  </a:lnTo>
                  <a:lnTo>
                    <a:pt x="1222816" y="1184126"/>
                  </a:lnTo>
                  <a:lnTo>
                    <a:pt x="1233713" y="1159082"/>
                  </a:lnTo>
                  <a:lnTo>
                    <a:pt x="1246191" y="1110977"/>
                  </a:lnTo>
                  <a:lnTo>
                    <a:pt x="1262033" y="1032940"/>
                  </a:lnTo>
                  <a:lnTo>
                    <a:pt x="1270083" y="979286"/>
                  </a:lnTo>
                  <a:lnTo>
                    <a:pt x="1276148" y="916316"/>
                  </a:lnTo>
                  <a:lnTo>
                    <a:pt x="1283335" y="843369"/>
                  </a:lnTo>
                  <a:cubicBezTo>
                    <a:pt x="1283814" y="815133"/>
                    <a:pt x="1284292" y="786898"/>
                    <a:pt x="1284771" y="758662"/>
                  </a:cubicBezTo>
                  <a:lnTo>
                    <a:pt x="1290434" y="663315"/>
                  </a:lnTo>
                  <a:lnTo>
                    <a:pt x="1289684" y="553104"/>
                  </a:lnTo>
                  <a:cubicBezTo>
                    <a:pt x="1289587" y="512006"/>
                    <a:pt x="1289491" y="470907"/>
                    <a:pt x="1289394" y="429809"/>
                  </a:cubicBezTo>
                  <a:cubicBezTo>
                    <a:pt x="1288416" y="384571"/>
                    <a:pt x="1287437" y="339332"/>
                    <a:pt x="1286459" y="294094"/>
                  </a:cubicBezTo>
                  <a:lnTo>
                    <a:pt x="1271392" y="284318"/>
                  </a:lnTo>
                  <a:lnTo>
                    <a:pt x="1220642" y="259418"/>
                  </a:lnTo>
                  <a:lnTo>
                    <a:pt x="1131765" y="223162"/>
                  </a:lnTo>
                  <a:lnTo>
                    <a:pt x="1072360" y="203352"/>
                  </a:lnTo>
                  <a:lnTo>
                    <a:pt x="999211" y="179977"/>
                  </a:lnTo>
                  <a:lnTo>
                    <a:pt x="919851" y="157925"/>
                  </a:lnTo>
                  <a:lnTo>
                    <a:pt x="826747" y="132307"/>
                  </a:lnTo>
                  <a:lnTo>
                    <a:pt x="721222" y="109335"/>
                  </a:lnTo>
                  <a:lnTo>
                    <a:pt x="601953" y="82798"/>
                  </a:lnTo>
                  <a:lnTo>
                    <a:pt x="474029" y="61351"/>
                  </a:lnTo>
                  <a:lnTo>
                    <a:pt x="329255" y="36999"/>
                  </a:lnTo>
                  <a:lnTo>
                    <a:pt x="172721" y="18399"/>
                  </a:lnTo>
                  <a:lnTo>
                    <a:pt x="0" y="0"/>
                  </a:lnTo>
                  <a:lnTo>
                    <a:pt x="381751" y="1152255"/>
                  </a:lnTo>
                  <a:lnTo>
                    <a:pt x="406134" y="1160046"/>
                  </a:lnTo>
                  <a:lnTo>
                    <a:pt x="466200" y="1182962"/>
                  </a:lnTo>
                  <a:lnTo>
                    <a:pt x="506312" y="1203634"/>
                  </a:lnTo>
                  <a:lnTo>
                    <a:pt x="547084" y="1227413"/>
                  </a:lnTo>
                  <a:lnTo>
                    <a:pt x="592285" y="1256740"/>
                  </a:lnTo>
                  <a:lnTo>
                    <a:pt x="635042" y="1289835"/>
                  </a:lnTo>
                  <a:lnTo>
                    <a:pt x="583114" y="1320372"/>
                  </a:lnTo>
                  <a:lnTo>
                    <a:pt x="534291" y="1350247"/>
                  </a:lnTo>
                  <a:lnTo>
                    <a:pt x="471926" y="1392746"/>
                  </a:lnTo>
                  <a:cubicBezTo>
                    <a:pt x="445401" y="1413003"/>
                    <a:pt x="444043" y="1391382"/>
                    <a:pt x="392352" y="1453518"/>
                  </a:cubicBezTo>
                  <a:lnTo>
                    <a:pt x="389357" y="1493251"/>
                  </a:lnTo>
                  <a:lnTo>
                    <a:pt x="387074" y="1543477"/>
                  </a:lnTo>
                  <a:lnTo>
                    <a:pt x="384791" y="1591421"/>
                  </a:lnTo>
                  <a:lnTo>
                    <a:pt x="384791" y="1637081"/>
                  </a:lnTo>
                  <a:lnTo>
                    <a:pt x="387074" y="1680458"/>
                  </a:lnTo>
                  <a:lnTo>
                    <a:pt x="389357" y="1721553"/>
                  </a:lnTo>
                  <a:lnTo>
                    <a:pt x="393923" y="1762647"/>
                  </a:lnTo>
                  <a:lnTo>
                    <a:pt x="400772" y="1801458"/>
                  </a:lnTo>
                  <a:lnTo>
                    <a:pt x="409904" y="1840270"/>
                  </a:lnTo>
                  <a:lnTo>
                    <a:pt x="419036" y="1876798"/>
                  </a:lnTo>
                  <a:lnTo>
                    <a:pt x="430452" y="1911043"/>
                  </a:lnTo>
                  <a:lnTo>
                    <a:pt x="444149" y="1943005"/>
                  </a:lnTo>
                  <a:lnTo>
                    <a:pt x="457848" y="1974968"/>
                  </a:lnTo>
                  <a:lnTo>
                    <a:pt x="473829" y="2006930"/>
                  </a:lnTo>
                  <a:lnTo>
                    <a:pt x="489810" y="2036609"/>
                  </a:lnTo>
                  <a:lnTo>
                    <a:pt x="510357" y="2064006"/>
                  </a:lnTo>
                  <a:lnTo>
                    <a:pt x="530904" y="2089119"/>
                  </a:lnTo>
                  <a:lnTo>
                    <a:pt x="551452" y="2114232"/>
                  </a:lnTo>
                  <a:lnTo>
                    <a:pt x="574282" y="2139345"/>
                  </a:lnTo>
                  <a:lnTo>
                    <a:pt x="599395" y="2162175"/>
                  </a:lnTo>
                  <a:lnTo>
                    <a:pt x="624508" y="2182722"/>
                  </a:lnTo>
                  <a:lnTo>
                    <a:pt x="651904" y="2203270"/>
                  </a:lnTo>
                  <a:lnTo>
                    <a:pt x="681584" y="2223817"/>
                  </a:lnTo>
                  <a:lnTo>
                    <a:pt x="708980" y="2239798"/>
                  </a:lnTo>
                  <a:lnTo>
                    <a:pt x="738659" y="2255779"/>
                  </a:lnTo>
                  <a:lnTo>
                    <a:pt x="766055" y="2269477"/>
                  </a:lnTo>
                  <a:lnTo>
                    <a:pt x="798017" y="2283175"/>
                  </a:lnTo>
                  <a:lnTo>
                    <a:pt x="861942" y="2306005"/>
                  </a:lnTo>
                  <a:lnTo>
                    <a:pt x="930432" y="2326553"/>
                  </a:lnTo>
                  <a:lnTo>
                    <a:pt x="1001206" y="2342534"/>
                  </a:lnTo>
                  <a:lnTo>
                    <a:pt x="1076545" y="2356232"/>
                  </a:lnTo>
                  <a:lnTo>
                    <a:pt x="1156451" y="2365364"/>
                  </a:lnTo>
                  <a:lnTo>
                    <a:pt x="1238640" y="2372213"/>
                  </a:lnTo>
                  <a:lnTo>
                    <a:pt x="1325395" y="2376779"/>
                  </a:lnTo>
                  <a:lnTo>
                    <a:pt x="1416715" y="2379062"/>
                  </a:lnTo>
                  <a:lnTo>
                    <a:pt x="1510319" y="2379062"/>
                  </a:lnTo>
                  <a:lnTo>
                    <a:pt x="1608489" y="2376779"/>
                  </a:lnTo>
                  <a:lnTo>
                    <a:pt x="1813960" y="2367647"/>
                  </a:lnTo>
                  <a:lnTo>
                    <a:pt x="2030847" y="2356232"/>
                  </a:lnTo>
                  <a:lnTo>
                    <a:pt x="2012583" y="2016062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1790583" y="3376653"/>
              <a:ext cx="355600" cy="355600"/>
            </a:xfrm>
            <a:custGeom>
              <a:rect b="b" l="l" r="r" t="t"/>
              <a:pathLst>
                <a:path extrusionOk="0" h="224" w="224">
                  <a:moveTo>
                    <a:pt x="154" y="88"/>
                  </a:moveTo>
                  <a:lnTo>
                    <a:pt x="154" y="88"/>
                  </a:lnTo>
                  <a:lnTo>
                    <a:pt x="158" y="74"/>
                  </a:lnTo>
                  <a:lnTo>
                    <a:pt x="162" y="62"/>
                  </a:lnTo>
                  <a:lnTo>
                    <a:pt x="168" y="50"/>
                  </a:lnTo>
                  <a:lnTo>
                    <a:pt x="176" y="36"/>
                  </a:lnTo>
                  <a:lnTo>
                    <a:pt x="184" y="26"/>
                  </a:lnTo>
                  <a:lnTo>
                    <a:pt x="196" y="16"/>
                  </a:lnTo>
                  <a:lnTo>
                    <a:pt x="208" y="8"/>
                  </a:lnTo>
                  <a:lnTo>
                    <a:pt x="224" y="2"/>
                  </a:lnTo>
                  <a:lnTo>
                    <a:pt x="198" y="0"/>
                  </a:lnTo>
                  <a:lnTo>
                    <a:pt x="170" y="0"/>
                  </a:lnTo>
                  <a:lnTo>
                    <a:pt x="110" y="2"/>
                  </a:lnTo>
                  <a:lnTo>
                    <a:pt x="42" y="8"/>
                  </a:lnTo>
                  <a:lnTo>
                    <a:pt x="0" y="190"/>
                  </a:lnTo>
                  <a:lnTo>
                    <a:pt x="30" y="196"/>
                  </a:lnTo>
                  <a:lnTo>
                    <a:pt x="48" y="178"/>
                  </a:lnTo>
                  <a:lnTo>
                    <a:pt x="50" y="196"/>
                  </a:lnTo>
                  <a:lnTo>
                    <a:pt x="56" y="200"/>
                  </a:lnTo>
                  <a:lnTo>
                    <a:pt x="70" y="208"/>
                  </a:lnTo>
                  <a:lnTo>
                    <a:pt x="94" y="216"/>
                  </a:lnTo>
                  <a:lnTo>
                    <a:pt x="126" y="224"/>
                  </a:lnTo>
                  <a:lnTo>
                    <a:pt x="124" y="208"/>
                  </a:lnTo>
                  <a:lnTo>
                    <a:pt x="126" y="190"/>
                  </a:lnTo>
                  <a:lnTo>
                    <a:pt x="132" y="156"/>
                  </a:lnTo>
                  <a:lnTo>
                    <a:pt x="142" y="120"/>
                  </a:lnTo>
                  <a:lnTo>
                    <a:pt x="154" y="88"/>
                  </a:lnTo>
                  <a:close/>
                </a:path>
              </a:pathLst>
            </a:custGeom>
            <a:solidFill>
              <a:srgbClr val="FCCC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1790583" y="3376653"/>
              <a:ext cx="355600" cy="355600"/>
            </a:xfrm>
            <a:custGeom>
              <a:rect b="b" l="l" r="r" t="t"/>
              <a:pathLst>
                <a:path extrusionOk="0" h="224" w="224">
                  <a:moveTo>
                    <a:pt x="154" y="88"/>
                  </a:moveTo>
                  <a:lnTo>
                    <a:pt x="154" y="88"/>
                  </a:lnTo>
                  <a:lnTo>
                    <a:pt x="158" y="74"/>
                  </a:lnTo>
                  <a:lnTo>
                    <a:pt x="162" y="62"/>
                  </a:lnTo>
                  <a:lnTo>
                    <a:pt x="168" y="50"/>
                  </a:lnTo>
                  <a:lnTo>
                    <a:pt x="176" y="36"/>
                  </a:lnTo>
                  <a:lnTo>
                    <a:pt x="184" y="26"/>
                  </a:lnTo>
                  <a:lnTo>
                    <a:pt x="196" y="16"/>
                  </a:lnTo>
                  <a:lnTo>
                    <a:pt x="208" y="8"/>
                  </a:lnTo>
                  <a:lnTo>
                    <a:pt x="224" y="2"/>
                  </a:lnTo>
                  <a:lnTo>
                    <a:pt x="198" y="0"/>
                  </a:lnTo>
                  <a:lnTo>
                    <a:pt x="170" y="0"/>
                  </a:lnTo>
                  <a:lnTo>
                    <a:pt x="110" y="2"/>
                  </a:lnTo>
                  <a:lnTo>
                    <a:pt x="42" y="8"/>
                  </a:lnTo>
                  <a:lnTo>
                    <a:pt x="0" y="190"/>
                  </a:lnTo>
                  <a:lnTo>
                    <a:pt x="30" y="196"/>
                  </a:lnTo>
                  <a:lnTo>
                    <a:pt x="48" y="178"/>
                  </a:lnTo>
                  <a:lnTo>
                    <a:pt x="50" y="196"/>
                  </a:lnTo>
                  <a:lnTo>
                    <a:pt x="56" y="200"/>
                  </a:lnTo>
                  <a:lnTo>
                    <a:pt x="70" y="208"/>
                  </a:lnTo>
                  <a:lnTo>
                    <a:pt x="94" y="216"/>
                  </a:lnTo>
                  <a:lnTo>
                    <a:pt x="126" y="224"/>
                  </a:lnTo>
                  <a:lnTo>
                    <a:pt x="124" y="208"/>
                  </a:lnTo>
                  <a:lnTo>
                    <a:pt x="126" y="190"/>
                  </a:lnTo>
                  <a:lnTo>
                    <a:pt x="132" y="156"/>
                  </a:lnTo>
                  <a:lnTo>
                    <a:pt x="142" y="120"/>
                  </a:lnTo>
                  <a:lnTo>
                    <a:pt x="154" y="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1968383" y="3379828"/>
              <a:ext cx="361950" cy="358775"/>
            </a:xfrm>
            <a:custGeom>
              <a:rect b="b" l="l" r="r" t="t"/>
              <a:pathLst>
                <a:path extrusionOk="0" h="226" w="228">
                  <a:moveTo>
                    <a:pt x="106" y="224"/>
                  </a:moveTo>
                  <a:lnTo>
                    <a:pt x="130" y="112"/>
                  </a:lnTo>
                  <a:lnTo>
                    <a:pt x="228" y="112"/>
                  </a:lnTo>
                  <a:lnTo>
                    <a:pt x="218" y="98"/>
                  </a:lnTo>
                  <a:lnTo>
                    <a:pt x="194" y="66"/>
                  </a:lnTo>
                  <a:lnTo>
                    <a:pt x="180" y="48"/>
                  </a:lnTo>
                  <a:lnTo>
                    <a:pt x="164" y="30"/>
                  </a:lnTo>
                  <a:lnTo>
                    <a:pt x="148" y="16"/>
                  </a:lnTo>
                  <a:lnTo>
                    <a:pt x="134" y="6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96" y="4"/>
                  </a:lnTo>
                  <a:lnTo>
                    <a:pt x="82" y="10"/>
                  </a:lnTo>
                  <a:lnTo>
                    <a:pt x="68" y="18"/>
                  </a:lnTo>
                  <a:lnTo>
                    <a:pt x="56" y="28"/>
                  </a:lnTo>
                  <a:lnTo>
                    <a:pt x="44" y="38"/>
                  </a:lnTo>
                  <a:lnTo>
                    <a:pt x="32" y="52"/>
                  </a:lnTo>
                  <a:lnTo>
                    <a:pt x="22" y="70"/>
                  </a:lnTo>
                  <a:lnTo>
                    <a:pt x="12" y="90"/>
                  </a:lnTo>
                  <a:lnTo>
                    <a:pt x="2" y="136"/>
                  </a:lnTo>
                  <a:lnTo>
                    <a:pt x="0" y="154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4" y="200"/>
                  </a:lnTo>
                  <a:lnTo>
                    <a:pt x="8" y="212"/>
                  </a:lnTo>
                  <a:lnTo>
                    <a:pt x="14" y="222"/>
                  </a:lnTo>
                  <a:lnTo>
                    <a:pt x="34" y="224"/>
                  </a:lnTo>
                  <a:lnTo>
                    <a:pt x="56" y="226"/>
                  </a:lnTo>
                  <a:lnTo>
                    <a:pt x="80" y="226"/>
                  </a:lnTo>
                  <a:lnTo>
                    <a:pt x="106" y="224"/>
                  </a:lnTo>
                  <a:close/>
                </a:path>
              </a:pathLst>
            </a:custGeom>
            <a:solidFill>
              <a:srgbClr val="FBC0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1968383" y="3379828"/>
              <a:ext cx="361950" cy="358775"/>
            </a:xfrm>
            <a:custGeom>
              <a:rect b="b" l="l" r="r" t="t"/>
              <a:pathLst>
                <a:path extrusionOk="0" h="226" w="228">
                  <a:moveTo>
                    <a:pt x="106" y="224"/>
                  </a:moveTo>
                  <a:lnTo>
                    <a:pt x="130" y="112"/>
                  </a:lnTo>
                  <a:lnTo>
                    <a:pt x="228" y="112"/>
                  </a:lnTo>
                  <a:lnTo>
                    <a:pt x="218" y="98"/>
                  </a:lnTo>
                  <a:lnTo>
                    <a:pt x="194" y="66"/>
                  </a:lnTo>
                  <a:lnTo>
                    <a:pt x="180" y="48"/>
                  </a:lnTo>
                  <a:lnTo>
                    <a:pt x="164" y="30"/>
                  </a:lnTo>
                  <a:lnTo>
                    <a:pt x="148" y="16"/>
                  </a:lnTo>
                  <a:lnTo>
                    <a:pt x="134" y="6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96" y="4"/>
                  </a:lnTo>
                  <a:lnTo>
                    <a:pt x="82" y="10"/>
                  </a:lnTo>
                  <a:lnTo>
                    <a:pt x="68" y="18"/>
                  </a:lnTo>
                  <a:lnTo>
                    <a:pt x="56" y="28"/>
                  </a:lnTo>
                  <a:lnTo>
                    <a:pt x="44" y="38"/>
                  </a:lnTo>
                  <a:lnTo>
                    <a:pt x="32" y="52"/>
                  </a:lnTo>
                  <a:lnTo>
                    <a:pt x="22" y="70"/>
                  </a:lnTo>
                  <a:lnTo>
                    <a:pt x="12" y="90"/>
                  </a:lnTo>
                  <a:lnTo>
                    <a:pt x="2" y="136"/>
                  </a:lnTo>
                  <a:lnTo>
                    <a:pt x="0" y="154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4" y="200"/>
                  </a:lnTo>
                  <a:lnTo>
                    <a:pt x="8" y="212"/>
                  </a:lnTo>
                  <a:lnTo>
                    <a:pt x="14" y="222"/>
                  </a:lnTo>
                  <a:lnTo>
                    <a:pt x="34" y="224"/>
                  </a:lnTo>
                  <a:lnTo>
                    <a:pt x="56" y="226"/>
                  </a:lnTo>
                  <a:lnTo>
                    <a:pt x="80" y="226"/>
                  </a:lnTo>
                  <a:lnTo>
                    <a:pt x="106" y="2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2003308" y="2398753"/>
              <a:ext cx="638175" cy="1187450"/>
            </a:xfrm>
            <a:custGeom>
              <a:rect b="b" l="l" r="r" t="t"/>
              <a:pathLst>
                <a:path extrusionOk="0" h="748" w="402">
                  <a:moveTo>
                    <a:pt x="52" y="0"/>
                  </a:moveTo>
                  <a:lnTo>
                    <a:pt x="52" y="0"/>
                  </a:lnTo>
                  <a:lnTo>
                    <a:pt x="48" y="4"/>
                  </a:lnTo>
                  <a:lnTo>
                    <a:pt x="38" y="14"/>
                  </a:lnTo>
                  <a:lnTo>
                    <a:pt x="24" y="32"/>
                  </a:lnTo>
                  <a:lnTo>
                    <a:pt x="18" y="44"/>
                  </a:lnTo>
                  <a:lnTo>
                    <a:pt x="12" y="58"/>
                  </a:lnTo>
                  <a:lnTo>
                    <a:pt x="6" y="72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2" y="146"/>
                  </a:lnTo>
                  <a:lnTo>
                    <a:pt x="6" y="168"/>
                  </a:lnTo>
                  <a:lnTo>
                    <a:pt x="14" y="192"/>
                  </a:lnTo>
                  <a:lnTo>
                    <a:pt x="26" y="216"/>
                  </a:lnTo>
                  <a:lnTo>
                    <a:pt x="218" y="578"/>
                  </a:lnTo>
                  <a:lnTo>
                    <a:pt x="2" y="608"/>
                  </a:lnTo>
                  <a:lnTo>
                    <a:pt x="18" y="610"/>
                  </a:lnTo>
                  <a:lnTo>
                    <a:pt x="34" y="616"/>
                  </a:lnTo>
                  <a:lnTo>
                    <a:pt x="56" y="626"/>
                  </a:lnTo>
                  <a:lnTo>
                    <a:pt x="80" y="642"/>
                  </a:lnTo>
                  <a:lnTo>
                    <a:pt x="106" y="666"/>
                  </a:lnTo>
                  <a:lnTo>
                    <a:pt x="120" y="680"/>
                  </a:lnTo>
                  <a:lnTo>
                    <a:pt x="134" y="696"/>
                  </a:lnTo>
                  <a:lnTo>
                    <a:pt x="148" y="714"/>
                  </a:lnTo>
                  <a:lnTo>
                    <a:pt x="162" y="736"/>
                  </a:lnTo>
                  <a:lnTo>
                    <a:pt x="342" y="748"/>
                  </a:lnTo>
                  <a:lnTo>
                    <a:pt x="402" y="686"/>
                  </a:lnTo>
                  <a:lnTo>
                    <a:pt x="398" y="656"/>
                  </a:lnTo>
                  <a:lnTo>
                    <a:pt x="384" y="574"/>
                  </a:lnTo>
                  <a:lnTo>
                    <a:pt x="372" y="522"/>
                  </a:lnTo>
                  <a:lnTo>
                    <a:pt x="358" y="462"/>
                  </a:lnTo>
                  <a:lnTo>
                    <a:pt x="342" y="398"/>
                  </a:lnTo>
                  <a:lnTo>
                    <a:pt x="322" y="332"/>
                  </a:lnTo>
                  <a:lnTo>
                    <a:pt x="300" y="268"/>
                  </a:lnTo>
                  <a:lnTo>
                    <a:pt x="274" y="204"/>
                  </a:lnTo>
                  <a:lnTo>
                    <a:pt x="260" y="174"/>
                  </a:lnTo>
                  <a:lnTo>
                    <a:pt x="246" y="146"/>
                  </a:lnTo>
                  <a:lnTo>
                    <a:pt x="230" y="120"/>
                  </a:lnTo>
                  <a:lnTo>
                    <a:pt x="214" y="96"/>
                  </a:lnTo>
                  <a:lnTo>
                    <a:pt x="196" y="72"/>
                  </a:lnTo>
                  <a:lnTo>
                    <a:pt x="178" y="52"/>
                  </a:lnTo>
                  <a:lnTo>
                    <a:pt x="160" y="36"/>
                  </a:lnTo>
                  <a:lnTo>
                    <a:pt x="140" y="22"/>
                  </a:lnTo>
                  <a:lnTo>
                    <a:pt x="118" y="10"/>
                  </a:lnTo>
                  <a:lnTo>
                    <a:pt x="98" y="4"/>
                  </a:lnTo>
                  <a:lnTo>
                    <a:pt x="76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D303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2003308" y="2398753"/>
              <a:ext cx="638175" cy="1187450"/>
            </a:xfrm>
            <a:custGeom>
              <a:rect b="b" l="l" r="r" t="t"/>
              <a:pathLst>
                <a:path extrusionOk="0" h="748" w="402">
                  <a:moveTo>
                    <a:pt x="52" y="0"/>
                  </a:moveTo>
                  <a:lnTo>
                    <a:pt x="52" y="0"/>
                  </a:lnTo>
                  <a:lnTo>
                    <a:pt x="48" y="4"/>
                  </a:lnTo>
                  <a:lnTo>
                    <a:pt x="38" y="14"/>
                  </a:lnTo>
                  <a:lnTo>
                    <a:pt x="24" y="32"/>
                  </a:lnTo>
                  <a:lnTo>
                    <a:pt x="18" y="44"/>
                  </a:lnTo>
                  <a:lnTo>
                    <a:pt x="12" y="58"/>
                  </a:lnTo>
                  <a:lnTo>
                    <a:pt x="6" y="72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2" y="146"/>
                  </a:lnTo>
                  <a:lnTo>
                    <a:pt x="6" y="168"/>
                  </a:lnTo>
                  <a:lnTo>
                    <a:pt x="14" y="192"/>
                  </a:lnTo>
                  <a:lnTo>
                    <a:pt x="26" y="216"/>
                  </a:lnTo>
                  <a:lnTo>
                    <a:pt x="218" y="578"/>
                  </a:lnTo>
                  <a:lnTo>
                    <a:pt x="2" y="608"/>
                  </a:lnTo>
                  <a:lnTo>
                    <a:pt x="18" y="610"/>
                  </a:lnTo>
                  <a:lnTo>
                    <a:pt x="34" y="616"/>
                  </a:lnTo>
                  <a:lnTo>
                    <a:pt x="56" y="626"/>
                  </a:lnTo>
                  <a:lnTo>
                    <a:pt x="80" y="642"/>
                  </a:lnTo>
                  <a:lnTo>
                    <a:pt x="106" y="666"/>
                  </a:lnTo>
                  <a:lnTo>
                    <a:pt x="120" y="680"/>
                  </a:lnTo>
                  <a:lnTo>
                    <a:pt x="134" y="696"/>
                  </a:lnTo>
                  <a:lnTo>
                    <a:pt x="148" y="714"/>
                  </a:lnTo>
                  <a:lnTo>
                    <a:pt x="162" y="736"/>
                  </a:lnTo>
                  <a:lnTo>
                    <a:pt x="342" y="748"/>
                  </a:lnTo>
                  <a:lnTo>
                    <a:pt x="402" y="686"/>
                  </a:lnTo>
                  <a:lnTo>
                    <a:pt x="398" y="656"/>
                  </a:lnTo>
                  <a:lnTo>
                    <a:pt x="384" y="574"/>
                  </a:lnTo>
                  <a:lnTo>
                    <a:pt x="372" y="522"/>
                  </a:lnTo>
                  <a:lnTo>
                    <a:pt x="358" y="462"/>
                  </a:lnTo>
                  <a:lnTo>
                    <a:pt x="342" y="398"/>
                  </a:lnTo>
                  <a:lnTo>
                    <a:pt x="322" y="332"/>
                  </a:lnTo>
                  <a:lnTo>
                    <a:pt x="300" y="268"/>
                  </a:lnTo>
                  <a:lnTo>
                    <a:pt x="274" y="204"/>
                  </a:lnTo>
                  <a:lnTo>
                    <a:pt x="260" y="174"/>
                  </a:lnTo>
                  <a:lnTo>
                    <a:pt x="246" y="146"/>
                  </a:lnTo>
                  <a:lnTo>
                    <a:pt x="230" y="120"/>
                  </a:lnTo>
                  <a:lnTo>
                    <a:pt x="214" y="96"/>
                  </a:lnTo>
                  <a:lnTo>
                    <a:pt x="196" y="72"/>
                  </a:lnTo>
                  <a:lnTo>
                    <a:pt x="178" y="52"/>
                  </a:lnTo>
                  <a:lnTo>
                    <a:pt x="160" y="36"/>
                  </a:lnTo>
                  <a:lnTo>
                    <a:pt x="140" y="22"/>
                  </a:lnTo>
                  <a:lnTo>
                    <a:pt x="118" y="10"/>
                  </a:lnTo>
                  <a:lnTo>
                    <a:pt x="98" y="4"/>
                  </a:lnTo>
                  <a:lnTo>
                    <a:pt x="76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1863608" y="3478253"/>
              <a:ext cx="34925" cy="209550"/>
            </a:xfrm>
            <a:custGeom>
              <a:rect b="b" l="l" r="r" t="t"/>
              <a:pathLst>
                <a:path extrusionOk="0" h="132" w="22">
                  <a:moveTo>
                    <a:pt x="22" y="0"/>
                  </a:moveTo>
                  <a:lnTo>
                    <a:pt x="4" y="84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2" y="126"/>
                  </a:lnTo>
                  <a:lnTo>
                    <a:pt x="4" y="132"/>
                  </a:lnTo>
                  <a:lnTo>
                    <a:pt x="14" y="72"/>
                  </a:lnTo>
                  <a:lnTo>
                    <a:pt x="22" y="26"/>
                  </a:lnTo>
                  <a:lnTo>
                    <a:pt x="22" y="1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89D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1863608" y="3478253"/>
              <a:ext cx="34925" cy="209550"/>
            </a:xfrm>
            <a:custGeom>
              <a:rect b="b" l="l" r="r" t="t"/>
              <a:pathLst>
                <a:path extrusionOk="0" h="132" w="22">
                  <a:moveTo>
                    <a:pt x="22" y="0"/>
                  </a:moveTo>
                  <a:lnTo>
                    <a:pt x="4" y="84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2" y="126"/>
                  </a:lnTo>
                  <a:lnTo>
                    <a:pt x="4" y="132"/>
                  </a:lnTo>
                  <a:lnTo>
                    <a:pt x="14" y="72"/>
                  </a:lnTo>
                  <a:lnTo>
                    <a:pt x="22" y="26"/>
                  </a:lnTo>
                  <a:lnTo>
                    <a:pt x="22" y="1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8" name="Google Shape;938;p4"/>
            <p:cNvGrpSpPr/>
            <p:nvPr/>
          </p:nvGrpSpPr>
          <p:grpSpPr>
            <a:xfrm flipH="1">
              <a:off x="1465132" y="1515660"/>
              <a:ext cx="1327701" cy="1336515"/>
              <a:chOff x="1224174" y="3888457"/>
              <a:chExt cx="1327701" cy="1336515"/>
            </a:xfrm>
          </p:grpSpPr>
          <p:sp>
            <p:nvSpPr>
              <p:cNvPr id="939" name="Google Shape;939;p4"/>
              <p:cNvSpPr/>
              <p:nvPr/>
            </p:nvSpPr>
            <p:spPr>
              <a:xfrm flipH="1" rot="3064766">
                <a:off x="2319206" y="5002910"/>
                <a:ext cx="106363" cy="115888"/>
              </a:xfrm>
              <a:custGeom>
                <a:rect b="b" l="l" r="r" t="t"/>
                <a:pathLst>
                  <a:path extrusionOk="0" h="73" w="67">
                    <a:moveTo>
                      <a:pt x="67" y="6"/>
                    </a:moveTo>
                    <a:lnTo>
                      <a:pt x="67" y="6"/>
                    </a:lnTo>
                    <a:lnTo>
                      <a:pt x="33" y="1"/>
                    </a:lnTo>
                    <a:lnTo>
                      <a:pt x="11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3" y="33"/>
                    </a:lnTo>
                    <a:lnTo>
                      <a:pt x="9" y="63"/>
                    </a:lnTo>
                    <a:lnTo>
                      <a:pt x="21" y="70"/>
                    </a:lnTo>
                    <a:lnTo>
                      <a:pt x="29" y="73"/>
                    </a:lnTo>
                    <a:lnTo>
                      <a:pt x="32" y="73"/>
                    </a:lnTo>
                    <a:lnTo>
                      <a:pt x="35" y="72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"/>
              <p:cNvSpPr/>
              <p:nvPr/>
            </p:nvSpPr>
            <p:spPr>
              <a:xfrm rot="2720071">
                <a:off x="1150156" y="4352625"/>
                <a:ext cx="1475737" cy="408180"/>
              </a:xfrm>
              <a:custGeom>
                <a:rect b="b" l="l" r="r" t="t"/>
                <a:pathLst>
                  <a:path extrusionOk="0" h="150" w="378">
                    <a:moveTo>
                      <a:pt x="360" y="78"/>
                    </a:moveTo>
                    <a:lnTo>
                      <a:pt x="360" y="78"/>
                    </a:lnTo>
                    <a:lnTo>
                      <a:pt x="354" y="84"/>
                    </a:lnTo>
                    <a:lnTo>
                      <a:pt x="346" y="88"/>
                    </a:lnTo>
                    <a:lnTo>
                      <a:pt x="334" y="94"/>
                    </a:lnTo>
                    <a:lnTo>
                      <a:pt x="322" y="98"/>
                    </a:lnTo>
                    <a:lnTo>
                      <a:pt x="306" y="100"/>
                    </a:lnTo>
                    <a:lnTo>
                      <a:pt x="288" y="100"/>
                    </a:lnTo>
                    <a:lnTo>
                      <a:pt x="268" y="96"/>
                    </a:lnTo>
                    <a:lnTo>
                      <a:pt x="258" y="92"/>
                    </a:lnTo>
                    <a:lnTo>
                      <a:pt x="248" y="86"/>
                    </a:lnTo>
                    <a:lnTo>
                      <a:pt x="226" y="70"/>
                    </a:lnTo>
                    <a:lnTo>
                      <a:pt x="202" y="52"/>
                    </a:lnTo>
                    <a:lnTo>
                      <a:pt x="176" y="34"/>
                    </a:lnTo>
                    <a:lnTo>
                      <a:pt x="146" y="18"/>
                    </a:lnTo>
                    <a:lnTo>
                      <a:pt x="132" y="12"/>
                    </a:lnTo>
                    <a:lnTo>
                      <a:pt x="116" y="6"/>
                    </a:lnTo>
                    <a:lnTo>
                      <a:pt x="98" y="2"/>
                    </a:lnTo>
                    <a:lnTo>
                      <a:pt x="80" y="0"/>
                    </a:lnTo>
                    <a:lnTo>
                      <a:pt x="62" y="2"/>
                    </a:lnTo>
                    <a:lnTo>
                      <a:pt x="42" y="4"/>
                    </a:lnTo>
                    <a:lnTo>
                      <a:pt x="0" y="58"/>
                    </a:lnTo>
                    <a:lnTo>
                      <a:pt x="40" y="108"/>
                    </a:lnTo>
                    <a:lnTo>
                      <a:pt x="52" y="104"/>
                    </a:lnTo>
                    <a:lnTo>
                      <a:pt x="64" y="100"/>
                    </a:lnTo>
                    <a:lnTo>
                      <a:pt x="82" y="96"/>
                    </a:lnTo>
                    <a:lnTo>
                      <a:pt x="102" y="96"/>
                    </a:lnTo>
                    <a:lnTo>
                      <a:pt x="124" y="98"/>
                    </a:lnTo>
                    <a:lnTo>
                      <a:pt x="134" y="100"/>
                    </a:lnTo>
                    <a:lnTo>
                      <a:pt x="146" y="104"/>
                    </a:lnTo>
                    <a:lnTo>
                      <a:pt x="158" y="110"/>
                    </a:lnTo>
                    <a:lnTo>
                      <a:pt x="170" y="118"/>
                    </a:lnTo>
                    <a:lnTo>
                      <a:pt x="194" y="132"/>
                    </a:lnTo>
                    <a:lnTo>
                      <a:pt x="220" y="142"/>
                    </a:lnTo>
                    <a:lnTo>
                      <a:pt x="232" y="146"/>
                    </a:lnTo>
                    <a:lnTo>
                      <a:pt x="246" y="148"/>
                    </a:lnTo>
                    <a:lnTo>
                      <a:pt x="260" y="150"/>
                    </a:lnTo>
                    <a:lnTo>
                      <a:pt x="274" y="148"/>
                    </a:lnTo>
                    <a:lnTo>
                      <a:pt x="288" y="148"/>
                    </a:lnTo>
                    <a:lnTo>
                      <a:pt x="302" y="144"/>
                    </a:lnTo>
                    <a:lnTo>
                      <a:pt x="316" y="138"/>
                    </a:lnTo>
                    <a:lnTo>
                      <a:pt x="328" y="132"/>
                    </a:lnTo>
                    <a:lnTo>
                      <a:pt x="342" y="124"/>
                    </a:lnTo>
                    <a:lnTo>
                      <a:pt x="354" y="114"/>
                    </a:lnTo>
                    <a:lnTo>
                      <a:pt x="366" y="104"/>
                    </a:lnTo>
                    <a:lnTo>
                      <a:pt x="378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8" y="78"/>
                    </a:lnTo>
                    <a:lnTo>
                      <a:pt x="364" y="76"/>
                    </a:lnTo>
                    <a:lnTo>
                      <a:pt x="360" y="78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1" name="Google Shape;941;p4"/>
            <p:cNvSpPr/>
            <p:nvPr/>
          </p:nvSpPr>
          <p:spPr>
            <a:xfrm rot="-783977">
              <a:off x="1604628" y="2470735"/>
              <a:ext cx="401437" cy="204788"/>
            </a:xfrm>
            <a:custGeom>
              <a:rect b="b" l="l" r="r" t="t"/>
              <a:pathLst>
                <a:path extrusionOk="0" h="129" w="152">
                  <a:moveTo>
                    <a:pt x="96" y="0"/>
                  </a:moveTo>
                  <a:lnTo>
                    <a:pt x="96" y="0"/>
                  </a:lnTo>
                  <a:lnTo>
                    <a:pt x="52" y="28"/>
                  </a:lnTo>
                  <a:lnTo>
                    <a:pt x="0" y="61"/>
                  </a:lnTo>
                  <a:lnTo>
                    <a:pt x="6" y="89"/>
                  </a:lnTo>
                  <a:lnTo>
                    <a:pt x="12" y="112"/>
                  </a:lnTo>
                  <a:lnTo>
                    <a:pt x="16" y="129"/>
                  </a:lnTo>
                  <a:lnTo>
                    <a:pt x="36" y="118"/>
                  </a:lnTo>
                  <a:lnTo>
                    <a:pt x="80" y="92"/>
                  </a:lnTo>
                  <a:lnTo>
                    <a:pt x="126" y="64"/>
                  </a:lnTo>
                  <a:lnTo>
                    <a:pt x="143" y="50"/>
                  </a:lnTo>
                  <a:lnTo>
                    <a:pt x="147" y="46"/>
                  </a:lnTo>
                  <a:lnTo>
                    <a:pt x="152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 flipH="1">
              <a:off x="1366084" y="2520764"/>
              <a:ext cx="241300" cy="204788"/>
            </a:xfrm>
            <a:custGeom>
              <a:rect b="b" l="l" r="r" t="t"/>
              <a:pathLst>
                <a:path extrusionOk="0" h="129" w="152">
                  <a:moveTo>
                    <a:pt x="96" y="0"/>
                  </a:moveTo>
                  <a:lnTo>
                    <a:pt x="96" y="0"/>
                  </a:lnTo>
                  <a:lnTo>
                    <a:pt x="52" y="28"/>
                  </a:lnTo>
                  <a:lnTo>
                    <a:pt x="0" y="61"/>
                  </a:lnTo>
                  <a:lnTo>
                    <a:pt x="6" y="89"/>
                  </a:lnTo>
                  <a:lnTo>
                    <a:pt x="12" y="112"/>
                  </a:lnTo>
                  <a:lnTo>
                    <a:pt x="16" y="129"/>
                  </a:lnTo>
                  <a:lnTo>
                    <a:pt x="36" y="118"/>
                  </a:lnTo>
                  <a:lnTo>
                    <a:pt x="80" y="92"/>
                  </a:lnTo>
                  <a:lnTo>
                    <a:pt x="126" y="64"/>
                  </a:lnTo>
                  <a:lnTo>
                    <a:pt x="143" y="50"/>
                  </a:lnTo>
                  <a:lnTo>
                    <a:pt x="147" y="46"/>
                  </a:lnTo>
                  <a:lnTo>
                    <a:pt x="152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 flipH="1" rot="-1681345">
              <a:off x="1130136" y="1397431"/>
              <a:ext cx="1014684" cy="1104889"/>
            </a:xfrm>
            <a:custGeom>
              <a:rect b="b" l="l" r="r" t="t"/>
              <a:pathLst>
                <a:path extrusionOk="0" h="594" w="482">
                  <a:moveTo>
                    <a:pt x="312" y="68"/>
                  </a:moveTo>
                  <a:lnTo>
                    <a:pt x="312" y="68"/>
                  </a:lnTo>
                  <a:lnTo>
                    <a:pt x="396" y="262"/>
                  </a:lnTo>
                  <a:lnTo>
                    <a:pt x="454" y="404"/>
                  </a:lnTo>
                  <a:lnTo>
                    <a:pt x="474" y="458"/>
                  </a:lnTo>
                  <a:lnTo>
                    <a:pt x="480" y="478"/>
                  </a:lnTo>
                  <a:lnTo>
                    <a:pt x="482" y="490"/>
                  </a:lnTo>
                  <a:lnTo>
                    <a:pt x="482" y="494"/>
                  </a:lnTo>
                  <a:lnTo>
                    <a:pt x="480" y="500"/>
                  </a:lnTo>
                  <a:lnTo>
                    <a:pt x="474" y="508"/>
                  </a:lnTo>
                  <a:lnTo>
                    <a:pt x="462" y="520"/>
                  </a:lnTo>
                  <a:lnTo>
                    <a:pt x="446" y="530"/>
                  </a:lnTo>
                  <a:lnTo>
                    <a:pt x="428" y="540"/>
                  </a:lnTo>
                  <a:lnTo>
                    <a:pt x="406" y="552"/>
                  </a:lnTo>
                  <a:lnTo>
                    <a:pt x="382" y="562"/>
                  </a:lnTo>
                  <a:lnTo>
                    <a:pt x="356" y="570"/>
                  </a:lnTo>
                  <a:lnTo>
                    <a:pt x="328" y="578"/>
                  </a:lnTo>
                  <a:lnTo>
                    <a:pt x="302" y="584"/>
                  </a:lnTo>
                  <a:lnTo>
                    <a:pt x="276" y="590"/>
                  </a:lnTo>
                  <a:lnTo>
                    <a:pt x="250" y="594"/>
                  </a:lnTo>
                  <a:lnTo>
                    <a:pt x="226" y="594"/>
                  </a:lnTo>
                  <a:lnTo>
                    <a:pt x="206" y="594"/>
                  </a:lnTo>
                  <a:lnTo>
                    <a:pt x="186" y="590"/>
                  </a:lnTo>
                  <a:lnTo>
                    <a:pt x="172" y="582"/>
                  </a:lnTo>
                  <a:lnTo>
                    <a:pt x="158" y="572"/>
                  </a:lnTo>
                  <a:lnTo>
                    <a:pt x="146" y="554"/>
                  </a:lnTo>
                  <a:lnTo>
                    <a:pt x="132" y="532"/>
                  </a:lnTo>
                  <a:lnTo>
                    <a:pt x="118" y="506"/>
                  </a:lnTo>
                  <a:lnTo>
                    <a:pt x="104" y="476"/>
                  </a:lnTo>
                  <a:lnTo>
                    <a:pt x="90" y="444"/>
                  </a:lnTo>
                  <a:lnTo>
                    <a:pt x="66" y="376"/>
                  </a:lnTo>
                  <a:lnTo>
                    <a:pt x="42" y="308"/>
                  </a:lnTo>
                  <a:lnTo>
                    <a:pt x="24" y="244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0" y="148"/>
                  </a:lnTo>
                  <a:lnTo>
                    <a:pt x="4" y="134"/>
                  </a:lnTo>
                  <a:lnTo>
                    <a:pt x="14" y="116"/>
                  </a:lnTo>
                  <a:lnTo>
                    <a:pt x="28" y="98"/>
                  </a:lnTo>
                  <a:lnTo>
                    <a:pt x="44" y="78"/>
                  </a:lnTo>
                  <a:lnTo>
                    <a:pt x="64" y="60"/>
                  </a:lnTo>
                  <a:lnTo>
                    <a:pt x="86" y="42"/>
                  </a:lnTo>
                  <a:lnTo>
                    <a:pt x="110" y="26"/>
                  </a:lnTo>
                  <a:lnTo>
                    <a:pt x="136" y="14"/>
                  </a:lnTo>
                  <a:lnTo>
                    <a:pt x="162" y="4"/>
                  </a:lnTo>
                  <a:lnTo>
                    <a:pt x="176" y="2"/>
                  </a:lnTo>
                  <a:lnTo>
                    <a:pt x="188" y="0"/>
                  </a:lnTo>
                  <a:lnTo>
                    <a:pt x="202" y="0"/>
                  </a:lnTo>
                  <a:lnTo>
                    <a:pt x="216" y="0"/>
                  </a:lnTo>
                  <a:lnTo>
                    <a:pt x="228" y="2"/>
                  </a:lnTo>
                  <a:lnTo>
                    <a:pt x="242" y="6"/>
                  </a:lnTo>
                  <a:lnTo>
                    <a:pt x="254" y="12"/>
                  </a:lnTo>
                  <a:lnTo>
                    <a:pt x="268" y="18"/>
                  </a:lnTo>
                  <a:lnTo>
                    <a:pt x="280" y="28"/>
                  </a:lnTo>
                  <a:lnTo>
                    <a:pt x="290" y="40"/>
                  </a:lnTo>
                  <a:lnTo>
                    <a:pt x="302" y="52"/>
                  </a:lnTo>
                  <a:lnTo>
                    <a:pt x="312" y="68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 flipH="1" rot="-1681345">
              <a:off x="1130136" y="1397431"/>
              <a:ext cx="1014684" cy="1104889"/>
            </a:xfrm>
            <a:custGeom>
              <a:rect b="b" l="l" r="r" t="t"/>
              <a:pathLst>
                <a:path extrusionOk="0" h="594" w="482">
                  <a:moveTo>
                    <a:pt x="312" y="68"/>
                  </a:moveTo>
                  <a:lnTo>
                    <a:pt x="312" y="68"/>
                  </a:lnTo>
                  <a:lnTo>
                    <a:pt x="396" y="262"/>
                  </a:lnTo>
                  <a:lnTo>
                    <a:pt x="454" y="404"/>
                  </a:lnTo>
                  <a:lnTo>
                    <a:pt x="474" y="458"/>
                  </a:lnTo>
                  <a:lnTo>
                    <a:pt x="480" y="478"/>
                  </a:lnTo>
                  <a:lnTo>
                    <a:pt x="482" y="490"/>
                  </a:lnTo>
                  <a:lnTo>
                    <a:pt x="482" y="494"/>
                  </a:lnTo>
                  <a:lnTo>
                    <a:pt x="480" y="500"/>
                  </a:lnTo>
                  <a:lnTo>
                    <a:pt x="474" y="508"/>
                  </a:lnTo>
                  <a:lnTo>
                    <a:pt x="462" y="520"/>
                  </a:lnTo>
                  <a:lnTo>
                    <a:pt x="446" y="530"/>
                  </a:lnTo>
                  <a:lnTo>
                    <a:pt x="428" y="540"/>
                  </a:lnTo>
                  <a:lnTo>
                    <a:pt x="406" y="552"/>
                  </a:lnTo>
                  <a:lnTo>
                    <a:pt x="382" y="562"/>
                  </a:lnTo>
                  <a:lnTo>
                    <a:pt x="356" y="570"/>
                  </a:lnTo>
                  <a:lnTo>
                    <a:pt x="328" y="578"/>
                  </a:lnTo>
                  <a:lnTo>
                    <a:pt x="302" y="584"/>
                  </a:lnTo>
                  <a:lnTo>
                    <a:pt x="276" y="590"/>
                  </a:lnTo>
                  <a:lnTo>
                    <a:pt x="250" y="594"/>
                  </a:lnTo>
                  <a:lnTo>
                    <a:pt x="226" y="594"/>
                  </a:lnTo>
                  <a:lnTo>
                    <a:pt x="206" y="594"/>
                  </a:lnTo>
                  <a:lnTo>
                    <a:pt x="186" y="590"/>
                  </a:lnTo>
                  <a:lnTo>
                    <a:pt x="172" y="582"/>
                  </a:lnTo>
                  <a:lnTo>
                    <a:pt x="158" y="572"/>
                  </a:lnTo>
                  <a:lnTo>
                    <a:pt x="146" y="554"/>
                  </a:lnTo>
                  <a:lnTo>
                    <a:pt x="132" y="532"/>
                  </a:lnTo>
                  <a:lnTo>
                    <a:pt x="118" y="506"/>
                  </a:lnTo>
                  <a:lnTo>
                    <a:pt x="104" y="476"/>
                  </a:lnTo>
                  <a:lnTo>
                    <a:pt x="90" y="444"/>
                  </a:lnTo>
                  <a:lnTo>
                    <a:pt x="66" y="376"/>
                  </a:lnTo>
                  <a:lnTo>
                    <a:pt x="42" y="308"/>
                  </a:lnTo>
                  <a:lnTo>
                    <a:pt x="24" y="244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0" y="148"/>
                  </a:lnTo>
                  <a:lnTo>
                    <a:pt x="4" y="134"/>
                  </a:lnTo>
                  <a:lnTo>
                    <a:pt x="14" y="116"/>
                  </a:lnTo>
                  <a:lnTo>
                    <a:pt x="28" y="98"/>
                  </a:lnTo>
                  <a:lnTo>
                    <a:pt x="44" y="78"/>
                  </a:lnTo>
                  <a:lnTo>
                    <a:pt x="64" y="60"/>
                  </a:lnTo>
                  <a:lnTo>
                    <a:pt x="86" y="42"/>
                  </a:lnTo>
                  <a:lnTo>
                    <a:pt x="110" y="26"/>
                  </a:lnTo>
                  <a:lnTo>
                    <a:pt x="136" y="14"/>
                  </a:lnTo>
                  <a:lnTo>
                    <a:pt x="162" y="4"/>
                  </a:lnTo>
                  <a:lnTo>
                    <a:pt x="176" y="2"/>
                  </a:lnTo>
                  <a:lnTo>
                    <a:pt x="188" y="0"/>
                  </a:lnTo>
                  <a:lnTo>
                    <a:pt x="202" y="0"/>
                  </a:lnTo>
                  <a:lnTo>
                    <a:pt x="216" y="0"/>
                  </a:lnTo>
                  <a:lnTo>
                    <a:pt x="228" y="2"/>
                  </a:lnTo>
                  <a:lnTo>
                    <a:pt x="242" y="6"/>
                  </a:lnTo>
                  <a:lnTo>
                    <a:pt x="254" y="12"/>
                  </a:lnTo>
                  <a:lnTo>
                    <a:pt x="268" y="18"/>
                  </a:lnTo>
                  <a:lnTo>
                    <a:pt x="280" y="28"/>
                  </a:lnTo>
                  <a:lnTo>
                    <a:pt x="290" y="40"/>
                  </a:lnTo>
                  <a:lnTo>
                    <a:pt x="302" y="52"/>
                  </a:lnTo>
                  <a:lnTo>
                    <a:pt x="312" y="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 flipH="1" rot="-1681345">
              <a:off x="1996151" y="1862774"/>
              <a:ext cx="248408" cy="178568"/>
            </a:xfrm>
            <a:custGeom>
              <a:rect b="b" l="l" r="r" t="t"/>
              <a:pathLst>
                <a:path extrusionOk="0" h="96" w="118">
                  <a:moveTo>
                    <a:pt x="92" y="14"/>
                  </a:moveTo>
                  <a:lnTo>
                    <a:pt x="92" y="14"/>
                  </a:lnTo>
                  <a:lnTo>
                    <a:pt x="84" y="8"/>
                  </a:lnTo>
                  <a:lnTo>
                    <a:pt x="76" y="6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26" y="4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4"/>
                  </a:lnTo>
                  <a:lnTo>
                    <a:pt x="8" y="62"/>
                  </a:lnTo>
                  <a:lnTo>
                    <a:pt x="12" y="72"/>
                  </a:lnTo>
                  <a:lnTo>
                    <a:pt x="20" y="80"/>
                  </a:lnTo>
                  <a:lnTo>
                    <a:pt x="28" y="86"/>
                  </a:lnTo>
                  <a:lnTo>
                    <a:pt x="38" y="90"/>
                  </a:lnTo>
                  <a:lnTo>
                    <a:pt x="48" y="94"/>
                  </a:lnTo>
                  <a:lnTo>
                    <a:pt x="60" y="96"/>
                  </a:lnTo>
                  <a:lnTo>
                    <a:pt x="74" y="94"/>
                  </a:lnTo>
                  <a:lnTo>
                    <a:pt x="86" y="88"/>
                  </a:lnTo>
                  <a:lnTo>
                    <a:pt x="100" y="82"/>
                  </a:lnTo>
                  <a:lnTo>
                    <a:pt x="114" y="70"/>
                  </a:lnTo>
                  <a:lnTo>
                    <a:pt x="116" y="66"/>
                  </a:lnTo>
                  <a:lnTo>
                    <a:pt x="118" y="62"/>
                  </a:lnTo>
                  <a:lnTo>
                    <a:pt x="118" y="56"/>
                  </a:lnTo>
                  <a:lnTo>
                    <a:pt x="116" y="48"/>
                  </a:lnTo>
                  <a:lnTo>
                    <a:pt x="112" y="38"/>
                  </a:lnTo>
                  <a:lnTo>
                    <a:pt x="104" y="26"/>
                  </a:lnTo>
                  <a:lnTo>
                    <a:pt x="92" y="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 flipH="1" rot="-1681345">
              <a:off x="1780375" y="1792424"/>
              <a:ext cx="63155" cy="74403"/>
            </a:xfrm>
            <a:custGeom>
              <a:rect b="b" l="l" r="r" t="t"/>
              <a:pathLst>
                <a:path extrusionOk="0" h="40" w="30">
                  <a:moveTo>
                    <a:pt x="30" y="16"/>
                  </a:moveTo>
                  <a:lnTo>
                    <a:pt x="30" y="16"/>
                  </a:lnTo>
                  <a:lnTo>
                    <a:pt x="30" y="26"/>
                  </a:lnTo>
                  <a:lnTo>
                    <a:pt x="28" y="32"/>
                  </a:lnTo>
                  <a:lnTo>
                    <a:pt x="26" y="38"/>
                  </a:lnTo>
                  <a:lnTo>
                    <a:pt x="20" y="40"/>
                  </a:lnTo>
                  <a:lnTo>
                    <a:pt x="14" y="40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30" y="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 flipH="1" rot="-1681345">
              <a:off x="1457264" y="1884318"/>
              <a:ext cx="63155" cy="74403"/>
            </a:xfrm>
            <a:custGeom>
              <a:rect b="b" l="l" r="r" t="t"/>
              <a:pathLst>
                <a:path extrusionOk="0" h="40" w="30">
                  <a:moveTo>
                    <a:pt x="30" y="16"/>
                  </a:moveTo>
                  <a:lnTo>
                    <a:pt x="30" y="16"/>
                  </a:lnTo>
                  <a:lnTo>
                    <a:pt x="30" y="26"/>
                  </a:lnTo>
                  <a:lnTo>
                    <a:pt x="30" y="32"/>
                  </a:lnTo>
                  <a:lnTo>
                    <a:pt x="26" y="38"/>
                  </a:lnTo>
                  <a:lnTo>
                    <a:pt x="20" y="40"/>
                  </a:lnTo>
                  <a:lnTo>
                    <a:pt x="14" y="40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30" y="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 flipH="1" rot="-1681345">
              <a:off x="1691216" y="1613956"/>
              <a:ext cx="130520" cy="115325"/>
            </a:xfrm>
            <a:custGeom>
              <a:rect b="b" l="l" r="r" t="t"/>
              <a:pathLst>
                <a:path extrusionOk="0" h="62" w="62">
                  <a:moveTo>
                    <a:pt x="0" y="62"/>
                  </a:moveTo>
                  <a:lnTo>
                    <a:pt x="0" y="62"/>
                  </a:lnTo>
                  <a:lnTo>
                    <a:pt x="4" y="52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20" y="6"/>
                  </a:lnTo>
                  <a:lnTo>
                    <a:pt x="16" y="12"/>
                  </a:lnTo>
                  <a:lnTo>
                    <a:pt x="10" y="18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 flipH="1" rot="-1681345">
              <a:off x="1691216" y="1613956"/>
              <a:ext cx="130520" cy="115325"/>
            </a:xfrm>
            <a:custGeom>
              <a:rect b="b" l="l" r="r" t="t"/>
              <a:pathLst>
                <a:path extrusionOk="0" h="62" w="62">
                  <a:moveTo>
                    <a:pt x="0" y="62"/>
                  </a:moveTo>
                  <a:lnTo>
                    <a:pt x="0" y="62"/>
                  </a:lnTo>
                  <a:lnTo>
                    <a:pt x="4" y="52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20" y="6"/>
                  </a:lnTo>
                  <a:lnTo>
                    <a:pt x="16" y="12"/>
                  </a:lnTo>
                  <a:lnTo>
                    <a:pt x="10" y="18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 flipH="1" rot="-1681345">
              <a:off x="1384018" y="1850116"/>
              <a:ext cx="193674" cy="193449"/>
            </a:xfrm>
            <a:custGeom>
              <a:rect b="b" l="l" r="r" t="t"/>
              <a:pathLst>
                <a:path extrusionOk="0" h="104" w="92">
                  <a:moveTo>
                    <a:pt x="0" y="0"/>
                  </a:moveTo>
                  <a:lnTo>
                    <a:pt x="0" y="0"/>
                  </a:lnTo>
                  <a:lnTo>
                    <a:pt x="6" y="28"/>
                  </a:lnTo>
                  <a:lnTo>
                    <a:pt x="12" y="50"/>
                  </a:lnTo>
                  <a:lnTo>
                    <a:pt x="14" y="58"/>
                  </a:lnTo>
                  <a:lnTo>
                    <a:pt x="18" y="62"/>
                  </a:lnTo>
                  <a:lnTo>
                    <a:pt x="22" y="62"/>
                  </a:lnTo>
                  <a:lnTo>
                    <a:pt x="30" y="60"/>
                  </a:lnTo>
                  <a:lnTo>
                    <a:pt x="52" y="54"/>
                  </a:lnTo>
                  <a:lnTo>
                    <a:pt x="64" y="52"/>
                  </a:lnTo>
                  <a:lnTo>
                    <a:pt x="76" y="50"/>
                  </a:lnTo>
                  <a:lnTo>
                    <a:pt x="80" y="52"/>
                  </a:lnTo>
                  <a:lnTo>
                    <a:pt x="84" y="54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72"/>
                  </a:lnTo>
                  <a:lnTo>
                    <a:pt x="90" y="80"/>
                  </a:lnTo>
                  <a:lnTo>
                    <a:pt x="84" y="86"/>
                  </a:lnTo>
                  <a:lnTo>
                    <a:pt x="74" y="92"/>
                  </a:lnTo>
                  <a:lnTo>
                    <a:pt x="64" y="96"/>
                  </a:lnTo>
                  <a:lnTo>
                    <a:pt x="54" y="100"/>
                  </a:lnTo>
                  <a:lnTo>
                    <a:pt x="34" y="104"/>
                  </a:lnTo>
                  <a:lnTo>
                    <a:pt x="40" y="100"/>
                  </a:lnTo>
                  <a:lnTo>
                    <a:pt x="56" y="92"/>
                  </a:lnTo>
                  <a:lnTo>
                    <a:pt x="64" y="86"/>
                  </a:lnTo>
                  <a:lnTo>
                    <a:pt x="70" y="80"/>
                  </a:lnTo>
                  <a:lnTo>
                    <a:pt x="76" y="74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66" y="62"/>
                  </a:lnTo>
                  <a:lnTo>
                    <a:pt x="58" y="64"/>
                  </a:lnTo>
                  <a:lnTo>
                    <a:pt x="48" y="68"/>
                  </a:lnTo>
                  <a:lnTo>
                    <a:pt x="28" y="76"/>
                  </a:lnTo>
                  <a:lnTo>
                    <a:pt x="20" y="80"/>
                  </a:lnTo>
                  <a:lnTo>
                    <a:pt x="12" y="80"/>
                  </a:lnTo>
                  <a:lnTo>
                    <a:pt x="10" y="80"/>
                  </a:lnTo>
                  <a:lnTo>
                    <a:pt x="8" y="76"/>
                  </a:lnTo>
                  <a:lnTo>
                    <a:pt x="6" y="68"/>
                  </a:lnTo>
                  <a:lnTo>
                    <a:pt x="2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 flipH="1" rot="-1681345">
              <a:off x="1384018" y="1850116"/>
              <a:ext cx="193674" cy="193449"/>
            </a:xfrm>
            <a:custGeom>
              <a:rect b="b" l="l" r="r" t="t"/>
              <a:pathLst>
                <a:path extrusionOk="0" h="104" w="92">
                  <a:moveTo>
                    <a:pt x="0" y="0"/>
                  </a:moveTo>
                  <a:lnTo>
                    <a:pt x="0" y="0"/>
                  </a:lnTo>
                  <a:lnTo>
                    <a:pt x="6" y="28"/>
                  </a:lnTo>
                  <a:lnTo>
                    <a:pt x="12" y="50"/>
                  </a:lnTo>
                  <a:lnTo>
                    <a:pt x="14" y="58"/>
                  </a:lnTo>
                  <a:lnTo>
                    <a:pt x="18" y="62"/>
                  </a:lnTo>
                  <a:lnTo>
                    <a:pt x="22" y="62"/>
                  </a:lnTo>
                  <a:lnTo>
                    <a:pt x="30" y="60"/>
                  </a:lnTo>
                  <a:lnTo>
                    <a:pt x="52" y="54"/>
                  </a:lnTo>
                  <a:lnTo>
                    <a:pt x="64" y="52"/>
                  </a:lnTo>
                  <a:lnTo>
                    <a:pt x="76" y="50"/>
                  </a:lnTo>
                  <a:lnTo>
                    <a:pt x="80" y="52"/>
                  </a:lnTo>
                  <a:lnTo>
                    <a:pt x="84" y="54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72"/>
                  </a:lnTo>
                  <a:lnTo>
                    <a:pt x="90" y="80"/>
                  </a:lnTo>
                  <a:lnTo>
                    <a:pt x="84" y="86"/>
                  </a:lnTo>
                  <a:lnTo>
                    <a:pt x="74" y="92"/>
                  </a:lnTo>
                  <a:lnTo>
                    <a:pt x="64" y="96"/>
                  </a:lnTo>
                  <a:lnTo>
                    <a:pt x="54" y="100"/>
                  </a:lnTo>
                  <a:lnTo>
                    <a:pt x="34" y="104"/>
                  </a:lnTo>
                  <a:lnTo>
                    <a:pt x="40" y="100"/>
                  </a:lnTo>
                  <a:lnTo>
                    <a:pt x="56" y="92"/>
                  </a:lnTo>
                  <a:lnTo>
                    <a:pt x="64" y="86"/>
                  </a:lnTo>
                  <a:lnTo>
                    <a:pt x="70" y="80"/>
                  </a:lnTo>
                  <a:lnTo>
                    <a:pt x="76" y="74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66" y="62"/>
                  </a:lnTo>
                  <a:lnTo>
                    <a:pt x="58" y="64"/>
                  </a:lnTo>
                  <a:lnTo>
                    <a:pt x="48" y="68"/>
                  </a:lnTo>
                  <a:lnTo>
                    <a:pt x="28" y="76"/>
                  </a:lnTo>
                  <a:lnTo>
                    <a:pt x="20" y="80"/>
                  </a:lnTo>
                  <a:lnTo>
                    <a:pt x="12" y="80"/>
                  </a:lnTo>
                  <a:lnTo>
                    <a:pt x="10" y="80"/>
                  </a:lnTo>
                  <a:lnTo>
                    <a:pt x="8" y="76"/>
                  </a:lnTo>
                  <a:lnTo>
                    <a:pt x="6" y="68"/>
                  </a:lnTo>
                  <a:lnTo>
                    <a:pt x="2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 flipH="1" rot="-1681345">
              <a:off x="1332886" y="1689733"/>
              <a:ext cx="168412" cy="59523"/>
            </a:xfrm>
            <a:custGeom>
              <a:rect b="b" l="l" r="r" t="t"/>
              <a:pathLst>
                <a:path extrusionOk="0" h="32" w="80">
                  <a:moveTo>
                    <a:pt x="0" y="16"/>
                  </a:moveTo>
                  <a:lnTo>
                    <a:pt x="0" y="16"/>
                  </a:lnTo>
                  <a:lnTo>
                    <a:pt x="8" y="12"/>
                  </a:lnTo>
                  <a:lnTo>
                    <a:pt x="16" y="10"/>
                  </a:lnTo>
                  <a:lnTo>
                    <a:pt x="26" y="8"/>
                  </a:lnTo>
                  <a:lnTo>
                    <a:pt x="38" y="8"/>
                  </a:lnTo>
                  <a:lnTo>
                    <a:pt x="52" y="12"/>
                  </a:lnTo>
                  <a:lnTo>
                    <a:pt x="66" y="18"/>
                  </a:lnTo>
                  <a:lnTo>
                    <a:pt x="80" y="32"/>
                  </a:lnTo>
                  <a:lnTo>
                    <a:pt x="74" y="22"/>
                  </a:lnTo>
                  <a:lnTo>
                    <a:pt x="66" y="14"/>
                  </a:lnTo>
                  <a:lnTo>
                    <a:pt x="58" y="6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93A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 flipH="1" rot="-1681345">
              <a:off x="1332886" y="1689733"/>
              <a:ext cx="168412" cy="59523"/>
            </a:xfrm>
            <a:custGeom>
              <a:rect b="b" l="l" r="r" t="t"/>
              <a:pathLst>
                <a:path extrusionOk="0" h="32" w="80">
                  <a:moveTo>
                    <a:pt x="0" y="16"/>
                  </a:moveTo>
                  <a:lnTo>
                    <a:pt x="0" y="16"/>
                  </a:lnTo>
                  <a:lnTo>
                    <a:pt x="8" y="12"/>
                  </a:lnTo>
                  <a:lnTo>
                    <a:pt x="16" y="10"/>
                  </a:lnTo>
                  <a:lnTo>
                    <a:pt x="26" y="8"/>
                  </a:lnTo>
                  <a:lnTo>
                    <a:pt x="38" y="8"/>
                  </a:lnTo>
                  <a:lnTo>
                    <a:pt x="52" y="12"/>
                  </a:lnTo>
                  <a:lnTo>
                    <a:pt x="66" y="18"/>
                  </a:lnTo>
                  <a:lnTo>
                    <a:pt x="80" y="32"/>
                  </a:lnTo>
                  <a:lnTo>
                    <a:pt x="74" y="22"/>
                  </a:lnTo>
                  <a:lnTo>
                    <a:pt x="66" y="14"/>
                  </a:lnTo>
                  <a:lnTo>
                    <a:pt x="58" y="6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 flipH="1" rot="-1681345">
              <a:off x="1673598" y="2226721"/>
              <a:ext cx="218936" cy="163687"/>
            </a:xfrm>
            <a:custGeom>
              <a:rect b="b" l="l" r="r" t="t"/>
              <a:pathLst>
                <a:path extrusionOk="0" h="88" w="104">
                  <a:moveTo>
                    <a:pt x="4" y="0"/>
                  </a:moveTo>
                  <a:lnTo>
                    <a:pt x="4" y="0"/>
                  </a:lnTo>
                  <a:lnTo>
                    <a:pt x="0" y="34"/>
                  </a:lnTo>
                  <a:lnTo>
                    <a:pt x="0" y="62"/>
                  </a:lnTo>
                  <a:lnTo>
                    <a:pt x="0" y="88"/>
                  </a:lnTo>
                  <a:lnTo>
                    <a:pt x="32" y="76"/>
                  </a:lnTo>
                  <a:lnTo>
                    <a:pt x="104" y="52"/>
                  </a:lnTo>
                  <a:lnTo>
                    <a:pt x="96" y="38"/>
                  </a:lnTo>
                  <a:lnTo>
                    <a:pt x="84" y="26"/>
                  </a:lnTo>
                  <a:lnTo>
                    <a:pt x="72" y="16"/>
                  </a:lnTo>
                  <a:lnTo>
                    <a:pt x="58" y="10"/>
                  </a:lnTo>
                  <a:lnTo>
                    <a:pt x="44" y="4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 flipH="1" rot="-1681345">
              <a:off x="1673598" y="2226721"/>
              <a:ext cx="218936" cy="163687"/>
            </a:xfrm>
            <a:custGeom>
              <a:rect b="b" l="l" r="r" t="t"/>
              <a:pathLst>
                <a:path extrusionOk="0" h="88" w="104">
                  <a:moveTo>
                    <a:pt x="4" y="0"/>
                  </a:moveTo>
                  <a:lnTo>
                    <a:pt x="4" y="0"/>
                  </a:lnTo>
                  <a:lnTo>
                    <a:pt x="0" y="34"/>
                  </a:lnTo>
                  <a:lnTo>
                    <a:pt x="0" y="62"/>
                  </a:lnTo>
                  <a:lnTo>
                    <a:pt x="0" y="88"/>
                  </a:lnTo>
                  <a:lnTo>
                    <a:pt x="32" y="76"/>
                  </a:lnTo>
                  <a:lnTo>
                    <a:pt x="104" y="52"/>
                  </a:lnTo>
                  <a:lnTo>
                    <a:pt x="96" y="38"/>
                  </a:lnTo>
                  <a:lnTo>
                    <a:pt x="84" y="26"/>
                  </a:lnTo>
                  <a:lnTo>
                    <a:pt x="72" y="16"/>
                  </a:lnTo>
                  <a:lnTo>
                    <a:pt x="58" y="10"/>
                  </a:lnTo>
                  <a:lnTo>
                    <a:pt x="44" y="4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 flipH="1" rot="-1681345">
              <a:off x="1391492" y="2057407"/>
              <a:ext cx="433662" cy="338535"/>
            </a:xfrm>
            <a:custGeom>
              <a:rect b="b" l="l" r="r" t="t"/>
              <a:pathLst>
                <a:path extrusionOk="0" h="182" w="206">
                  <a:moveTo>
                    <a:pt x="58" y="2"/>
                  </a:moveTo>
                  <a:lnTo>
                    <a:pt x="58" y="2"/>
                  </a:lnTo>
                  <a:lnTo>
                    <a:pt x="52" y="6"/>
                  </a:lnTo>
                  <a:lnTo>
                    <a:pt x="46" y="10"/>
                  </a:lnTo>
                  <a:lnTo>
                    <a:pt x="34" y="20"/>
                  </a:lnTo>
                  <a:lnTo>
                    <a:pt x="26" y="34"/>
                  </a:lnTo>
                  <a:lnTo>
                    <a:pt x="18" y="50"/>
                  </a:lnTo>
                  <a:lnTo>
                    <a:pt x="12" y="70"/>
                  </a:lnTo>
                  <a:lnTo>
                    <a:pt x="6" y="90"/>
                  </a:lnTo>
                  <a:lnTo>
                    <a:pt x="0" y="130"/>
                  </a:lnTo>
                  <a:lnTo>
                    <a:pt x="12" y="130"/>
                  </a:lnTo>
                  <a:lnTo>
                    <a:pt x="26" y="132"/>
                  </a:lnTo>
                  <a:lnTo>
                    <a:pt x="40" y="134"/>
                  </a:lnTo>
                  <a:lnTo>
                    <a:pt x="54" y="140"/>
                  </a:lnTo>
                  <a:lnTo>
                    <a:pt x="68" y="146"/>
                  </a:lnTo>
                  <a:lnTo>
                    <a:pt x="80" y="156"/>
                  </a:lnTo>
                  <a:lnTo>
                    <a:pt x="92" y="168"/>
                  </a:lnTo>
                  <a:lnTo>
                    <a:pt x="100" y="182"/>
                  </a:lnTo>
                  <a:lnTo>
                    <a:pt x="158" y="166"/>
                  </a:lnTo>
                  <a:lnTo>
                    <a:pt x="206" y="154"/>
                  </a:lnTo>
                  <a:lnTo>
                    <a:pt x="196" y="126"/>
                  </a:lnTo>
                  <a:lnTo>
                    <a:pt x="184" y="98"/>
                  </a:lnTo>
                  <a:lnTo>
                    <a:pt x="168" y="66"/>
                  </a:lnTo>
                  <a:lnTo>
                    <a:pt x="158" y="52"/>
                  </a:lnTo>
                  <a:lnTo>
                    <a:pt x="148" y="38"/>
                  </a:lnTo>
                  <a:lnTo>
                    <a:pt x="136" y="24"/>
                  </a:lnTo>
                  <a:lnTo>
                    <a:pt x="122" y="14"/>
                  </a:lnTo>
                  <a:lnTo>
                    <a:pt x="108" y="6"/>
                  </a:lnTo>
                  <a:lnTo>
                    <a:pt x="94" y="0"/>
                  </a:lnTo>
                  <a:lnTo>
                    <a:pt x="76" y="0"/>
                  </a:lnTo>
                  <a:lnTo>
                    <a:pt x="58" y="2"/>
                  </a:lnTo>
                  <a:close/>
                </a:path>
              </a:pathLst>
            </a:custGeom>
            <a:solidFill>
              <a:srgbClr val="7635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 flipH="1" rot="-1681345">
              <a:off x="1391492" y="2057407"/>
              <a:ext cx="433662" cy="338535"/>
            </a:xfrm>
            <a:custGeom>
              <a:rect b="b" l="l" r="r" t="t"/>
              <a:pathLst>
                <a:path extrusionOk="0" h="182" w="206">
                  <a:moveTo>
                    <a:pt x="58" y="2"/>
                  </a:moveTo>
                  <a:lnTo>
                    <a:pt x="58" y="2"/>
                  </a:lnTo>
                  <a:lnTo>
                    <a:pt x="52" y="6"/>
                  </a:lnTo>
                  <a:lnTo>
                    <a:pt x="46" y="10"/>
                  </a:lnTo>
                  <a:lnTo>
                    <a:pt x="34" y="20"/>
                  </a:lnTo>
                  <a:lnTo>
                    <a:pt x="26" y="34"/>
                  </a:lnTo>
                  <a:lnTo>
                    <a:pt x="18" y="50"/>
                  </a:lnTo>
                  <a:lnTo>
                    <a:pt x="12" y="70"/>
                  </a:lnTo>
                  <a:lnTo>
                    <a:pt x="6" y="90"/>
                  </a:lnTo>
                  <a:lnTo>
                    <a:pt x="0" y="130"/>
                  </a:lnTo>
                  <a:lnTo>
                    <a:pt x="12" y="130"/>
                  </a:lnTo>
                  <a:lnTo>
                    <a:pt x="26" y="132"/>
                  </a:lnTo>
                  <a:lnTo>
                    <a:pt x="40" y="134"/>
                  </a:lnTo>
                  <a:lnTo>
                    <a:pt x="54" y="140"/>
                  </a:lnTo>
                  <a:lnTo>
                    <a:pt x="68" y="146"/>
                  </a:lnTo>
                  <a:lnTo>
                    <a:pt x="80" y="156"/>
                  </a:lnTo>
                  <a:lnTo>
                    <a:pt x="92" y="168"/>
                  </a:lnTo>
                  <a:lnTo>
                    <a:pt x="100" y="182"/>
                  </a:lnTo>
                  <a:lnTo>
                    <a:pt x="158" y="166"/>
                  </a:lnTo>
                  <a:lnTo>
                    <a:pt x="206" y="154"/>
                  </a:lnTo>
                  <a:lnTo>
                    <a:pt x="196" y="126"/>
                  </a:lnTo>
                  <a:lnTo>
                    <a:pt x="184" y="98"/>
                  </a:lnTo>
                  <a:lnTo>
                    <a:pt x="168" y="66"/>
                  </a:lnTo>
                  <a:lnTo>
                    <a:pt x="158" y="52"/>
                  </a:lnTo>
                  <a:lnTo>
                    <a:pt x="148" y="38"/>
                  </a:lnTo>
                  <a:lnTo>
                    <a:pt x="136" y="24"/>
                  </a:lnTo>
                  <a:lnTo>
                    <a:pt x="122" y="14"/>
                  </a:lnTo>
                  <a:lnTo>
                    <a:pt x="108" y="6"/>
                  </a:lnTo>
                  <a:lnTo>
                    <a:pt x="94" y="0"/>
                  </a:lnTo>
                  <a:lnTo>
                    <a:pt x="76" y="0"/>
                  </a:lnTo>
                  <a:lnTo>
                    <a:pt x="58" y="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 flipH="1" rot="-1029282">
              <a:off x="1127398" y="988357"/>
              <a:ext cx="1239707" cy="1041906"/>
            </a:xfrm>
            <a:custGeom>
              <a:rect b="b" l="l" r="r" t="t"/>
              <a:pathLst>
                <a:path extrusionOk="0" h="906" w="1078">
                  <a:moveTo>
                    <a:pt x="416" y="876"/>
                  </a:moveTo>
                  <a:lnTo>
                    <a:pt x="458" y="854"/>
                  </a:lnTo>
                  <a:lnTo>
                    <a:pt x="462" y="800"/>
                  </a:lnTo>
                  <a:lnTo>
                    <a:pt x="464" y="744"/>
                  </a:lnTo>
                  <a:lnTo>
                    <a:pt x="464" y="678"/>
                  </a:lnTo>
                  <a:lnTo>
                    <a:pt x="460" y="610"/>
                  </a:lnTo>
                  <a:lnTo>
                    <a:pt x="458" y="578"/>
                  </a:lnTo>
                  <a:lnTo>
                    <a:pt x="454" y="546"/>
                  </a:lnTo>
                  <a:lnTo>
                    <a:pt x="446" y="518"/>
                  </a:lnTo>
                  <a:lnTo>
                    <a:pt x="438" y="494"/>
                  </a:lnTo>
                  <a:lnTo>
                    <a:pt x="428" y="474"/>
                  </a:lnTo>
                  <a:lnTo>
                    <a:pt x="422" y="466"/>
                  </a:lnTo>
                  <a:lnTo>
                    <a:pt x="416" y="460"/>
                  </a:lnTo>
                  <a:lnTo>
                    <a:pt x="430" y="466"/>
                  </a:lnTo>
                  <a:lnTo>
                    <a:pt x="464" y="478"/>
                  </a:lnTo>
                  <a:lnTo>
                    <a:pt x="484" y="484"/>
                  </a:lnTo>
                  <a:lnTo>
                    <a:pt x="504" y="488"/>
                  </a:lnTo>
                  <a:lnTo>
                    <a:pt x="520" y="488"/>
                  </a:lnTo>
                  <a:lnTo>
                    <a:pt x="528" y="488"/>
                  </a:lnTo>
                  <a:lnTo>
                    <a:pt x="532" y="486"/>
                  </a:lnTo>
                  <a:lnTo>
                    <a:pt x="538" y="482"/>
                  </a:lnTo>
                  <a:lnTo>
                    <a:pt x="540" y="478"/>
                  </a:lnTo>
                  <a:lnTo>
                    <a:pt x="540" y="474"/>
                  </a:lnTo>
                  <a:lnTo>
                    <a:pt x="542" y="468"/>
                  </a:lnTo>
                  <a:lnTo>
                    <a:pt x="538" y="458"/>
                  </a:lnTo>
                  <a:lnTo>
                    <a:pt x="534" y="446"/>
                  </a:lnTo>
                  <a:lnTo>
                    <a:pt x="520" y="426"/>
                  </a:lnTo>
                  <a:lnTo>
                    <a:pt x="514" y="418"/>
                  </a:lnTo>
                  <a:lnTo>
                    <a:pt x="540" y="426"/>
                  </a:lnTo>
                  <a:lnTo>
                    <a:pt x="600" y="442"/>
                  </a:lnTo>
                  <a:lnTo>
                    <a:pt x="636" y="450"/>
                  </a:lnTo>
                  <a:lnTo>
                    <a:pt x="668" y="454"/>
                  </a:lnTo>
                  <a:lnTo>
                    <a:pt x="694" y="456"/>
                  </a:lnTo>
                  <a:lnTo>
                    <a:pt x="706" y="454"/>
                  </a:lnTo>
                  <a:lnTo>
                    <a:pt x="714" y="452"/>
                  </a:lnTo>
                  <a:lnTo>
                    <a:pt x="718" y="448"/>
                  </a:lnTo>
                  <a:lnTo>
                    <a:pt x="722" y="444"/>
                  </a:lnTo>
                  <a:lnTo>
                    <a:pt x="722" y="438"/>
                  </a:lnTo>
                  <a:lnTo>
                    <a:pt x="722" y="432"/>
                  </a:lnTo>
                  <a:lnTo>
                    <a:pt x="714" y="420"/>
                  </a:lnTo>
                  <a:lnTo>
                    <a:pt x="706" y="408"/>
                  </a:lnTo>
                  <a:lnTo>
                    <a:pt x="694" y="398"/>
                  </a:lnTo>
                  <a:lnTo>
                    <a:pt x="684" y="388"/>
                  </a:lnTo>
                  <a:lnTo>
                    <a:pt x="672" y="380"/>
                  </a:lnTo>
                  <a:lnTo>
                    <a:pt x="716" y="390"/>
                  </a:lnTo>
                  <a:lnTo>
                    <a:pt x="760" y="400"/>
                  </a:lnTo>
                  <a:lnTo>
                    <a:pt x="812" y="410"/>
                  </a:lnTo>
                  <a:lnTo>
                    <a:pt x="866" y="418"/>
                  </a:lnTo>
                  <a:lnTo>
                    <a:pt x="914" y="424"/>
                  </a:lnTo>
                  <a:lnTo>
                    <a:pt x="934" y="422"/>
                  </a:lnTo>
                  <a:lnTo>
                    <a:pt x="950" y="420"/>
                  </a:lnTo>
                  <a:lnTo>
                    <a:pt x="962" y="416"/>
                  </a:lnTo>
                  <a:lnTo>
                    <a:pt x="968" y="414"/>
                  </a:lnTo>
                  <a:lnTo>
                    <a:pt x="970" y="410"/>
                  </a:lnTo>
                  <a:lnTo>
                    <a:pt x="974" y="402"/>
                  </a:lnTo>
                  <a:lnTo>
                    <a:pt x="974" y="396"/>
                  </a:lnTo>
                  <a:lnTo>
                    <a:pt x="974" y="390"/>
                  </a:lnTo>
                  <a:lnTo>
                    <a:pt x="972" y="384"/>
                  </a:lnTo>
                  <a:lnTo>
                    <a:pt x="964" y="374"/>
                  </a:lnTo>
                  <a:lnTo>
                    <a:pt x="954" y="366"/>
                  </a:lnTo>
                  <a:lnTo>
                    <a:pt x="942" y="360"/>
                  </a:lnTo>
                  <a:lnTo>
                    <a:pt x="930" y="354"/>
                  </a:lnTo>
                  <a:lnTo>
                    <a:pt x="920" y="352"/>
                  </a:lnTo>
                  <a:lnTo>
                    <a:pt x="934" y="344"/>
                  </a:lnTo>
                  <a:lnTo>
                    <a:pt x="968" y="326"/>
                  </a:lnTo>
                  <a:lnTo>
                    <a:pt x="988" y="312"/>
                  </a:lnTo>
                  <a:lnTo>
                    <a:pt x="1010" y="296"/>
                  </a:lnTo>
                  <a:lnTo>
                    <a:pt x="1030" y="276"/>
                  </a:lnTo>
                  <a:lnTo>
                    <a:pt x="1048" y="254"/>
                  </a:lnTo>
                  <a:lnTo>
                    <a:pt x="1058" y="244"/>
                  </a:lnTo>
                  <a:lnTo>
                    <a:pt x="1064" y="232"/>
                  </a:lnTo>
                  <a:lnTo>
                    <a:pt x="1070" y="218"/>
                  </a:lnTo>
                  <a:lnTo>
                    <a:pt x="1074" y="206"/>
                  </a:lnTo>
                  <a:lnTo>
                    <a:pt x="1076" y="192"/>
                  </a:lnTo>
                  <a:lnTo>
                    <a:pt x="1078" y="178"/>
                  </a:lnTo>
                  <a:lnTo>
                    <a:pt x="1076" y="164"/>
                  </a:lnTo>
                  <a:lnTo>
                    <a:pt x="1074" y="150"/>
                  </a:lnTo>
                  <a:lnTo>
                    <a:pt x="1068" y="134"/>
                  </a:lnTo>
                  <a:lnTo>
                    <a:pt x="1060" y="118"/>
                  </a:lnTo>
                  <a:lnTo>
                    <a:pt x="1050" y="102"/>
                  </a:lnTo>
                  <a:lnTo>
                    <a:pt x="1036" y="86"/>
                  </a:lnTo>
                  <a:lnTo>
                    <a:pt x="1020" y="70"/>
                  </a:lnTo>
                  <a:lnTo>
                    <a:pt x="1000" y="54"/>
                  </a:lnTo>
                  <a:lnTo>
                    <a:pt x="976" y="36"/>
                  </a:lnTo>
                  <a:lnTo>
                    <a:pt x="950" y="20"/>
                  </a:lnTo>
                  <a:lnTo>
                    <a:pt x="942" y="20"/>
                  </a:lnTo>
                  <a:lnTo>
                    <a:pt x="932" y="22"/>
                  </a:lnTo>
                  <a:lnTo>
                    <a:pt x="918" y="28"/>
                  </a:lnTo>
                  <a:lnTo>
                    <a:pt x="904" y="38"/>
                  </a:lnTo>
                  <a:lnTo>
                    <a:pt x="890" y="52"/>
                  </a:lnTo>
                  <a:lnTo>
                    <a:pt x="874" y="76"/>
                  </a:lnTo>
                  <a:lnTo>
                    <a:pt x="866" y="90"/>
                  </a:lnTo>
                  <a:lnTo>
                    <a:pt x="860" y="106"/>
                  </a:lnTo>
                  <a:lnTo>
                    <a:pt x="820" y="82"/>
                  </a:lnTo>
                  <a:lnTo>
                    <a:pt x="776" y="60"/>
                  </a:lnTo>
                  <a:lnTo>
                    <a:pt x="726" y="36"/>
                  </a:lnTo>
                  <a:lnTo>
                    <a:pt x="700" y="26"/>
                  </a:lnTo>
                  <a:lnTo>
                    <a:pt x="676" y="16"/>
                  </a:lnTo>
                  <a:lnTo>
                    <a:pt x="650" y="8"/>
                  </a:lnTo>
                  <a:lnTo>
                    <a:pt x="626" y="2"/>
                  </a:lnTo>
                  <a:lnTo>
                    <a:pt x="606" y="0"/>
                  </a:lnTo>
                  <a:lnTo>
                    <a:pt x="588" y="2"/>
                  </a:lnTo>
                  <a:lnTo>
                    <a:pt x="580" y="6"/>
                  </a:lnTo>
                  <a:lnTo>
                    <a:pt x="574" y="8"/>
                  </a:lnTo>
                  <a:lnTo>
                    <a:pt x="568" y="14"/>
                  </a:lnTo>
                  <a:lnTo>
                    <a:pt x="562" y="20"/>
                  </a:lnTo>
                  <a:lnTo>
                    <a:pt x="556" y="32"/>
                  </a:lnTo>
                  <a:lnTo>
                    <a:pt x="554" y="46"/>
                  </a:lnTo>
                  <a:lnTo>
                    <a:pt x="552" y="58"/>
                  </a:lnTo>
                  <a:lnTo>
                    <a:pt x="554" y="68"/>
                  </a:lnTo>
                  <a:lnTo>
                    <a:pt x="556" y="80"/>
                  </a:lnTo>
                  <a:lnTo>
                    <a:pt x="560" y="90"/>
                  </a:lnTo>
                  <a:lnTo>
                    <a:pt x="572" y="106"/>
                  </a:lnTo>
                  <a:lnTo>
                    <a:pt x="586" y="120"/>
                  </a:lnTo>
                  <a:lnTo>
                    <a:pt x="598" y="132"/>
                  </a:lnTo>
                  <a:lnTo>
                    <a:pt x="612" y="140"/>
                  </a:lnTo>
                  <a:lnTo>
                    <a:pt x="598" y="140"/>
                  </a:lnTo>
                  <a:lnTo>
                    <a:pt x="558" y="140"/>
                  </a:lnTo>
                  <a:lnTo>
                    <a:pt x="532" y="140"/>
                  </a:lnTo>
                  <a:lnTo>
                    <a:pt x="502" y="142"/>
                  </a:lnTo>
                  <a:lnTo>
                    <a:pt x="470" y="146"/>
                  </a:lnTo>
                  <a:lnTo>
                    <a:pt x="436" y="154"/>
                  </a:lnTo>
                  <a:lnTo>
                    <a:pt x="400" y="162"/>
                  </a:lnTo>
                  <a:lnTo>
                    <a:pt x="364" y="174"/>
                  </a:lnTo>
                  <a:lnTo>
                    <a:pt x="330" y="188"/>
                  </a:lnTo>
                  <a:lnTo>
                    <a:pt x="296" y="206"/>
                  </a:lnTo>
                  <a:lnTo>
                    <a:pt x="280" y="218"/>
                  </a:lnTo>
                  <a:lnTo>
                    <a:pt x="266" y="228"/>
                  </a:lnTo>
                  <a:lnTo>
                    <a:pt x="252" y="242"/>
                  </a:lnTo>
                  <a:lnTo>
                    <a:pt x="238" y="256"/>
                  </a:lnTo>
                  <a:lnTo>
                    <a:pt x="226" y="270"/>
                  </a:lnTo>
                  <a:lnTo>
                    <a:pt x="214" y="288"/>
                  </a:lnTo>
                  <a:lnTo>
                    <a:pt x="204" y="304"/>
                  </a:lnTo>
                  <a:lnTo>
                    <a:pt x="194" y="324"/>
                  </a:lnTo>
                  <a:lnTo>
                    <a:pt x="192" y="308"/>
                  </a:lnTo>
                  <a:lnTo>
                    <a:pt x="186" y="270"/>
                  </a:lnTo>
                  <a:lnTo>
                    <a:pt x="176" y="230"/>
                  </a:lnTo>
                  <a:lnTo>
                    <a:pt x="170" y="216"/>
                  </a:lnTo>
                  <a:lnTo>
                    <a:pt x="164" y="208"/>
                  </a:lnTo>
                  <a:lnTo>
                    <a:pt x="162" y="206"/>
                  </a:lnTo>
                  <a:lnTo>
                    <a:pt x="158" y="206"/>
                  </a:lnTo>
                  <a:lnTo>
                    <a:pt x="146" y="210"/>
                  </a:lnTo>
                  <a:lnTo>
                    <a:pt x="134" y="218"/>
                  </a:lnTo>
                  <a:lnTo>
                    <a:pt x="122" y="232"/>
                  </a:lnTo>
                  <a:lnTo>
                    <a:pt x="116" y="240"/>
                  </a:lnTo>
                  <a:lnTo>
                    <a:pt x="110" y="250"/>
                  </a:lnTo>
                  <a:lnTo>
                    <a:pt x="106" y="262"/>
                  </a:lnTo>
                  <a:lnTo>
                    <a:pt x="104" y="276"/>
                  </a:lnTo>
                  <a:lnTo>
                    <a:pt x="102" y="290"/>
                  </a:lnTo>
                  <a:lnTo>
                    <a:pt x="102" y="306"/>
                  </a:lnTo>
                  <a:lnTo>
                    <a:pt x="104" y="324"/>
                  </a:lnTo>
                  <a:lnTo>
                    <a:pt x="108" y="342"/>
                  </a:lnTo>
                  <a:lnTo>
                    <a:pt x="92" y="338"/>
                  </a:lnTo>
                  <a:lnTo>
                    <a:pt x="74" y="334"/>
                  </a:lnTo>
                  <a:lnTo>
                    <a:pt x="54" y="332"/>
                  </a:lnTo>
                  <a:lnTo>
                    <a:pt x="44" y="334"/>
                  </a:lnTo>
                  <a:lnTo>
                    <a:pt x="34" y="336"/>
                  </a:lnTo>
                  <a:lnTo>
                    <a:pt x="24" y="340"/>
                  </a:lnTo>
                  <a:lnTo>
                    <a:pt x="16" y="344"/>
                  </a:lnTo>
                  <a:lnTo>
                    <a:pt x="10" y="352"/>
                  </a:lnTo>
                  <a:lnTo>
                    <a:pt x="4" y="362"/>
                  </a:lnTo>
                  <a:lnTo>
                    <a:pt x="0" y="374"/>
                  </a:lnTo>
                  <a:lnTo>
                    <a:pt x="0" y="388"/>
                  </a:lnTo>
                  <a:lnTo>
                    <a:pt x="0" y="404"/>
                  </a:lnTo>
                  <a:lnTo>
                    <a:pt x="2" y="416"/>
                  </a:lnTo>
                  <a:lnTo>
                    <a:pt x="6" y="428"/>
                  </a:lnTo>
                  <a:lnTo>
                    <a:pt x="12" y="438"/>
                  </a:lnTo>
                  <a:lnTo>
                    <a:pt x="16" y="448"/>
                  </a:lnTo>
                  <a:lnTo>
                    <a:pt x="24" y="454"/>
                  </a:lnTo>
                  <a:lnTo>
                    <a:pt x="38" y="466"/>
                  </a:lnTo>
                  <a:lnTo>
                    <a:pt x="50" y="474"/>
                  </a:lnTo>
                  <a:lnTo>
                    <a:pt x="62" y="478"/>
                  </a:lnTo>
                  <a:lnTo>
                    <a:pt x="74" y="480"/>
                  </a:lnTo>
                  <a:lnTo>
                    <a:pt x="74" y="494"/>
                  </a:lnTo>
                  <a:lnTo>
                    <a:pt x="76" y="534"/>
                  </a:lnTo>
                  <a:lnTo>
                    <a:pt x="78" y="560"/>
                  </a:lnTo>
                  <a:lnTo>
                    <a:pt x="82" y="590"/>
                  </a:lnTo>
                  <a:lnTo>
                    <a:pt x="88" y="622"/>
                  </a:lnTo>
                  <a:lnTo>
                    <a:pt x="98" y="658"/>
                  </a:lnTo>
                  <a:lnTo>
                    <a:pt x="110" y="694"/>
                  </a:lnTo>
                  <a:lnTo>
                    <a:pt x="126" y="730"/>
                  </a:lnTo>
                  <a:lnTo>
                    <a:pt x="146" y="766"/>
                  </a:lnTo>
                  <a:lnTo>
                    <a:pt x="156" y="782"/>
                  </a:lnTo>
                  <a:lnTo>
                    <a:pt x="170" y="800"/>
                  </a:lnTo>
                  <a:lnTo>
                    <a:pt x="184" y="816"/>
                  </a:lnTo>
                  <a:lnTo>
                    <a:pt x="200" y="832"/>
                  </a:lnTo>
                  <a:lnTo>
                    <a:pt x="216" y="846"/>
                  </a:lnTo>
                  <a:lnTo>
                    <a:pt x="234" y="860"/>
                  </a:lnTo>
                  <a:lnTo>
                    <a:pt x="254" y="874"/>
                  </a:lnTo>
                  <a:lnTo>
                    <a:pt x="276" y="886"/>
                  </a:lnTo>
                  <a:lnTo>
                    <a:pt x="298" y="896"/>
                  </a:lnTo>
                  <a:lnTo>
                    <a:pt x="322" y="906"/>
                  </a:lnTo>
                  <a:lnTo>
                    <a:pt x="416" y="876"/>
                  </a:lnTo>
                  <a:close/>
                </a:path>
              </a:pathLst>
            </a:custGeom>
            <a:solidFill>
              <a:srgbClr val="735D2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 flipH="1" rot="-1681345">
              <a:off x="1996151" y="1862774"/>
              <a:ext cx="248408" cy="178568"/>
            </a:xfrm>
            <a:custGeom>
              <a:rect b="b" l="l" r="r" t="t"/>
              <a:pathLst>
                <a:path extrusionOk="0" h="96" w="118">
                  <a:moveTo>
                    <a:pt x="92" y="14"/>
                  </a:moveTo>
                  <a:lnTo>
                    <a:pt x="92" y="14"/>
                  </a:lnTo>
                  <a:lnTo>
                    <a:pt x="84" y="8"/>
                  </a:lnTo>
                  <a:lnTo>
                    <a:pt x="76" y="6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26" y="4"/>
                  </a:lnTo>
                  <a:lnTo>
                    <a:pt x="12" y="14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4"/>
                  </a:lnTo>
                  <a:lnTo>
                    <a:pt x="8" y="62"/>
                  </a:lnTo>
                  <a:lnTo>
                    <a:pt x="12" y="72"/>
                  </a:lnTo>
                  <a:lnTo>
                    <a:pt x="20" y="80"/>
                  </a:lnTo>
                  <a:lnTo>
                    <a:pt x="28" y="86"/>
                  </a:lnTo>
                  <a:lnTo>
                    <a:pt x="38" y="90"/>
                  </a:lnTo>
                  <a:lnTo>
                    <a:pt x="48" y="94"/>
                  </a:lnTo>
                  <a:lnTo>
                    <a:pt x="60" y="96"/>
                  </a:lnTo>
                  <a:lnTo>
                    <a:pt x="74" y="94"/>
                  </a:lnTo>
                  <a:lnTo>
                    <a:pt x="86" y="88"/>
                  </a:lnTo>
                  <a:lnTo>
                    <a:pt x="100" y="82"/>
                  </a:lnTo>
                  <a:lnTo>
                    <a:pt x="114" y="70"/>
                  </a:lnTo>
                  <a:lnTo>
                    <a:pt x="116" y="66"/>
                  </a:lnTo>
                  <a:lnTo>
                    <a:pt x="118" y="62"/>
                  </a:lnTo>
                  <a:lnTo>
                    <a:pt x="118" y="56"/>
                  </a:lnTo>
                  <a:lnTo>
                    <a:pt x="116" y="48"/>
                  </a:lnTo>
                  <a:lnTo>
                    <a:pt x="112" y="38"/>
                  </a:lnTo>
                  <a:lnTo>
                    <a:pt x="104" y="26"/>
                  </a:lnTo>
                  <a:lnTo>
                    <a:pt x="92" y="14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0" name="Google Shape;960;p4"/>
            <p:cNvGrpSpPr/>
            <p:nvPr/>
          </p:nvGrpSpPr>
          <p:grpSpPr>
            <a:xfrm rot="10800000">
              <a:off x="1646426" y="1779959"/>
              <a:ext cx="97271" cy="98137"/>
              <a:chOff x="5874787" y="4819432"/>
              <a:chExt cx="97271" cy="98137"/>
            </a:xfrm>
          </p:grpSpPr>
          <p:sp>
            <p:nvSpPr>
              <p:cNvPr id="961" name="Google Shape;961;p4"/>
              <p:cNvSpPr/>
              <p:nvPr/>
            </p:nvSpPr>
            <p:spPr>
              <a:xfrm rot="6314482">
                <a:off x="5883323" y="4829018"/>
                <a:ext cx="80199" cy="78965"/>
              </a:xfrm>
              <a:custGeom>
                <a:rect b="b" l="l" r="r" t="t"/>
                <a:pathLst>
                  <a:path extrusionOk="0" h="27" w="27">
                    <a:moveTo>
                      <a:pt x="27" y="13"/>
                    </a:move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7"/>
                      <a:pt x="26" y="21"/>
                      <a:pt x="27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"/>
              <p:cNvSpPr/>
              <p:nvPr/>
            </p:nvSpPr>
            <p:spPr>
              <a:xfrm rot="6314482">
                <a:off x="5924522" y="4845218"/>
                <a:ext cx="29612" cy="28378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3" name="Google Shape;963;p4"/>
            <p:cNvGrpSpPr/>
            <p:nvPr/>
          </p:nvGrpSpPr>
          <p:grpSpPr>
            <a:xfrm rot="10800000">
              <a:off x="1328974" y="1883120"/>
              <a:ext cx="97271" cy="98137"/>
              <a:chOff x="5874787" y="4819432"/>
              <a:chExt cx="97271" cy="98137"/>
            </a:xfrm>
          </p:grpSpPr>
          <p:sp>
            <p:nvSpPr>
              <p:cNvPr id="964" name="Google Shape;964;p4"/>
              <p:cNvSpPr/>
              <p:nvPr/>
            </p:nvSpPr>
            <p:spPr>
              <a:xfrm rot="6314482">
                <a:off x="5883323" y="4829018"/>
                <a:ext cx="80199" cy="78965"/>
              </a:xfrm>
              <a:custGeom>
                <a:rect b="b" l="l" r="r" t="t"/>
                <a:pathLst>
                  <a:path extrusionOk="0" h="27" w="27">
                    <a:moveTo>
                      <a:pt x="27" y="13"/>
                    </a:moveTo>
                    <a:cubicBezTo>
                      <a:pt x="27" y="6"/>
                      <a:pt x="21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7"/>
                      <a:pt x="26" y="21"/>
                      <a:pt x="27" y="1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"/>
              <p:cNvSpPr/>
              <p:nvPr/>
            </p:nvSpPr>
            <p:spPr>
              <a:xfrm rot="6314482">
                <a:off x="5924522" y="4845218"/>
                <a:ext cx="29612" cy="28378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66" name="Google Shape;966;p4"/>
          <p:cNvSpPr txBox="1"/>
          <p:nvPr/>
        </p:nvSpPr>
        <p:spPr>
          <a:xfrm rot="-1679290">
            <a:off x="10243662" y="156947"/>
            <a:ext cx="1091225" cy="36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S.O.S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"/>
          <p:cNvSpPr txBox="1"/>
          <p:nvPr>
            <p:ph type="title"/>
          </p:nvPr>
        </p:nvSpPr>
        <p:spPr>
          <a:xfrm>
            <a:off x="838200" y="346075"/>
            <a:ext cx="10515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/>
              <a:t>Global firms shift focus to “Altasia”</a:t>
            </a:r>
            <a:endParaRPr/>
          </a:p>
        </p:txBody>
      </p:sp>
      <p:pic>
        <p:nvPicPr>
          <p:cNvPr descr="Chart&#10;&#10;Description automatically generated" id="972" name="Google Shape;9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1765" y="1779587"/>
            <a:ext cx="4406900" cy="447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&#10;&#10;Description automatically generated" id="973" name="Google Shape;9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0" y="1470025"/>
            <a:ext cx="3651865" cy="508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974" name="Google Shape;97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693" y="1460789"/>
            <a:ext cx="3911600" cy="5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"/>
          <p:cNvSpPr/>
          <p:nvPr/>
        </p:nvSpPr>
        <p:spPr>
          <a:xfrm>
            <a:off x="2165" y="4188763"/>
            <a:ext cx="12189900" cy="269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</a:pPr>
            <a:r>
              <a:t/>
            </a:r>
            <a:endParaRPr b="0" i="0" sz="1600" u="none" cap="none" strike="noStrike">
              <a:solidFill>
                <a:srgbClr val="5E5E5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0" name="Google Shape;980;p8"/>
          <p:cNvSpPr/>
          <p:nvPr/>
        </p:nvSpPr>
        <p:spPr>
          <a:xfrm>
            <a:off x="634531" y="1459598"/>
            <a:ext cx="10922958" cy="47861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5754"/>
                </a:lnTo>
                <a:lnTo>
                  <a:pt x="18656" y="0"/>
                </a:lnTo>
                <a:lnTo>
                  <a:pt x="0" y="0"/>
                </a:lnTo>
                <a:close/>
                <a:moveTo>
                  <a:pt x="345" y="655"/>
                </a:moveTo>
                <a:lnTo>
                  <a:pt x="18517" y="655"/>
                </a:lnTo>
                <a:lnTo>
                  <a:pt x="21255" y="6007"/>
                </a:lnTo>
                <a:lnTo>
                  <a:pt x="21255" y="20905"/>
                </a:lnTo>
                <a:lnTo>
                  <a:pt x="345" y="20905"/>
                </a:lnTo>
                <a:lnTo>
                  <a:pt x="345" y="6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sx="100824" rotWithShape="0" algn="tl" dir="2700000" dist="94059" sy="100824">
              <a:schemeClr val="lt2">
                <a:alpha val="40000"/>
              </a:schemeClr>
            </a:outerShdw>
          </a:effectLst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5E5E5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81" name="Google Shape;981;p8"/>
          <p:cNvCxnSpPr/>
          <p:nvPr/>
        </p:nvCxnSpPr>
        <p:spPr>
          <a:xfrm>
            <a:off x="8593855" y="4239013"/>
            <a:ext cx="0" cy="1463040"/>
          </a:xfrm>
          <a:prstGeom prst="straightConnector1">
            <a:avLst/>
          </a:prstGeom>
          <a:noFill/>
          <a:ln cap="sq" cmpd="sng" w="31750">
            <a:solidFill>
              <a:srgbClr val="9F9F9F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82" name="Google Shape;982;p8"/>
          <p:cNvSpPr txBox="1"/>
          <p:nvPr/>
        </p:nvSpPr>
        <p:spPr>
          <a:xfrm flipH="1">
            <a:off x="8712282" y="4612634"/>
            <a:ext cx="1259567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000"/>
              <a:buFont typeface="Century Gothic"/>
              <a:buNone/>
            </a:pPr>
            <a:r>
              <a:rPr b="1" i="0" lang="en-US" sz="1000" u="none" cap="none" strike="noStrike">
                <a:solidFill>
                  <a:srgbClr val="00A2FF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3" name="Google Shape;983;p8"/>
          <p:cNvCxnSpPr/>
          <p:nvPr/>
        </p:nvCxnSpPr>
        <p:spPr>
          <a:xfrm>
            <a:off x="6696622" y="4239013"/>
            <a:ext cx="0" cy="1463040"/>
          </a:xfrm>
          <a:prstGeom prst="straightConnector1">
            <a:avLst/>
          </a:prstGeom>
          <a:noFill/>
          <a:ln cap="sq" cmpd="sng" w="31750">
            <a:solidFill>
              <a:srgbClr val="9F9F9F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84" name="Google Shape;984;p8"/>
          <p:cNvSpPr txBox="1"/>
          <p:nvPr/>
        </p:nvSpPr>
        <p:spPr>
          <a:xfrm flipH="1">
            <a:off x="6815049" y="4612634"/>
            <a:ext cx="1259567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000"/>
              <a:buFont typeface="Century Gothic"/>
              <a:buNone/>
            </a:pPr>
            <a:r>
              <a:rPr b="1" i="0" lang="en-US" sz="1000" u="none" cap="none" strike="noStrike">
                <a:solidFill>
                  <a:srgbClr val="00A2FF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5" name="Google Shape;985;p8"/>
          <p:cNvCxnSpPr/>
          <p:nvPr/>
        </p:nvCxnSpPr>
        <p:spPr>
          <a:xfrm>
            <a:off x="4803344" y="4239013"/>
            <a:ext cx="0" cy="1463040"/>
          </a:xfrm>
          <a:prstGeom prst="straightConnector1">
            <a:avLst/>
          </a:prstGeom>
          <a:noFill/>
          <a:ln cap="sq" cmpd="sng" w="31750">
            <a:solidFill>
              <a:srgbClr val="9F9F9F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86" name="Google Shape;986;p8"/>
          <p:cNvSpPr txBox="1"/>
          <p:nvPr/>
        </p:nvSpPr>
        <p:spPr>
          <a:xfrm flipH="1">
            <a:off x="4921771" y="4612634"/>
            <a:ext cx="1259567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000"/>
              <a:buFont typeface="Century Gothic"/>
              <a:buNone/>
            </a:pPr>
            <a:r>
              <a:rPr b="1" i="0" lang="en-US" sz="1000" u="none" cap="none" strike="noStrike">
                <a:solidFill>
                  <a:srgbClr val="00A2FF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7" name="Google Shape;987;p8"/>
          <p:cNvCxnSpPr/>
          <p:nvPr/>
        </p:nvCxnSpPr>
        <p:spPr>
          <a:xfrm>
            <a:off x="2912044" y="4239013"/>
            <a:ext cx="0" cy="1463040"/>
          </a:xfrm>
          <a:prstGeom prst="straightConnector1">
            <a:avLst/>
          </a:prstGeom>
          <a:noFill/>
          <a:ln cap="sq" cmpd="sng" w="31750">
            <a:solidFill>
              <a:srgbClr val="9F9F9F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88" name="Google Shape;988;p8"/>
          <p:cNvSpPr txBox="1"/>
          <p:nvPr/>
        </p:nvSpPr>
        <p:spPr>
          <a:xfrm flipH="1">
            <a:off x="3030338" y="4609888"/>
            <a:ext cx="12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000"/>
              <a:buFont typeface="Century Gothic"/>
              <a:buNone/>
            </a:pPr>
            <a:r>
              <a:rPr b="1" i="0" lang="en-US" sz="1000" u="none" cap="none" strike="noStrike">
                <a:solidFill>
                  <a:srgbClr val="00A2FF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9" name="Google Shape;989;p8"/>
          <p:cNvCxnSpPr/>
          <p:nvPr/>
        </p:nvCxnSpPr>
        <p:spPr>
          <a:xfrm rot="10800000">
            <a:off x="8293836" y="2074887"/>
            <a:ext cx="0" cy="1463040"/>
          </a:xfrm>
          <a:prstGeom prst="straightConnector1">
            <a:avLst/>
          </a:prstGeom>
          <a:noFill/>
          <a:ln cap="sq" cmpd="sng" w="31750">
            <a:solidFill>
              <a:srgbClr val="9F9F9F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90" name="Google Shape;990;p8"/>
          <p:cNvSpPr txBox="1"/>
          <p:nvPr/>
        </p:nvSpPr>
        <p:spPr>
          <a:xfrm flipH="1">
            <a:off x="6907462" y="3017356"/>
            <a:ext cx="1259567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000"/>
              <a:buFont typeface="Century Gothic"/>
              <a:buNone/>
            </a:pPr>
            <a:r>
              <a:rPr b="1" i="0" lang="en-US" sz="1000" u="none" cap="none" strike="noStrike">
                <a:solidFill>
                  <a:srgbClr val="00A2FF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1" name="Google Shape;991;p8"/>
          <p:cNvCxnSpPr/>
          <p:nvPr/>
        </p:nvCxnSpPr>
        <p:spPr>
          <a:xfrm rot="10800000">
            <a:off x="6401903" y="2074827"/>
            <a:ext cx="0" cy="1463100"/>
          </a:xfrm>
          <a:prstGeom prst="straightConnector1">
            <a:avLst/>
          </a:prstGeom>
          <a:noFill/>
          <a:ln cap="sq" cmpd="sng" w="31750">
            <a:solidFill>
              <a:srgbClr val="9F9F9F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92" name="Google Shape;992;p8"/>
          <p:cNvSpPr txBox="1"/>
          <p:nvPr/>
        </p:nvSpPr>
        <p:spPr>
          <a:xfrm flipH="1">
            <a:off x="4675195" y="3017357"/>
            <a:ext cx="159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000"/>
              <a:buFont typeface="Century Gothic"/>
              <a:buNone/>
            </a:pPr>
            <a:r>
              <a:rPr b="1" i="0" lang="en-US" sz="1000" u="none" cap="none" strike="noStrike">
                <a:solidFill>
                  <a:srgbClr val="00A2FF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Google Shape;993;p8"/>
          <p:cNvCxnSpPr/>
          <p:nvPr/>
        </p:nvCxnSpPr>
        <p:spPr>
          <a:xfrm rot="10800000">
            <a:off x="4509122" y="2074887"/>
            <a:ext cx="0" cy="1463040"/>
          </a:xfrm>
          <a:prstGeom prst="straightConnector1">
            <a:avLst/>
          </a:prstGeom>
          <a:noFill/>
          <a:ln cap="sq" cmpd="sng" w="31750">
            <a:solidFill>
              <a:srgbClr val="9F9F9F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94" name="Google Shape;994;p8"/>
          <p:cNvSpPr txBox="1"/>
          <p:nvPr/>
        </p:nvSpPr>
        <p:spPr>
          <a:xfrm flipH="1">
            <a:off x="2942226" y="3029480"/>
            <a:ext cx="1440089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000"/>
              <a:buFont typeface="Century Gothic"/>
              <a:buNone/>
            </a:pPr>
            <a:r>
              <a:rPr b="1" i="0" lang="en-US" sz="1000" u="none" cap="none" strike="noStrike">
                <a:solidFill>
                  <a:srgbClr val="00A2FF"/>
                </a:solidFill>
                <a:latin typeface="Montserrat"/>
                <a:ea typeface="Montserrat"/>
                <a:cs typeface="Montserrat"/>
                <a:sym typeface="Montserrat"/>
              </a:rPr>
              <a:t>REVENUE STREAM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5" name="Google Shape;995;p8"/>
          <p:cNvCxnSpPr/>
          <p:nvPr/>
        </p:nvCxnSpPr>
        <p:spPr>
          <a:xfrm rot="10800000">
            <a:off x="2635617" y="2074887"/>
            <a:ext cx="0" cy="1463040"/>
          </a:xfrm>
          <a:prstGeom prst="straightConnector1">
            <a:avLst/>
          </a:prstGeom>
          <a:noFill/>
          <a:ln cap="sq" cmpd="sng" w="31750">
            <a:solidFill>
              <a:srgbClr val="9F9F9F"/>
            </a:solidFill>
            <a:prstDash val="solid"/>
            <a:miter lim="400000"/>
            <a:headEnd len="sm" w="sm" type="none"/>
            <a:tailEnd len="med" w="med" type="oval"/>
          </a:ln>
        </p:spPr>
      </p:cxnSp>
      <p:grpSp>
        <p:nvGrpSpPr>
          <p:cNvPr id="996" name="Google Shape;996;p8"/>
          <p:cNvGrpSpPr/>
          <p:nvPr/>
        </p:nvGrpSpPr>
        <p:grpSpPr>
          <a:xfrm>
            <a:off x="929850" y="2806643"/>
            <a:ext cx="1579800" cy="528090"/>
            <a:chOff x="929850" y="2766302"/>
            <a:chExt cx="1579800" cy="528090"/>
          </a:xfrm>
        </p:grpSpPr>
        <p:sp>
          <p:nvSpPr>
            <p:cNvPr id="997" name="Google Shape;997;p8"/>
            <p:cNvSpPr txBox="1"/>
            <p:nvPr/>
          </p:nvSpPr>
          <p:spPr>
            <a:xfrm rot="10800000">
              <a:off x="929850" y="2766302"/>
              <a:ext cx="1579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75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515"/>
                </a:buClr>
                <a:buSzPts val="900"/>
                <a:buFont typeface="Century Gothic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8" name="Google Shape;998;p8"/>
            <p:cNvSpPr txBox="1"/>
            <p:nvPr/>
          </p:nvSpPr>
          <p:spPr>
            <a:xfrm flipH="1">
              <a:off x="1068810" y="2986592"/>
              <a:ext cx="144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2FF"/>
                </a:buClr>
                <a:buSzPts val="1000"/>
                <a:buFont typeface="Century Gothic"/>
                <a:buNone/>
              </a:pPr>
              <a:r>
                <a:rPr b="1" i="0" lang="en-US" sz="1000" u="none" cap="none" strike="noStrike">
                  <a:solidFill>
                    <a:srgbClr val="00A2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CUSTOMER SEGMENTS</a:t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999" name="Google Shape;999;p8"/>
          <p:cNvCxnSpPr/>
          <p:nvPr/>
        </p:nvCxnSpPr>
        <p:spPr>
          <a:xfrm rot="10800000">
            <a:off x="10195005" y="2068015"/>
            <a:ext cx="0" cy="1463040"/>
          </a:xfrm>
          <a:prstGeom prst="straightConnector1">
            <a:avLst/>
          </a:prstGeom>
          <a:noFill/>
          <a:ln cap="sq" cmpd="sng" w="31750">
            <a:solidFill>
              <a:srgbClr val="9F9F9F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000" name="Google Shape;1000;p8"/>
          <p:cNvSpPr txBox="1"/>
          <p:nvPr/>
        </p:nvSpPr>
        <p:spPr>
          <a:xfrm flipH="1">
            <a:off x="8808631" y="3026359"/>
            <a:ext cx="1259567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000"/>
              <a:buFont typeface="Century Gothic"/>
              <a:buNone/>
            </a:pPr>
            <a:r>
              <a:rPr b="1" i="0" lang="en-US" sz="1000" u="none" cap="none" strike="noStrike">
                <a:solidFill>
                  <a:srgbClr val="00A2FF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8"/>
          <p:cNvSpPr/>
          <p:nvPr/>
        </p:nvSpPr>
        <p:spPr>
          <a:xfrm>
            <a:off x="-1" y="3531059"/>
            <a:ext cx="12189900" cy="6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</a:pPr>
            <a:r>
              <a:t/>
            </a:r>
            <a:endParaRPr b="0" i="0" sz="1600" u="none" cap="none" strike="noStrike">
              <a:solidFill>
                <a:srgbClr val="5E5E5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2" name="Google Shape;1002;p8"/>
          <p:cNvSpPr/>
          <p:nvPr/>
        </p:nvSpPr>
        <p:spPr>
          <a:xfrm>
            <a:off x="1827539" y="3531058"/>
            <a:ext cx="955812" cy="6959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3" name="Google Shape;1003;p8"/>
          <p:cNvSpPr/>
          <p:nvPr/>
        </p:nvSpPr>
        <p:spPr>
          <a:xfrm>
            <a:off x="2783349" y="3531059"/>
            <a:ext cx="949644" cy="6959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4" name="Google Shape;1004;p8"/>
          <p:cNvSpPr/>
          <p:nvPr/>
        </p:nvSpPr>
        <p:spPr>
          <a:xfrm>
            <a:off x="3730526" y="3531058"/>
            <a:ext cx="945943" cy="6959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03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5" name="Google Shape;1005;p8"/>
          <p:cNvSpPr/>
          <p:nvPr/>
        </p:nvSpPr>
        <p:spPr>
          <a:xfrm>
            <a:off x="4675235" y="3531057"/>
            <a:ext cx="945943" cy="6959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04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6" name="Google Shape;1006;p8"/>
          <p:cNvSpPr/>
          <p:nvPr/>
        </p:nvSpPr>
        <p:spPr>
          <a:xfrm>
            <a:off x="5618711" y="3531056"/>
            <a:ext cx="949500" cy="6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7" name="Google Shape;1007;p8"/>
          <p:cNvSpPr/>
          <p:nvPr/>
        </p:nvSpPr>
        <p:spPr>
          <a:xfrm>
            <a:off x="6565888" y="3531056"/>
            <a:ext cx="948000" cy="6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8" name="Google Shape;1008;p8"/>
          <p:cNvSpPr/>
          <p:nvPr/>
        </p:nvSpPr>
        <p:spPr>
          <a:xfrm>
            <a:off x="7513064" y="3531055"/>
            <a:ext cx="945943" cy="6959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9" name="Google Shape;1009;p8"/>
          <p:cNvSpPr/>
          <p:nvPr/>
        </p:nvSpPr>
        <p:spPr>
          <a:xfrm>
            <a:off x="8457774" y="3531055"/>
            <a:ext cx="950875" cy="6959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08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0" name="Google Shape;1010;p8"/>
          <p:cNvSpPr/>
          <p:nvPr/>
        </p:nvSpPr>
        <p:spPr>
          <a:xfrm>
            <a:off x="9408650" y="3531055"/>
            <a:ext cx="955810" cy="6959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09</a:t>
            </a:r>
            <a:endParaRPr b="1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1" name="Google Shape;1011;p8"/>
          <p:cNvSpPr/>
          <p:nvPr/>
        </p:nvSpPr>
        <p:spPr>
          <a:xfrm>
            <a:off x="634525" y="3813485"/>
            <a:ext cx="10923000" cy="139800"/>
          </a:xfrm>
          <a:prstGeom prst="roundRect">
            <a:avLst>
              <a:gd fmla="val 50000" name="adj"/>
            </a:avLst>
          </a:prstGeom>
          <a:solidFill>
            <a:schemeClr val="lt1">
              <a:alpha val="37254"/>
            </a:schemeClr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</a:pPr>
            <a:r>
              <a:t/>
            </a:r>
            <a:endParaRPr b="0" i="0" sz="1600" u="none" cap="none" strike="noStrike">
              <a:solidFill>
                <a:srgbClr val="5E5E5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2" name="Google Shape;1012;p8"/>
          <p:cNvSpPr txBox="1"/>
          <p:nvPr/>
        </p:nvSpPr>
        <p:spPr>
          <a:xfrm>
            <a:off x="634525" y="608200"/>
            <a:ext cx="1103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6"/>
              </a:buClr>
              <a:buSzPts val="22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454546"/>
                </a:solidFill>
                <a:latin typeface="Montserrat"/>
                <a:ea typeface="Montserrat"/>
                <a:cs typeface="Montserrat"/>
                <a:sym typeface="Montserrat"/>
              </a:rPr>
              <a:t>BUSINESS MODEL </a:t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3" name="Google Shape;10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2175" y="3324225"/>
            <a:ext cx="2476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6188" y="2094250"/>
            <a:ext cx="5048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788" y="2241900"/>
            <a:ext cx="2476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8"/>
          <p:cNvSpPr txBox="1"/>
          <p:nvPr/>
        </p:nvSpPr>
        <p:spPr>
          <a:xfrm>
            <a:off x="807500" y="2398475"/>
            <a:ext cx="13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Manufacturing Companies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7" name="Google Shape;101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3850" y="2808287"/>
            <a:ext cx="576825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4137" y="2521916"/>
            <a:ext cx="78431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8"/>
          <p:cNvSpPr txBox="1"/>
          <p:nvPr/>
        </p:nvSpPr>
        <p:spPr>
          <a:xfrm>
            <a:off x="2715225" y="1912975"/>
            <a:ext cx="184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Subscriptions &amp; Premium Memberships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0" name="Google Shape;102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64875" y="4299873"/>
            <a:ext cx="672005" cy="6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8"/>
          <p:cNvSpPr txBox="1"/>
          <p:nvPr/>
        </p:nvSpPr>
        <p:spPr>
          <a:xfrm>
            <a:off x="2959450" y="4917700"/>
            <a:ext cx="177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Smart Monitoring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Intelligent analytics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2" name="Google Shape;102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15038" y="4942340"/>
            <a:ext cx="320133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28700" y="2075033"/>
            <a:ext cx="576825" cy="543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48337" y="2448262"/>
            <a:ext cx="403863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98275" y="1965977"/>
            <a:ext cx="576825" cy="5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90274" y="4436774"/>
            <a:ext cx="1120032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852200" y="5237988"/>
            <a:ext cx="2139925" cy="5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72177" y="4766522"/>
            <a:ext cx="672000" cy="746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8"/>
          <p:cNvSpPr txBox="1"/>
          <p:nvPr/>
        </p:nvSpPr>
        <p:spPr>
          <a:xfrm>
            <a:off x="4920450" y="4785875"/>
            <a:ext cx="177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B2B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Conferences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Supply Chain Forums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8"/>
          <p:cNvSpPr txBox="1"/>
          <p:nvPr/>
        </p:nvSpPr>
        <p:spPr>
          <a:xfrm>
            <a:off x="4592900" y="2529350"/>
            <a:ext cx="17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Direct Customer relationship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8"/>
          <p:cNvSpPr txBox="1"/>
          <p:nvPr/>
        </p:nvSpPr>
        <p:spPr>
          <a:xfrm>
            <a:off x="7105522" y="2118438"/>
            <a:ext cx="125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SAAS Infrastructure 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8"/>
          <p:cNvSpPr txBox="1"/>
          <p:nvPr/>
        </p:nvSpPr>
        <p:spPr>
          <a:xfrm>
            <a:off x="6443363" y="2702813"/>
            <a:ext cx="177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A.I. Camera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8"/>
          <p:cNvSpPr txBox="1"/>
          <p:nvPr/>
        </p:nvSpPr>
        <p:spPr>
          <a:xfrm>
            <a:off x="7097275" y="4942338"/>
            <a:ext cx="177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Development &amp; Deployment of software solution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8"/>
          <p:cNvSpPr txBox="1"/>
          <p:nvPr/>
        </p:nvSpPr>
        <p:spPr>
          <a:xfrm>
            <a:off x="9125097" y="2210838"/>
            <a:ext cx="125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Services 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8"/>
          <p:cNvSpPr txBox="1"/>
          <p:nvPr/>
        </p:nvSpPr>
        <p:spPr>
          <a:xfrm>
            <a:off x="8807001" y="2640375"/>
            <a:ext cx="15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Hardware prices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8"/>
          <p:cNvSpPr txBox="1"/>
          <p:nvPr/>
        </p:nvSpPr>
        <p:spPr>
          <a:xfrm>
            <a:off x="7232334" y="2537363"/>
            <a:ext cx="12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Solar Panels 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Custom 4">
      <a:dk1>
        <a:srgbClr val="5E5E5E"/>
      </a:dk1>
      <a:lt1>
        <a:srgbClr val="FFFFFF"/>
      </a:lt1>
      <a:dk2>
        <a:srgbClr val="454546"/>
      </a:dk2>
      <a:lt2>
        <a:srgbClr val="D5D5D5"/>
      </a:lt2>
      <a:accent1>
        <a:srgbClr val="00A2FF"/>
      </a:accent1>
      <a:accent2>
        <a:srgbClr val="56C1FF"/>
      </a:accent2>
      <a:accent3>
        <a:srgbClr val="73BEF9"/>
      </a:accent3>
      <a:accent4>
        <a:srgbClr val="2800FF"/>
      </a:accent4>
      <a:accent5>
        <a:srgbClr val="929292"/>
      </a:accent5>
      <a:accent6>
        <a:srgbClr val="56C0FE"/>
      </a:accent6>
      <a:hlink>
        <a:srgbClr val="0000FF"/>
      </a:hlink>
      <a:folHlink>
        <a:srgbClr val="D5D5D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Creativity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2023-04-17T19:29:53Z</dcterms:created>
  <dc:creator>Yannick Schnek</dc:creator>
</cp:coreProperties>
</file>