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Titillium Web SemiBold"/>
      <p:regular r:id="rId12"/>
      <p:bold r:id="rId13"/>
      <p:italic r:id="rId14"/>
      <p:boldItalic r:id="rId15"/>
    </p:embeddedFont>
    <p:embeddedFont>
      <p:font typeface="Libre Franklin"/>
      <p:regular r:id="rId16"/>
      <p:bold r:id="rId17"/>
      <p:italic r:id="rId18"/>
      <p:boldItalic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tilliumWebSemiBold-bold.fntdata"/><Relationship Id="rId12" Type="http://schemas.openxmlformats.org/officeDocument/2006/relationships/font" Target="fonts/TitilliumWebSemiBold-regular.fntdata"/><Relationship Id="rId15" Type="http://schemas.openxmlformats.org/officeDocument/2006/relationships/font" Target="fonts/TitilliumWebSemiBold-boldItalic.fntdata"/><Relationship Id="rId14" Type="http://schemas.openxmlformats.org/officeDocument/2006/relationships/font" Target="fonts/TitilliumWebSemiBold-italic.fntdata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19" Type="http://schemas.openxmlformats.org/officeDocument/2006/relationships/font" Target="fonts/LibreFranklin-boldItalic.fntdata"/><Relationship Id="rId18" Type="http://schemas.openxmlformats.org/officeDocument/2006/relationships/font" Target="fonts/LibreFrankl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db63a96f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bdb63a96f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08ce611190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08ce611190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5d273ee9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e5d273ee9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5d273ee9f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e5d273ee9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5d273ee9f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e5d273ee9f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5d273ee9f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e5d273ee9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(phone)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200" y="374475"/>
            <a:ext cx="2143586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00" y="696212"/>
            <a:ext cx="3433525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ght (phone)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9875" y="545621"/>
            <a:ext cx="3115050" cy="459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0" y="374475"/>
            <a:ext cx="2143586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dark gradient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2726" y="188875"/>
            <a:ext cx="1406326" cy="3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light texture A">
  <p:cSld name="CUSTOM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2726" y="188875"/>
            <a:ext cx="1406326" cy="3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0" y="4790425"/>
            <a:ext cx="9144000" cy="353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1100" y="4240251"/>
            <a:ext cx="1158325" cy="8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721359" y="4877306"/>
            <a:ext cx="3236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tillium Web Light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@interledger  #openpayments</a:t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1399416" y="4860575"/>
            <a:ext cx="84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 Light"/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#ILPhacks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blank">
  <p:cSld name="CUSTOM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no background B">
  <p:cSld name="CUSTOM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2749" y="188875"/>
            <a:ext cx="1406326" cy="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  <a:defRPr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407950" y="1776375"/>
            <a:ext cx="6772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team name}</a:t>
            </a:r>
            <a:endParaRPr b="1" sz="2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Hackathon 2024</a:t>
            </a:r>
            <a:endParaRPr b="1" sz="33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b="1" lang="en" sz="39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Meet the team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{Insert your team/solution name}</a:t>
            </a:r>
            <a:endParaRPr b="1"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10576" y="1985056"/>
            <a:ext cx="4791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" name="Google Shape;44;p9"/>
          <p:cNvSpPr/>
          <p:nvPr/>
        </p:nvSpPr>
        <p:spPr>
          <a:xfrm>
            <a:off x="5765251" y="1484400"/>
            <a:ext cx="2828700" cy="2785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{Insert photo of your team}</a:t>
            </a:r>
            <a:endParaRPr i="0" sz="1600" u="none" cap="none" strike="noStrike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b="1" lang="en" sz="39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 statement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</a:t>
            </a:r>
            <a:r>
              <a:rPr b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problem</a:t>
            </a: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that your hackathon solution solves}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</a:t>
            </a:r>
            <a:r>
              <a:rPr b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why</a:t>
            </a: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your team is tackling it, what are the benefits?} 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b="1" lang="en" sz="39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{Describe how your solutions works</a:t>
            </a:r>
            <a:endParaRPr b="1"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Include a one-page diagram/workflow of your solution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Include the tools you used 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Describe why your solution is unique}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8" name="Google Shape;58;p11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b="1" lang="en" sz="39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{Showcase </a:t>
            </a:r>
            <a:r>
              <a:rPr b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 demo</a:t>
            </a: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your project [max 2 min] 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i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Tip: pre-record it in case of </a:t>
            </a:r>
            <a:r>
              <a:rPr i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technical</a:t>
            </a:r>
            <a:r>
              <a:rPr i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difficulties on stage BUT </a:t>
            </a:r>
            <a:r>
              <a:rPr b="1" i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live demo is preferred</a:t>
            </a:r>
            <a:r>
              <a:rPr i="1"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65" name="Google Shape;65;p12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b="1" lang="en" sz="39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05300" y="2187725"/>
            <a:ext cx="61557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r>
              <a:rPr b="1" lang="en" sz="1600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Summarise and share</a:t>
            </a:r>
            <a:r>
              <a:rPr lang="en" sz="1600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what you would like to do next </a:t>
            </a:r>
            <a:r>
              <a:rPr i="1" lang="en" sz="1600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ledg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