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
  </p:notesMasterIdLst>
  <p:sldIdLst>
    <p:sldId id="256" r:id="rId3"/>
    <p:sldId id="257" r:id="rId4"/>
    <p:sldId id="258" r:id="rId5"/>
    <p:sldId id="259" r:id="rId6"/>
    <p:sldId id="260" r:id="rId7"/>
    <p:sldId id="261" r:id="rId8"/>
    <p:sldId id="262" r:id="rId9"/>
  </p:sldIdLst>
  <p:sldSz cx="9144000" cy="5715000" type="screen16x10"/>
  <p:notesSz cx="6858000" cy="9144000"/>
  <p:embeddedFontLst>
    <p:embeddedFont>
      <p:font typeface="Roboto" panose="02000000000000000000" pitchFamily="2" charset="0"/>
      <p:regular r:id="rId11"/>
      <p:bold r:id="rId12"/>
      <p:italic r:id="rId13"/>
      <p:boldItalic r:id="rId14"/>
    </p:embeddedFont>
    <p:embeddedFont>
      <p:font typeface="Roboto Mono Light" panose="00000009000000000000" pitchFamily="49" charset="0"/>
      <p:regular r:id="rId15"/>
      <p:bold r:id="rId16"/>
      <p:italic r:id="rId17"/>
      <p:boldItalic r:id="rId18"/>
    </p:embeddedFont>
    <p:embeddedFont>
      <p:font typeface="Titillium Web" panose="00000500000000000000" pitchFamily="2" charset="0"/>
      <p:regular r:id="rId19"/>
      <p:bold r:id="rId20"/>
      <p:italic r:id="rId21"/>
      <p:boldItalic r:id="rId22"/>
    </p:embeddedFont>
    <p:embeddedFont>
      <p:font typeface="Titillium Web SemiBold" panose="000007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81">
          <p15:clr>
            <a:srgbClr val="9AA0A6"/>
          </p15:clr>
        </p15:guide>
        <p15:guide id="2" orient="horz" pos="340">
          <p15:clr>
            <a:srgbClr val="9AA0A6"/>
          </p15:clr>
        </p15:guide>
        <p15:guide id="3" orient="horz" pos="510">
          <p15:clr>
            <a:srgbClr val="9AA0A6"/>
          </p15:clr>
        </p15:guide>
        <p15:guide id="4" pos="1644">
          <p15:clr>
            <a:srgbClr val="9AA0A6"/>
          </p15:clr>
        </p15:guide>
        <p15:guide id="5" pos="1425">
          <p15:clr>
            <a:srgbClr val="9AA0A6"/>
          </p15:clr>
        </p15:guide>
        <p15:guide id="6" pos="2880">
          <p15:clr>
            <a:srgbClr val="9AA0A6"/>
          </p15:clr>
        </p15:guide>
        <p15:guide id="7" pos="4318">
          <p15:clr>
            <a:srgbClr val="9AA0A6"/>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iI8XbwBlELwD40LCAlEgxdQXD8o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ara Leonard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04" y="77"/>
      </p:cViewPr>
      <p:guideLst>
        <p:guide orient="horz" pos="881"/>
        <p:guide orient="horz" pos="340"/>
        <p:guide orient="horz" pos="510"/>
        <p:guide pos="1644"/>
        <p:guide pos="1425"/>
        <p:guide pos="2880"/>
        <p:guide pos="43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7: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9"/>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9"/>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0"/>
          <p:cNvSpPr txBox="1">
            <a:spLocks noGrp="1"/>
          </p:cNvSpPr>
          <p:nvPr>
            <p:ph type="title" hasCustomPrompt="1"/>
          </p:nvPr>
        </p:nvSpPr>
        <p:spPr>
          <a:xfrm>
            <a:off x="311700" y="1229028"/>
            <a:ext cx="8520600" cy="2181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a:spLocks noGrp="1"/>
          </p:cNvSpPr>
          <p:nvPr>
            <p:ph type="body" idx="1"/>
          </p:nvPr>
        </p:nvSpPr>
        <p:spPr>
          <a:xfrm>
            <a:off x="311700" y="3502472"/>
            <a:ext cx="8520600" cy="1445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0"/>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2"/>
          <p:cNvSpPr txBox="1">
            <a:spLocks noGrp="1"/>
          </p:cNvSpPr>
          <p:nvPr>
            <p:ph type="ctrTitle"/>
          </p:nvPr>
        </p:nvSpPr>
        <p:spPr>
          <a:xfrm>
            <a:off x="311708" y="827306"/>
            <a:ext cx="8520600" cy="22806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5200"/>
              <a:buFont typeface="Arial"/>
              <a:buNone/>
              <a:defRPr sz="5200">
                <a:solidFill>
                  <a:schemeClr val="dk1"/>
                </a:solidFill>
              </a:defRPr>
            </a:lvl2pPr>
            <a:lvl3pPr lvl="2" algn="ctr">
              <a:lnSpc>
                <a:spcPct val="100000"/>
              </a:lnSpc>
              <a:spcBef>
                <a:spcPts val="0"/>
              </a:spcBef>
              <a:spcAft>
                <a:spcPts val="0"/>
              </a:spcAft>
              <a:buClr>
                <a:schemeClr val="dk1"/>
              </a:buClr>
              <a:buSzPts val="5200"/>
              <a:buFont typeface="Arial"/>
              <a:buNone/>
              <a:defRPr sz="5200">
                <a:solidFill>
                  <a:schemeClr val="dk1"/>
                </a:solidFill>
              </a:defRPr>
            </a:lvl3pPr>
            <a:lvl4pPr lvl="3" algn="ctr">
              <a:lnSpc>
                <a:spcPct val="100000"/>
              </a:lnSpc>
              <a:spcBef>
                <a:spcPts val="0"/>
              </a:spcBef>
              <a:spcAft>
                <a:spcPts val="0"/>
              </a:spcAft>
              <a:buClr>
                <a:schemeClr val="dk1"/>
              </a:buClr>
              <a:buSzPts val="5200"/>
              <a:buFont typeface="Arial"/>
              <a:buNone/>
              <a:defRPr sz="5200">
                <a:solidFill>
                  <a:schemeClr val="dk1"/>
                </a:solidFill>
              </a:defRPr>
            </a:lvl4pPr>
            <a:lvl5pPr lvl="4" algn="ctr">
              <a:lnSpc>
                <a:spcPct val="100000"/>
              </a:lnSpc>
              <a:spcBef>
                <a:spcPts val="0"/>
              </a:spcBef>
              <a:spcAft>
                <a:spcPts val="0"/>
              </a:spcAft>
              <a:buClr>
                <a:schemeClr val="dk1"/>
              </a:buClr>
              <a:buSzPts val="5200"/>
              <a:buFont typeface="Arial"/>
              <a:buNone/>
              <a:defRPr sz="5200">
                <a:solidFill>
                  <a:schemeClr val="dk1"/>
                </a:solidFill>
              </a:defRPr>
            </a:lvl5pPr>
            <a:lvl6pPr lvl="5" algn="ctr">
              <a:lnSpc>
                <a:spcPct val="100000"/>
              </a:lnSpc>
              <a:spcBef>
                <a:spcPts val="0"/>
              </a:spcBef>
              <a:spcAft>
                <a:spcPts val="0"/>
              </a:spcAft>
              <a:buClr>
                <a:schemeClr val="dk1"/>
              </a:buClr>
              <a:buSzPts val="5200"/>
              <a:buFont typeface="Arial"/>
              <a:buNone/>
              <a:defRPr sz="5200">
                <a:solidFill>
                  <a:schemeClr val="dk1"/>
                </a:solidFill>
              </a:defRPr>
            </a:lvl6pPr>
            <a:lvl7pPr lvl="6" algn="ctr">
              <a:lnSpc>
                <a:spcPct val="100000"/>
              </a:lnSpc>
              <a:spcBef>
                <a:spcPts val="0"/>
              </a:spcBef>
              <a:spcAft>
                <a:spcPts val="0"/>
              </a:spcAft>
              <a:buClr>
                <a:schemeClr val="dk1"/>
              </a:buClr>
              <a:buSzPts val="5200"/>
              <a:buFont typeface="Arial"/>
              <a:buNone/>
              <a:defRPr sz="5200">
                <a:solidFill>
                  <a:schemeClr val="dk1"/>
                </a:solidFill>
              </a:defRPr>
            </a:lvl7pPr>
            <a:lvl8pPr lvl="7" algn="ctr">
              <a:lnSpc>
                <a:spcPct val="100000"/>
              </a:lnSpc>
              <a:spcBef>
                <a:spcPts val="0"/>
              </a:spcBef>
              <a:spcAft>
                <a:spcPts val="0"/>
              </a:spcAft>
              <a:buClr>
                <a:schemeClr val="dk1"/>
              </a:buClr>
              <a:buSzPts val="5200"/>
              <a:buFont typeface="Arial"/>
              <a:buNone/>
              <a:defRPr sz="5200">
                <a:solidFill>
                  <a:schemeClr val="dk1"/>
                </a:solidFill>
              </a:defRPr>
            </a:lvl8pPr>
            <a:lvl9pPr lvl="8" algn="ctr">
              <a:lnSpc>
                <a:spcPct val="100000"/>
              </a:lnSpc>
              <a:spcBef>
                <a:spcPts val="0"/>
              </a:spcBef>
              <a:spcAft>
                <a:spcPts val="0"/>
              </a:spcAft>
              <a:buClr>
                <a:schemeClr val="dk1"/>
              </a:buClr>
              <a:buSzPts val="5200"/>
              <a:buFont typeface="Arial"/>
              <a:buNone/>
              <a:defRPr sz="5200">
                <a:solidFill>
                  <a:schemeClr val="dk1"/>
                </a:solidFill>
              </a:defRPr>
            </a:lvl9pPr>
          </a:lstStyle>
          <a:p>
            <a:endParaRPr/>
          </a:p>
        </p:txBody>
      </p:sp>
      <p:sp>
        <p:nvSpPr>
          <p:cNvPr id="56" name="Google Shape;56;p12"/>
          <p:cNvSpPr txBox="1">
            <a:spLocks noGrp="1"/>
          </p:cNvSpPr>
          <p:nvPr>
            <p:ph type="subTitle" idx="1"/>
          </p:nvPr>
        </p:nvSpPr>
        <p:spPr>
          <a:xfrm>
            <a:off x="311700" y="3149028"/>
            <a:ext cx="8520600" cy="8808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57" name="Google Shape;57;p12"/>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a:endParaRPr/>
          </a:p>
        </p:txBody>
      </p:sp>
      <p:sp>
        <p:nvSpPr>
          <p:cNvPr id="60" name="Google Shape;60;p22"/>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1" name="Google Shape;61;p22"/>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311700" y="2389833"/>
            <a:ext cx="8520600" cy="935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3600"/>
              <a:buFont typeface="Arial"/>
              <a:buNone/>
              <a:defRPr sz="3600">
                <a:solidFill>
                  <a:schemeClr val="dk1"/>
                </a:solidFill>
              </a:defRPr>
            </a:lvl2pPr>
            <a:lvl3pPr lvl="2" algn="ctr">
              <a:lnSpc>
                <a:spcPct val="100000"/>
              </a:lnSpc>
              <a:spcBef>
                <a:spcPts val="0"/>
              </a:spcBef>
              <a:spcAft>
                <a:spcPts val="0"/>
              </a:spcAft>
              <a:buClr>
                <a:schemeClr val="dk1"/>
              </a:buClr>
              <a:buSzPts val="3600"/>
              <a:buFont typeface="Arial"/>
              <a:buNone/>
              <a:defRPr sz="3600">
                <a:solidFill>
                  <a:schemeClr val="dk1"/>
                </a:solidFill>
              </a:defRPr>
            </a:lvl3pPr>
            <a:lvl4pPr lvl="3" algn="ctr">
              <a:lnSpc>
                <a:spcPct val="100000"/>
              </a:lnSpc>
              <a:spcBef>
                <a:spcPts val="0"/>
              </a:spcBef>
              <a:spcAft>
                <a:spcPts val="0"/>
              </a:spcAft>
              <a:buClr>
                <a:schemeClr val="dk1"/>
              </a:buClr>
              <a:buSzPts val="3600"/>
              <a:buFont typeface="Arial"/>
              <a:buNone/>
              <a:defRPr sz="3600">
                <a:solidFill>
                  <a:schemeClr val="dk1"/>
                </a:solidFill>
              </a:defRPr>
            </a:lvl4pPr>
            <a:lvl5pPr lvl="4" algn="ctr">
              <a:lnSpc>
                <a:spcPct val="100000"/>
              </a:lnSpc>
              <a:spcBef>
                <a:spcPts val="0"/>
              </a:spcBef>
              <a:spcAft>
                <a:spcPts val="0"/>
              </a:spcAft>
              <a:buClr>
                <a:schemeClr val="dk1"/>
              </a:buClr>
              <a:buSzPts val="3600"/>
              <a:buFont typeface="Arial"/>
              <a:buNone/>
              <a:defRPr sz="3600">
                <a:solidFill>
                  <a:schemeClr val="dk1"/>
                </a:solidFill>
              </a:defRPr>
            </a:lvl5pPr>
            <a:lvl6pPr lvl="5" algn="ctr">
              <a:lnSpc>
                <a:spcPct val="100000"/>
              </a:lnSpc>
              <a:spcBef>
                <a:spcPts val="0"/>
              </a:spcBef>
              <a:spcAft>
                <a:spcPts val="0"/>
              </a:spcAft>
              <a:buClr>
                <a:schemeClr val="dk1"/>
              </a:buClr>
              <a:buSzPts val="3600"/>
              <a:buFont typeface="Arial"/>
              <a:buNone/>
              <a:defRPr sz="3600">
                <a:solidFill>
                  <a:schemeClr val="dk1"/>
                </a:solidFill>
              </a:defRPr>
            </a:lvl6pPr>
            <a:lvl7pPr lvl="6" algn="ctr">
              <a:lnSpc>
                <a:spcPct val="100000"/>
              </a:lnSpc>
              <a:spcBef>
                <a:spcPts val="0"/>
              </a:spcBef>
              <a:spcAft>
                <a:spcPts val="0"/>
              </a:spcAft>
              <a:buClr>
                <a:schemeClr val="dk1"/>
              </a:buClr>
              <a:buSzPts val="3600"/>
              <a:buFont typeface="Arial"/>
              <a:buNone/>
              <a:defRPr sz="3600">
                <a:solidFill>
                  <a:schemeClr val="dk1"/>
                </a:solidFill>
              </a:defRPr>
            </a:lvl7pPr>
            <a:lvl8pPr lvl="7" algn="ctr">
              <a:lnSpc>
                <a:spcPct val="100000"/>
              </a:lnSpc>
              <a:spcBef>
                <a:spcPts val="0"/>
              </a:spcBef>
              <a:spcAft>
                <a:spcPts val="0"/>
              </a:spcAft>
              <a:buClr>
                <a:schemeClr val="dk1"/>
              </a:buClr>
              <a:buSzPts val="3600"/>
              <a:buFont typeface="Arial"/>
              <a:buNone/>
              <a:defRPr sz="3600">
                <a:solidFill>
                  <a:schemeClr val="dk1"/>
                </a:solidFill>
              </a:defRPr>
            </a:lvl8pPr>
            <a:lvl9pPr lvl="8" algn="ctr">
              <a:lnSpc>
                <a:spcPct val="100000"/>
              </a:lnSpc>
              <a:spcBef>
                <a:spcPts val="0"/>
              </a:spcBef>
              <a:spcAft>
                <a:spcPts val="0"/>
              </a:spcAft>
              <a:buClr>
                <a:schemeClr val="dk1"/>
              </a:buClr>
              <a:buSzPts val="3600"/>
              <a:buFont typeface="Arial"/>
              <a:buNone/>
              <a:defRPr sz="3600">
                <a:solidFill>
                  <a:schemeClr val="dk1"/>
                </a:solidFill>
              </a:defRPr>
            </a:lvl9pPr>
          </a:lstStyle>
          <a:p>
            <a:endParaRPr/>
          </a:p>
        </p:txBody>
      </p:sp>
      <p:sp>
        <p:nvSpPr>
          <p:cNvPr id="64" name="Google Shape;64;p2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a:endParaRPr/>
          </a:p>
        </p:txBody>
      </p:sp>
      <p:sp>
        <p:nvSpPr>
          <p:cNvPr id="67" name="Google Shape;67;p24"/>
          <p:cNvSpPr txBox="1">
            <a:spLocks noGrp="1"/>
          </p:cNvSpPr>
          <p:nvPr>
            <p:ph type="body" idx="1"/>
          </p:nvPr>
        </p:nvSpPr>
        <p:spPr>
          <a:xfrm>
            <a:off x="3117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8" name="Google Shape;68;p24"/>
          <p:cNvSpPr txBox="1">
            <a:spLocks noGrp="1"/>
          </p:cNvSpPr>
          <p:nvPr>
            <p:ph type="body" idx="2"/>
          </p:nvPr>
        </p:nvSpPr>
        <p:spPr>
          <a:xfrm>
            <a:off x="48324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69" name="Google Shape;69;p2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800"/>
              <a:buFont typeface="Arial"/>
              <a:buNone/>
              <a:defRPr sz="2800">
                <a:solidFill>
                  <a:schemeClr val="dk1"/>
                </a:solidFill>
              </a:defRPr>
            </a:lvl2pPr>
            <a:lvl3pPr lvl="2" algn="l">
              <a:lnSpc>
                <a:spcPct val="100000"/>
              </a:lnSpc>
              <a:spcBef>
                <a:spcPts val="0"/>
              </a:spcBef>
              <a:spcAft>
                <a:spcPts val="0"/>
              </a:spcAft>
              <a:buClr>
                <a:schemeClr val="dk1"/>
              </a:buClr>
              <a:buSzPts val="2800"/>
              <a:buFont typeface="Arial"/>
              <a:buNone/>
              <a:defRPr sz="2800">
                <a:solidFill>
                  <a:schemeClr val="dk1"/>
                </a:solidFill>
              </a:defRPr>
            </a:lvl3pPr>
            <a:lvl4pPr lvl="3" algn="l">
              <a:lnSpc>
                <a:spcPct val="100000"/>
              </a:lnSpc>
              <a:spcBef>
                <a:spcPts val="0"/>
              </a:spcBef>
              <a:spcAft>
                <a:spcPts val="0"/>
              </a:spcAft>
              <a:buClr>
                <a:schemeClr val="dk1"/>
              </a:buClr>
              <a:buSzPts val="2800"/>
              <a:buFont typeface="Arial"/>
              <a:buNone/>
              <a:defRPr sz="2800">
                <a:solidFill>
                  <a:schemeClr val="dk1"/>
                </a:solidFill>
              </a:defRPr>
            </a:lvl4pPr>
            <a:lvl5pPr lvl="4" algn="l">
              <a:lnSpc>
                <a:spcPct val="100000"/>
              </a:lnSpc>
              <a:spcBef>
                <a:spcPts val="0"/>
              </a:spcBef>
              <a:spcAft>
                <a:spcPts val="0"/>
              </a:spcAft>
              <a:buClr>
                <a:schemeClr val="dk1"/>
              </a:buClr>
              <a:buSzPts val="2800"/>
              <a:buFont typeface="Arial"/>
              <a:buNone/>
              <a:defRPr sz="2800">
                <a:solidFill>
                  <a:schemeClr val="dk1"/>
                </a:solidFill>
              </a:defRPr>
            </a:lvl5pPr>
            <a:lvl6pPr lvl="5" algn="l">
              <a:lnSpc>
                <a:spcPct val="100000"/>
              </a:lnSpc>
              <a:spcBef>
                <a:spcPts val="0"/>
              </a:spcBef>
              <a:spcAft>
                <a:spcPts val="0"/>
              </a:spcAft>
              <a:buClr>
                <a:schemeClr val="dk1"/>
              </a:buClr>
              <a:buSzPts val="2800"/>
              <a:buFont typeface="Arial"/>
              <a:buNone/>
              <a:defRPr sz="2800">
                <a:solidFill>
                  <a:schemeClr val="dk1"/>
                </a:solidFill>
              </a:defRPr>
            </a:lvl6pPr>
            <a:lvl7pPr lvl="6" algn="l">
              <a:lnSpc>
                <a:spcPct val="100000"/>
              </a:lnSpc>
              <a:spcBef>
                <a:spcPts val="0"/>
              </a:spcBef>
              <a:spcAft>
                <a:spcPts val="0"/>
              </a:spcAft>
              <a:buClr>
                <a:schemeClr val="dk1"/>
              </a:buClr>
              <a:buSzPts val="2800"/>
              <a:buFont typeface="Arial"/>
              <a:buNone/>
              <a:defRPr sz="2800">
                <a:solidFill>
                  <a:schemeClr val="dk1"/>
                </a:solidFill>
              </a:defRPr>
            </a:lvl7pPr>
            <a:lvl8pPr lvl="7" algn="l">
              <a:lnSpc>
                <a:spcPct val="100000"/>
              </a:lnSpc>
              <a:spcBef>
                <a:spcPts val="0"/>
              </a:spcBef>
              <a:spcAft>
                <a:spcPts val="0"/>
              </a:spcAft>
              <a:buClr>
                <a:schemeClr val="dk1"/>
              </a:buClr>
              <a:buSzPts val="2800"/>
              <a:buFont typeface="Arial"/>
              <a:buNone/>
              <a:defRPr sz="2800">
                <a:solidFill>
                  <a:schemeClr val="dk1"/>
                </a:solidFill>
              </a:defRPr>
            </a:lvl8pPr>
            <a:lvl9pPr lvl="8" algn="l">
              <a:lnSpc>
                <a:spcPct val="100000"/>
              </a:lnSpc>
              <a:spcBef>
                <a:spcPts val="0"/>
              </a:spcBef>
              <a:spcAft>
                <a:spcPts val="0"/>
              </a:spcAft>
              <a:buClr>
                <a:schemeClr val="dk1"/>
              </a:buClr>
              <a:buSzPts val="2800"/>
              <a:buFont typeface="Arial"/>
              <a:buNone/>
              <a:defRPr sz="2800">
                <a:solidFill>
                  <a:schemeClr val="dk1"/>
                </a:solidFill>
              </a:defRPr>
            </a:lvl9pPr>
          </a:lstStyle>
          <a:p>
            <a:endParaRPr/>
          </a:p>
        </p:txBody>
      </p:sp>
      <p:sp>
        <p:nvSpPr>
          <p:cNvPr id="72" name="Google Shape;72;p25"/>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311700" y="617333"/>
            <a:ext cx="2808000" cy="839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2400"/>
              <a:buFont typeface="Arial"/>
              <a:buNone/>
              <a:defRPr sz="2400">
                <a:solidFill>
                  <a:schemeClr val="dk1"/>
                </a:solidFill>
              </a:defRPr>
            </a:lvl2pPr>
            <a:lvl3pPr lvl="2" algn="l">
              <a:lnSpc>
                <a:spcPct val="100000"/>
              </a:lnSpc>
              <a:spcBef>
                <a:spcPts val="0"/>
              </a:spcBef>
              <a:spcAft>
                <a:spcPts val="0"/>
              </a:spcAft>
              <a:buClr>
                <a:schemeClr val="dk1"/>
              </a:buClr>
              <a:buSzPts val="2400"/>
              <a:buFont typeface="Arial"/>
              <a:buNone/>
              <a:defRPr sz="2400">
                <a:solidFill>
                  <a:schemeClr val="dk1"/>
                </a:solidFill>
              </a:defRPr>
            </a:lvl3pPr>
            <a:lvl4pPr lvl="3" algn="l">
              <a:lnSpc>
                <a:spcPct val="100000"/>
              </a:lnSpc>
              <a:spcBef>
                <a:spcPts val="0"/>
              </a:spcBef>
              <a:spcAft>
                <a:spcPts val="0"/>
              </a:spcAft>
              <a:buClr>
                <a:schemeClr val="dk1"/>
              </a:buClr>
              <a:buSzPts val="2400"/>
              <a:buFont typeface="Arial"/>
              <a:buNone/>
              <a:defRPr sz="2400">
                <a:solidFill>
                  <a:schemeClr val="dk1"/>
                </a:solidFill>
              </a:defRPr>
            </a:lvl4pPr>
            <a:lvl5pPr lvl="4" algn="l">
              <a:lnSpc>
                <a:spcPct val="100000"/>
              </a:lnSpc>
              <a:spcBef>
                <a:spcPts val="0"/>
              </a:spcBef>
              <a:spcAft>
                <a:spcPts val="0"/>
              </a:spcAft>
              <a:buClr>
                <a:schemeClr val="dk1"/>
              </a:buClr>
              <a:buSzPts val="2400"/>
              <a:buFont typeface="Arial"/>
              <a:buNone/>
              <a:defRPr sz="2400">
                <a:solidFill>
                  <a:schemeClr val="dk1"/>
                </a:solidFill>
              </a:defRPr>
            </a:lvl5pPr>
            <a:lvl6pPr lvl="5" algn="l">
              <a:lnSpc>
                <a:spcPct val="100000"/>
              </a:lnSpc>
              <a:spcBef>
                <a:spcPts val="0"/>
              </a:spcBef>
              <a:spcAft>
                <a:spcPts val="0"/>
              </a:spcAft>
              <a:buClr>
                <a:schemeClr val="dk1"/>
              </a:buClr>
              <a:buSzPts val="2400"/>
              <a:buFont typeface="Arial"/>
              <a:buNone/>
              <a:defRPr sz="2400">
                <a:solidFill>
                  <a:schemeClr val="dk1"/>
                </a:solidFill>
              </a:defRPr>
            </a:lvl6pPr>
            <a:lvl7pPr lvl="6" algn="l">
              <a:lnSpc>
                <a:spcPct val="100000"/>
              </a:lnSpc>
              <a:spcBef>
                <a:spcPts val="0"/>
              </a:spcBef>
              <a:spcAft>
                <a:spcPts val="0"/>
              </a:spcAft>
              <a:buClr>
                <a:schemeClr val="dk1"/>
              </a:buClr>
              <a:buSzPts val="2400"/>
              <a:buFont typeface="Arial"/>
              <a:buNone/>
              <a:defRPr sz="2400">
                <a:solidFill>
                  <a:schemeClr val="dk1"/>
                </a:solidFill>
              </a:defRPr>
            </a:lvl7pPr>
            <a:lvl8pPr lvl="7" algn="l">
              <a:lnSpc>
                <a:spcPct val="100000"/>
              </a:lnSpc>
              <a:spcBef>
                <a:spcPts val="0"/>
              </a:spcBef>
              <a:spcAft>
                <a:spcPts val="0"/>
              </a:spcAft>
              <a:buClr>
                <a:schemeClr val="dk1"/>
              </a:buClr>
              <a:buSzPts val="2400"/>
              <a:buFont typeface="Arial"/>
              <a:buNone/>
              <a:defRPr sz="2400">
                <a:solidFill>
                  <a:schemeClr val="dk1"/>
                </a:solidFill>
              </a:defRPr>
            </a:lvl8pPr>
            <a:lvl9pPr lvl="8" algn="l">
              <a:lnSpc>
                <a:spcPct val="100000"/>
              </a:lnSpc>
              <a:spcBef>
                <a:spcPts val="0"/>
              </a:spcBef>
              <a:spcAft>
                <a:spcPts val="0"/>
              </a:spcAft>
              <a:buClr>
                <a:schemeClr val="dk1"/>
              </a:buClr>
              <a:buSzPts val="2400"/>
              <a:buFont typeface="Arial"/>
              <a:buNone/>
              <a:defRPr sz="2400">
                <a:solidFill>
                  <a:schemeClr val="dk1"/>
                </a:solidFill>
              </a:defRPr>
            </a:lvl9pPr>
          </a:lstStyle>
          <a:p>
            <a:endParaRPr/>
          </a:p>
        </p:txBody>
      </p:sp>
      <p:sp>
        <p:nvSpPr>
          <p:cNvPr id="75" name="Google Shape;75;p26"/>
          <p:cNvSpPr txBox="1">
            <a:spLocks noGrp="1"/>
          </p:cNvSpPr>
          <p:nvPr>
            <p:ph type="body" idx="1"/>
          </p:nvPr>
        </p:nvSpPr>
        <p:spPr>
          <a:xfrm>
            <a:off x="311700" y="1544000"/>
            <a:ext cx="2808000" cy="35328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76" name="Google Shape;76;p26"/>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a:off x="490250" y="500167"/>
            <a:ext cx="6367800" cy="45453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4800"/>
              <a:buFont typeface="Arial"/>
              <a:buNone/>
              <a:defRPr sz="4800">
                <a:solidFill>
                  <a:schemeClr val="dk1"/>
                </a:solidFill>
              </a:defRPr>
            </a:lvl2pPr>
            <a:lvl3pPr lvl="2" algn="l">
              <a:lnSpc>
                <a:spcPct val="100000"/>
              </a:lnSpc>
              <a:spcBef>
                <a:spcPts val="0"/>
              </a:spcBef>
              <a:spcAft>
                <a:spcPts val="0"/>
              </a:spcAft>
              <a:buClr>
                <a:schemeClr val="dk1"/>
              </a:buClr>
              <a:buSzPts val="4800"/>
              <a:buFont typeface="Arial"/>
              <a:buNone/>
              <a:defRPr sz="4800">
                <a:solidFill>
                  <a:schemeClr val="dk1"/>
                </a:solidFill>
              </a:defRPr>
            </a:lvl3pPr>
            <a:lvl4pPr lvl="3" algn="l">
              <a:lnSpc>
                <a:spcPct val="100000"/>
              </a:lnSpc>
              <a:spcBef>
                <a:spcPts val="0"/>
              </a:spcBef>
              <a:spcAft>
                <a:spcPts val="0"/>
              </a:spcAft>
              <a:buClr>
                <a:schemeClr val="dk1"/>
              </a:buClr>
              <a:buSzPts val="4800"/>
              <a:buFont typeface="Arial"/>
              <a:buNone/>
              <a:defRPr sz="4800">
                <a:solidFill>
                  <a:schemeClr val="dk1"/>
                </a:solidFill>
              </a:defRPr>
            </a:lvl4pPr>
            <a:lvl5pPr lvl="4" algn="l">
              <a:lnSpc>
                <a:spcPct val="100000"/>
              </a:lnSpc>
              <a:spcBef>
                <a:spcPts val="0"/>
              </a:spcBef>
              <a:spcAft>
                <a:spcPts val="0"/>
              </a:spcAft>
              <a:buClr>
                <a:schemeClr val="dk1"/>
              </a:buClr>
              <a:buSzPts val="4800"/>
              <a:buFont typeface="Arial"/>
              <a:buNone/>
              <a:defRPr sz="4800">
                <a:solidFill>
                  <a:schemeClr val="dk1"/>
                </a:solidFill>
              </a:defRPr>
            </a:lvl5pPr>
            <a:lvl6pPr lvl="5" algn="l">
              <a:lnSpc>
                <a:spcPct val="100000"/>
              </a:lnSpc>
              <a:spcBef>
                <a:spcPts val="0"/>
              </a:spcBef>
              <a:spcAft>
                <a:spcPts val="0"/>
              </a:spcAft>
              <a:buClr>
                <a:schemeClr val="dk1"/>
              </a:buClr>
              <a:buSzPts val="4800"/>
              <a:buFont typeface="Arial"/>
              <a:buNone/>
              <a:defRPr sz="4800">
                <a:solidFill>
                  <a:schemeClr val="dk1"/>
                </a:solidFill>
              </a:defRPr>
            </a:lvl6pPr>
            <a:lvl7pPr lvl="6" algn="l">
              <a:lnSpc>
                <a:spcPct val="100000"/>
              </a:lnSpc>
              <a:spcBef>
                <a:spcPts val="0"/>
              </a:spcBef>
              <a:spcAft>
                <a:spcPts val="0"/>
              </a:spcAft>
              <a:buClr>
                <a:schemeClr val="dk1"/>
              </a:buClr>
              <a:buSzPts val="4800"/>
              <a:buFont typeface="Arial"/>
              <a:buNone/>
              <a:defRPr sz="4800">
                <a:solidFill>
                  <a:schemeClr val="dk1"/>
                </a:solidFill>
              </a:defRPr>
            </a:lvl7pPr>
            <a:lvl8pPr lvl="7" algn="l">
              <a:lnSpc>
                <a:spcPct val="100000"/>
              </a:lnSpc>
              <a:spcBef>
                <a:spcPts val="0"/>
              </a:spcBef>
              <a:spcAft>
                <a:spcPts val="0"/>
              </a:spcAft>
              <a:buClr>
                <a:schemeClr val="dk1"/>
              </a:buClr>
              <a:buSzPts val="4800"/>
              <a:buFont typeface="Arial"/>
              <a:buNone/>
              <a:defRPr sz="4800">
                <a:solidFill>
                  <a:schemeClr val="dk1"/>
                </a:solidFill>
              </a:defRPr>
            </a:lvl8pPr>
            <a:lvl9pPr lvl="8" algn="l">
              <a:lnSpc>
                <a:spcPct val="100000"/>
              </a:lnSpc>
              <a:spcBef>
                <a:spcPts val="0"/>
              </a:spcBef>
              <a:spcAft>
                <a:spcPts val="0"/>
              </a:spcAft>
              <a:buClr>
                <a:schemeClr val="dk1"/>
              </a:buClr>
              <a:buSzPts val="4800"/>
              <a:buFont typeface="Arial"/>
              <a:buNone/>
              <a:defRPr sz="4800">
                <a:solidFill>
                  <a:schemeClr val="dk1"/>
                </a:solidFill>
              </a:defRPr>
            </a:lvl9pPr>
          </a:lstStyle>
          <a:p>
            <a:endParaRPr/>
          </a:p>
        </p:txBody>
      </p:sp>
      <p:sp>
        <p:nvSpPr>
          <p:cNvPr id="79" name="Google Shape;79;p27"/>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0"/>
        <p:cNvGrpSpPr/>
        <p:nvPr/>
      </p:nvGrpSpPr>
      <p:grpSpPr>
        <a:xfrm>
          <a:off x="0" y="0"/>
          <a:ext cx="0" cy="0"/>
          <a:chOff x="0" y="0"/>
          <a:chExt cx="0" cy="0"/>
        </a:xfrm>
      </p:grpSpPr>
      <p:sp>
        <p:nvSpPr>
          <p:cNvPr id="81" name="Google Shape;81;p28"/>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8"/>
          <p:cNvSpPr txBox="1">
            <a:spLocks noGrp="1"/>
          </p:cNvSpPr>
          <p:nvPr>
            <p:ph type="title"/>
          </p:nvPr>
        </p:nvSpPr>
        <p:spPr>
          <a:xfrm>
            <a:off x="265500" y="1370194"/>
            <a:ext cx="4045200" cy="16470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4200"/>
              <a:buFont typeface="Arial"/>
              <a:buNone/>
              <a:defRPr sz="4200">
                <a:solidFill>
                  <a:schemeClr val="dk1"/>
                </a:solidFill>
              </a:defRPr>
            </a:lvl2pPr>
            <a:lvl3pPr lvl="2" algn="ctr">
              <a:lnSpc>
                <a:spcPct val="100000"/>
              </a:lnSpc>
              <a:spcBef>
                <a:spcPts val="0"/>
              </a:spcBef>
              <a:spcAft>
                <a:spcPts val="0"/>
              </a:spcAft>
              <a:buClr>
                <a:schemeClr val="dk1"/>
              </a:buClr>
              <a:buSzPts val="4200"/>
              <a:buFont typeface="Arial"/>
              <a:buNone/>
              <a:defRPr sz="4200">
                <a:solidFill>
                  <a:schemeClr val="dk1"/>
                </a:solidFill>
              </a:defRPr>
            </a:lvl3pPr>
            <a:lvl4pPr lvl="3" algn="ctr">
              <a:lnSpc>
                <a:spcPct val="100000"/>
              </a:lnSpc>
              <a:spcBef>
                <a:spcPts val="0"/>
              </a:spcBef>
              <a:spcAft>
                <a:spcPts val="0"/>
              </a:spcAft>
              <a:buClr>
                <a:schemeClr val="dk1"/>
              </a:buClr>
              <a:buSzPts val="4200"/>
              <a:buFont typeface="Arial"/>
              <a:buNone/>
              <a:defRPr sz="4200">
                <a:solidFill>
                  <a:schemeClr val="dk1"/>
                </a:solidFill>
              </a:defRPr>
            </a:lvl4pPr>
            <a:lvl5pPr lvl="4" algn="ctr">
              <a:lnSpc>
                <a:spcPct val="100000"/>
              </a:lnSpc>
              <a:spcBef>
                <a:spcPts val="0"/>
              </a:spcBef>
              <a:spcAft>
                <a:spcPts val="0"/>
              </a:spcAft>
              <a:buClr>
                <a:schemeClr val="dk1"/>
              </a:buClr>
              <a:buSzPts val="4200"/>
              <a:buFont typeface="Arial"/>
              <a:buNone/>
              <a:defRPr sz="4200">
                <a:solidFill>
                  <a:schemeClr val="dk1"/>
                </a:solidFill>
              </a:defRPr>
            </a:lvl5pPr>
            <a:lvl6pPr lvl="5" algn="ctr">
              <a:lnSpc>
                <a:spcPct val="100000"/>
              </a:lnSpc>
              <a:spcBef>
                <a:spcPts val="0"/>
              </a:spcBef>
              <a:spcAft>
                <a:spcPts val="0"/>
              </a:spcAft>
              <a:buClr>
                <a:schemeClr val="dk1"/>
              </a:buClr>
              <a:buSzPts val="4200"/>
              <a:buFont typeface="Arial"/>
              <a:buNone/>
              <a:defRPr sz="4200">
                <a:solidFill>
                  <a:schemeClr val="dk1"/>
                </a:solidFill>
              </a:defRPr>
            </a:lvl6pPr>
            <a:lvl7pPr lvl="6" algn="ctr">
              <a:lnSpc>
                <a:spcPct val="100000"/>
              </a:lnSpc>
              <a:spcBef>
                <a:spcPts val="0"/>
              </a:spcBef>
              <a:spcAft>
                <a:spcPts val="0"/>
              </a:spcAft>
              <a:buClr>
                <a:schemeClr val="dk1"/>
              </a:buClr>
              <a:buSzPts val="4200"/>
              <a:buFont typeface="Arial"/>
              <a:buNone/>
              <a:defRPr sz="4200">
                <a:solidFill>
                  <a:schemeClr val="dk1"/>
                </a:solidFill>
              </a:defRPr>
            </a:lvl7pPr>
            <a:lvl8pPr lvl="7" algn="ctr">
              <a:lnSpc>
                <a:spcPct val="100000"/>
              </a:lnSpc>
              <a:spcBef>
                <a:spcPts val="0"/>
              </a:spcBef>
              <a:spcAft>
                <a:spcPts val="0"/>
              </a:spcAft>
              <a:buClr>
                <a:schemeClr val="dk1"/>
              </a:buClr>
              <a:buSzPts val="4200"/>
              <a:buFont typeface="Arial"/>
              <a:buNone/>
              <a:defRPr sz="4200">
                <a:solidFill>
                  <a:schemeClr val="dk1"/>
                </a:solidFill>
              </a:defRPr>
            </a:lvl8pPr>
            <a:lvl9pPr lvl="8" algn="ctr">
              <a:lnSpc>
                <a:spcPct val="100000"/>
              </a:lnSpc>
              <a:spcBef>
                <a:spcPts val="0"/>
              </a:spcBef>
              <a:spcAft>
                <a:spcPts val="0"/>
              </a:spcAft>
              <a:buClr>
                <a:schemeClr val="dk1"/>
              </a:buClr>
              <a:buSzPts val="4200"/>
              <a:buFont typeface="Arial"/>
              <a:buNone/>
              <a:defRPr sz="4200">
                <a:solidFill>
                  <a:schemeClr val="dk1"/>
                </a:solidFill>
              </a:defRPr>
            </a:lvl9pPr>
          </a:lstStyle>
          <a:p>
            <a:endParaRPr/>
          </a:p>
        </p:txBody>
      </p:sp>
      <p:sp>
        <p:nvSpPr>
          <p:cNvPr id="83" name="Google Shape;83;p28"/>
          <p:cNvSpPr txBox="1">
            <a:spLocks noGrp="1"/>
          </p:cNvSpPr>
          <p:nvPr>
            <p:ph type="subTitle" idx="1"/>
          </p:nvPr>
        </p:nvSpPr>
        <p:spPr>
          <a:xfrm>
            <a:off x="265500" y="3114528"/>
            <a:ext cx="4045200" cy="13722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84" name="Google Shape;84;p28"/>
          <p:cNvSpPr txBox="1">
            <a:spLocks noGrp="1"/>
          </p:cNvSpPr>
          <p:nvPr>
            <p:ph type="body" idx="2"/>
          </p:nvPr>
        </p:nvSpPr>
        <p:spPr>
          <a:xfrm>
            <a:off x="4939500" y="804528"/>
            <a:ext cx="3837000" cy="4105800"/>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5" name="Google Shape;85;p2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311708" y="827306"/>
            <a:ext cx="8520600" cy="228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0"/>
          <p:cNvSpPr txBox="1">
            <a:spLocks noGrp="1"/>
          </p:cNvSpPr>
          <p:nvPr>
            <p:ph type="subTitle" idx="1"/>
          </p:nvPr>
        </p:nvSpPr>
        <p:spPr>
          <a:xfrm>
            <a:off x="311700" y="3149028"/>
            <a:ext cx="8520600" cy="88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0"/>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6"/>
        <p:cNvGrpSpPr/>
        <p:nvPr/>
      </p:nvGrpSpPr>
      <p:grpSpPr>
        <a:xfrm>
          <a:off x="0" y="0"/>
          <a:ext cx="0" cy="0"/>
          <a:chOff x="0" y="0"/>
          <a:chExt cx="0" cy="0"/>
        </a:xfrm>
      </p:grpSpPr>
      <p:sp>
        <p:nvSpPr>
          <p:cNvPr id="87" name="Google Shape;87;p29"/>
          <p:cNvSpPr txBox="1">
            <a:spLocks noGrp="1"/>
          </p:cNvSpPr>
          <p:nvPr>
            <p:ph type="body" idx="1"/>
          </p:nvPr>
        </p:nvSpPr>
        <p:spPr>
          <a:xfrm>
            <a:off x="311700" y="4700639"/>
            <a:ext cx="5998800" cy="672300"/>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8" name="Google Shape;88;p29"/>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9"/>
        <p:cNvGrpSpPr/>
        <p:nvPr/>
      </p:nvGrpSpPr>
      <p:grpSpPr>
        <a:xfrm>
          <a:off x="0" y="0"/>
          <a:ext cx="0" cy="0"/>
          <a:chOff x="0" y="0"/>
          <a:chExt cx="0" cy="0"/>
        </a:xfrm>
      </p:grpSpPr>
      <p:sp>
        <p:nvSpPr>
          <p:cNvPr id="90" name="Google Shape;90;p30"/>
          <p:cNvSpPr txBox="1">
            <a:spLocks noGrp="1"/>
          </p:cNvSpPr>
          <p:nvPr>
            <p:ph type="title"/>
          </p:nvPr>
        </p:nvSpPr>
        <p:spPr>
          <a:xfrm>
            <a:off x="311700" y="1229028"/>
            <a:ext cx="8520600" cy="21816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2000"/>
              <a:buFont typeface="Arial"/>
              <a:buNone/>
              <a:defRPr sz="12000">
                <a:solidFill>
                  <a:schemeClr val="dk1"/>
                </a:solidFill>
              </a:defRPr>
            </a:lvl2pPr>
            <a:lvl3pPr lvl="2" algn="ctr">
              <a:lnSpc>
                <a:spcPct val="100000"/>
              </a:lnSpc>
              <a:spcBef>
                <a:spcPts val="0"/>
              </a:spcBef>
              <a:spcAft>
                <a:spcPts val="0"/>
              </a:spcAft>
              <a:buClr>
                <a:schemeClr val="dk1"/>
              </a:buClr>
              <a:buSzPts val="12000"/>
              <a:buFont typeface="Arial"/>
              <a:buNone/>
              <a:defRPr sz="12000">
                <a:solidFill>
                  <a:schemeClr val="dk1"/>
                </a:solidFill>
              </a:defRPr>
            </a:lvl3pPr>
            <a:lvl4pPr lvl="3" algn="ctr">
              <a:lnSpc>
                <a:spcPct val="100000"/>
              </a:lnSpc>
              <a:spcBef>
                <a:spcPts val="0"/>
              </a:spcBef>
              <a:spcAft>
                <a:spcPts val="0"/>
              </a:spcAft>
              <a:buClr>
                <a:schemeClr val="dk1"/>
              </a:buClr>
              <a:buSzPts val="12000"/>
              <a:buFont typeface="Arial"/>
              <a:buNone/>
              <a:defRPr sz="12000">
                <a:solidFill>
                  <a:schemeClr val="dk1"/>
                </a:solidFill>
              </a:defRPr>
            </a:lvl4pPr>
            <a:lvl5pPr lvl="4" algn="ctr">
              <a:lnSpc>
                <a:spcPct val="100000"/>
              </a:lnSpc>
              <a:spcBef>
                <a:spcPts val="0"/>
              </a:spcBef>
              <a:spcAft>
                <a:spcPts val="0"/>
              </a:spcAft>
              <a:buClr>
                <a:schemeClr val="dk1"/>
              </a:buClr>
              <a:buSzPts val="12000"/>
              <a:buFont typeface="Arial"/>
              <a:buNone/>
              <a:defRPr sz="12000">
                <a:solidFill>
                  <a:schemeClr val="dk1"/>
                </a:solidFill>
              </a:defRPr>
            </a:lvl5pPr>
            <a:lvl6pPr lvl="5" algn="ctr">
              <a:lnSpc>
                <a:spcPct val="100000"/>
              </a:lnSpc>
              <a:spcBef>
                <a:spcPts val="0"/>
              </a:spcBef>
              <a:spcAft>
                <a:spcPts val="0"/>
              </a:spcAft>
              <a:buClr>
                <a:schemeClr val="dk1"/>
              </a:buClr>
              <a:buSzPts val="12000"/>
              <a:buFont typeface="Arial"/>
              <a:buNone/>
              <a:defRPr sz="12000">
                <a:solidFill>
                  <a:schemeClr val="dk1"/>
                </a:solidFill>
              </a:defRPr>
            </a:lvl6pPr>
            <a:lvl7pPr lvl="6" algn="ctr">
              <a:lnSpc>
                <a:spcPct val="100000"/>
              </a:lnSpc>
              <a:spcBef>
                <a:spcPts val="0"/>
              </a:spcBef>
              <a:spcAft>
                <a:spcPts val="0"/>
              </a:spcAft>
              <a:buClr>
                <a:schemeClr val="dk1"/>
              </a:buClr>
              <a:buSzPts val="12000"/>
              <a:buFont typeface="Arial"/>
              <a:buNone/>
              <a:defRPr sz="12000">
                <a:solidFill>
                  <a:schemeClr val="dk1"/>
                </a:solidFill>
              </a:defRPr>
            </a:lvl7pPr>
            <a:lvl8pPr lvl="7" algn="ctr">
              <a:lnSpc>
                <a:spcPct val="100000"/>
              </a:lnSpc>
              <a:spcBef>
                <a:spcPts val="0"/>
              </a:spcBef>
              <a:spcAft>
                <a:spcPts val="0"/>
              </a:spcAft>
              <a:buClr>
                <a:schemeClr val="dk1"/>
              </a:buClr>
              <a:buSzPts val="12000"/>
              <a:buFont typeface="Arial"/>
              <a:buNone/>
              <a:defRPr sz="12000">
                <a:solidFill>
                  <a:schemeClr val="dk1"/>
                </a:solidFill>
              </a:defRPr>
            </a:lvl8pPr>
            <a:lvl9pPr lvl="8" algn="ctr">
              <a:lnSpc>
                <a:spcPct val="100000"/>
              </a:lnSpc>
              <a:spcBef>
                <a:spcPts val="0"/>
              </a:spcBef>
              <a:spcAft>
                <a:spcPts val="0"/>
              </a:spcAft>
              <a:buClr>
                <a:schemeClr val="dk1"/>
              </a:buClr>
              <a:buSzPts val="12000"/>
              <a:buFont typeface="Arial"/>
              <a:buNone/>
              <a:defRPr sz="12000">
                <a:solidFill>
                  <a:schemeClr val="dk1"/>
                </a:solidFill>
              </a:defRPr>
            </a:lvl9pPr>
          </a:lstStyle>
          <a:p>
            <a:endParaRPr/>
          </a:p>
        </p:txBody>
      </p:sp>
      <p:sp>
        <p:nvSpPr>
          <p:cNvPr id="91" name="Google Shape;91;p30"/>
          <p:cNvSpPr txBox="1">
            <a:spLocks noGrp="1"/>
          </p:cNvSpPr>
          <p:nvPr>
            <p:ph type="body" idx="1"/>
          </p:nvPr>
        </p:nvSpPr>
        <p:spPr>
          <a:xfrm>
            <a:off x="311700" y="3502472"/>
            <a:ext cx="8520600" cy="1445400"/>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2" name="Google Shape;92;p30"/>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3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311700" y="2389833"/>
            <a:ext cx="8520600" cy="93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4"/>
          <p:cNvSpPr txBox="1">
            <a:spLocks noGrp="1"/>
          </p:cNvSpPr>
          <p:nvPr>
            <p:ph type="body" idx="1"/>
          </p:nvPr>
        </p:nvSpPr>
        <p:spPr>
          <a:xfrm>
            <a:off x="311700" y="1280528"/>
            <a:ext cx="3999900" cy="3795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4"/>
          <p:cNvSpPr txBox="1">
            <a:spLocks noGrp="1"/>
          </p:cNvSpPr>
          <p:nvPr>
            <p:ph type="body" idx="2"/>
          </p:nvPr>
        </p:nvSpPr>
        <p:spPr>
          <a:xfrm>
            <a:off x="4832400" y="1280528"/>
            <a:ext cx="3999900" cy="3795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5"/>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311700" y="617333"/>
            <a:ext cx="2808000" cy="839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6"/>
          <p:cNvSpPr txBox="1">
            <a:spLocks noGrp="1"/>
          </p:cNvSpPr>
          <p:nvPr>
            <p:ph type="body" idx="1"/>
          </p:nvPr>
        </p:nvSpPr>
        <p:spPr>
          <a:xfrm>
            <a:off x="311700" y="1544000"/>
            <a:ext cx="2808000" cy="3532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6"/>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7"/>
          <p:cNvSpPr txBox="1">
            <a:spLocks noGrp="1"/>
          </p:cNvSpPr>
          <p:nvPr>
            <p:ph type="title"/>
          </p:nvPr>
        </p:nvSpPr>
        <p:spPr>
          <a:xfrm>
            <a:off x="490250" y="500167"/>
            <a:ext cx="6367800" cy="4545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7"/>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8"/>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txBox="1">
            <a:spLocks noGrp="1"/>
          </p:cNvSpPr>
          <p:nvPr>
            <p:ph type="title"/>
          </p:nvPr>
        </p:nvSpPr>
        <p:spPr>
          <a:xfrm>
            <a:off x="265500" y="1370194"/>
            <a:ext cx="4045200" cy="164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8"/>
          <p:cNvSpPr txBox="1">
            <a:spLocks noGrp="1"/>
          </p:cNvSpPr>
          <p:nvPr>
            <p:ph type="subTitle" idx="1"/>
          </p:nvPr>
        </p:nvSpPr>
        <p:spPr>
          <a:xfrm>
            <a:off x="265500" y="3114528"/>
            <a:ext cx="4045200" cy="1372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8"/>
          <p:cNvSpPr txBox="1">
            <a:spLocks noGrp="1"/>
          </p:cNvSpPr>
          <p:nvPr>
            <p:ph type="body" idx="2"/>
          </p:nvPr>
        </p:nvSpPr>
        <p:spPr>
          <a:xfrm>
            <a:off x="4939500" y="804528"/>
            <a:ext cx="3837000" cy="4105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1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9"/>
          <p:cNvSpPr txBox="1">
            <a:spLocks noGrp="1"/>
          </p:cNvSpPr>
          <p:nvPr>
            <p:ph type="body" idx="1"/>
          </p:nvPr>
        </p:nvSpPr>
        <p:spPr>
          <a:xfrm>
            <a:off x="311700" y="4700639"/>
            <a:ext cx="5998800" cy="6723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9"/>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sa/4.0/deed.i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hyperlink" Target="https://interlink-project.eu/"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
          <p:cNvSpPr txBox="1"/>
          <p:nvPr/>
        </p:nvSpPr>
        <p:spPr>
          <a:xfrm>
            <a:off x="1947325" y="2525575"/>
            <a:ext cx="5881800" cy="122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rgbClr val="FFFFFF"/>
              </a:solidFill>
              <a:latin typeface="Titillium Web"/>
              <a:ea typeface="Titillium Web"/>
              <a:cs typeface="Titillium Web"/>
              <a:sym typeface="Titillium Web"/>
            </a:endParaRPr>
          </a:p>
          <a:p>
            <a:pPr marL="0" lvl="0" indent="0" algn="l" rtl="0">
              <a:lnSpc>
                <a:spcPct val="175000"/>
              </a:lnSpc>
              <a:spcBef>
                <a:spcPts val="0"/>
              </a:spcBef>
              <a:spcAft>
                <a:spcPts val="0"/>
              </a:spcAft>
              <a:buClr>
                <a:schemeClr val="dk1"/>
              </a:buClr>
              <a:buSzPts val="1100"/>
              <a:buFont typeface="Arial"/>
              <a:buNone/>
            </a:pPr>
            <a:r>
              <a:rPr lang="it" sz="2200" dirty="0">
                <a:solidFill>
                  <a:srgbClr val="FFFFFF"/>
                </a:solidFill>
                <a:latin typeface="Titillium Web"/>
                <a:ea typeface="Titillium Web"/>
                <a:cs typeface="Titillium Web"/>
                <a:sym typeface="Titillium Web"/>
              </a:rPr>
              <a:t>How to describe the profiles of typical users of the digital public service.</a:t>
            </a:r>
            <a:endParaRPr sz="1050" dirty="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2200"/>
              <a:buFont typeface="Arial"/>
              <a:buNone/>
            </a:pPr>
            <a:endParaRPr sz="2200" dirty="0">
              <a:solidFill>
                <a:srgbClr val="FFFFFF"/>
              </a:solidFill>
              <a:latin typeface="Titillium Web"/>
              <a:ea typeface="Titillium Web"/>
              <a:cs typeface="Titillium Web"/>
              <a:sym typeface="Titillium Web"/>
            </a:endParaRPr>
          </a:p>
        </p:txBody>
      </p:sp>
      <p:cxnSp>
        <p:nvCxnSpPr>
          <p:cNvPr id="100" name="Google Shape;100;p1"/>
          <p:cNvCxnSpPr/>
          <p:nvPr/>
        </p:nvCxnSpPr>
        <p:spPr>
          <a:xfrm>
            <a:off x="4022615" y="2963142"/>
            <a:ext cx="1314900" cy="0"/>
          </a:xfrm>
          <a:prstGeom prst="straightConnector1">
            <a:avLst/>
          </a:prstGeom>
          <a:noFill/>
          <a:ln w="9525" cap="flat" cmpd="sng">
            <a:solidFill>
              <a:srgbClr val="FFFFFF"/>
            </a:solidFill>
            <a:prstDash val="solid"/>
            <a:round/>
            <a:headEnd type="none" w="sm" len="sm"/>
            <a:tailEnd type="none" w="sm" len="sm"/>
          </a:ln>
        </p:spPr>
      </p:cxnSp>
      <p:pic>
        <p:nvPicPr>
          <p:cNvPr id="101" name="Google Shape;101;p1"/>
          <p:cNvPicPr preferRelativeResize="0"/>
          <p:nvPr/>
        </p:nvPicPr>
        <p:blipFill rotWithShape="1">
          <a:blip r:embed="rId4">
            <a:alphaModFix/>
          </a:blip>
          <a:srcRect/>
          <a:stretch/>
        </p:blipFill>
        <p:spPr>
          <a:xfrm>
            <a:off x="0" y="5307600"/>
            <a:ext cx="1931375" cy="407275"/>
          </a:xfrm>
          <a:prstGeom prst="rect">
            <a:avLst/>
          </a:prstGeom>
          <a:noFill/>
          <a:ln>
            <a:noFill/>
          </a:ln>
        </p:spPr>
      </p:pic>
      <p:sp>
        <p:nvSpPr>
          <p:cNvPr id="102" name="Google Shape;102;p1"/>
          <p:cNvSpPr txBox="1"/>
          <p:nvPr/>
        </p:nvSpPr>
        <p:spPr>
          <a:xfrm>
            <a:off x="908550" y="966125"/>
            <a:ext cx="7326900" cy="1345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it" sz="3600" b="1">
                <a:solidFill>
                  <a:srgbClr val="FFFFFF"/>
                </a:solidFill>
                <a:latin typeface="Titillium Web"/>
                <a:ea typeface="Titillium Web"/>
                <a:cs typeface="Titillium Web"/>
                <a:sym typeface="Titillium Web"/>
              </a:rPr>
              <a:t>Template for </a:t>
            </a:r>
            <a:r>
              <a:rPr lang="it" sz="3600" b="1" i="0" u="none" strike="noStrike" cap="none">
                <a:solidFill>
                  <a:srgbClr val="FFFFFF"/>
                </a:solidFill>
                <a:latin typeface="Titillium Web"/>
                <a:ea typeface="Titillium Web"/>
                <a:cs typeface="Titillium Web"/>
                <a:sym typeface="Titillium Web"/>
              </a:rPr>
              <a:t>personas</a:t>
            </a:r>
            <a:endParaRPr sz="3600" b="1" i="0" u="none" strike="noStrike" cap="none">
              <a:solidFill>
                <a:srgbClr val="FFFFFF"/>
              </a:solidFill>
              <a:latin typeface="Titillium Web"/>
              <a:ea typeface="Titillium Web"/>
              <a:cs typeface="Titillium Web"/>
              <a:sym typeface="Titillium Web"/>
            </a:endParaRPr>
          </a:p>
        </p:txBody>
      </p:sp>
      <p:sp>
        <p:nvSpPr>
          <p:cNvPr id="103" name="Google Shape;103;p1"/>
          <p:cNvSpPr/>
          <p:nvPr/>
        </p:nvSpPr>
        <p:spPr>
          <a:xfrm>
            <a:off x="410013" y="384575"/>
            <a:ext cx="953100" cy="9531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5">
            <a:alphaModFix/>
          </a:blip>
          <a:srcRect/>
          <a:stretch/>
        </p:blipFill>
        <p:spPr>
          <a:xfrm>
            <a:off x="581713" y="556273"/>
            <a:ext cx="609600" cy="609600"/>
          </a:xfrm>
          <a:prstGeom prst="rect">
            <a:avLst/>
          </a:prstGeom>
          <a:noFill/>
          <a:ln>
            <a:noFill/>
          </a:ln>
        </p:spPr>
      </p:pic>
      <p:sp>
        <p:nvSpPr>
          <p:cNvPr id="105" name="Google Shape;105;p1"/>
          <p:cNvSpPr txBox="1"/>
          <p:nvPr/>
        </p:nvSpPr>
        <p:spPr>
          <a:xfrm>
            <a:off x="7829100" y="5307538"/>
            <a:ext cx="1314900" cy="4074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700"/>
              <a:buFont typeface="Arial"/>
              <a:buNone/>
            </a:pPr>
            <a:r>
              <a:rPr lang="it" sz="700" b="0" i="0" u="none" strike="noStrike" cap="none">
                <a:solidFill>
                  <a:srgbClr val="FFFFFF"/>
                </a:solidFill>
                <a:latin typeface="Titillium Web"/>
                <a:ea typeface="Titillium Web"/>
                <a:cs typeface="Titillium Web"/>
                <a:sym typeface="Titillium Web"/>
              </a:rPr>
              <a:t>Licenza </a:t>
            </a:r>
            <a:r>
              <a:rPr lang="it" sz="700" b="0" i="0" u="sng" strike="noStrike" cap="none">
                <a:solidFill>
                  <a:srgbClr val="FFFFFF"/>
                </a:solidFill>
                <a:latin typeface="Titillium Web"/>
                <a:ea typeface="Titillium Web"/>
                <a:cs typeface="Titillium Web"/>
                <a:sym typeface="Titillium Web"/>
                <a:hlinkClick r:id="rId6">
                  <a:extLst>
                    <a:ext uri="{A12FA001-AC4F-418D-AE19-62706E023703}">
                      <ahyp:hlinkClr xmlns:ahyp="http://schemas.microsoft.com/office/drawing/2018/hyperlinkcolor" val="tx"/>
                    </a:ext>
                  </a:extLst>
                </a:hlinkClick>
              </a:rPr>
              <a:t>CC BY-SA 4.0</a:t>
            </a:r>
            <a:endParaRPr sz="800" b="0" i="0" u="none" strike="noStrike" cap="none">
              <a:solidFill>
                <a:srgbClr val="FFFFFF"/>
              </a:solidFill>
              <a:latin typeface="Titillium Web"/>
              <a:ea typeface="Titillium Web"/>
              <a:cs typeface="Titillium Web"/>
              <a:sym typeface="Titillium Web"/>
            </a:endParaRPr>
          </a:p>
        </p:txBody>
      </p:sp>
      <p:sp>
        <p:nvSpPr>
          <p:cNvPr id="106" name="Google Shape;106;p1"/>
          <p:cNvSpPr txBox="1"/>
          <p:nvPr/>
        </p:nvSpPr>
        <p:spPr>
          <a:xfrm>
            <a:off x="2066875" y="5307538"/>
            <a:ext cx="5762400" cy="4074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100"/>
              <a:buFont typeface="Arial"/>
              <a:buNone/>
            </a:pPr>
            <a:r>
              <a:rPr lang="it" sz="700" b="0" i="0" u="none" strike="noStrike" cap="none">
                <a:solidFill>
                  <a:srgbClr val="FFFFFF"/>
                </a:solidFill>
                <a:latin typeface="Titillium Web"/>
                <a:ea typeface="Titillium Web"/>
                <a:cs typeface="Titillium Web"/>
                <a:sym typeface="Titillium Web"/>
              </a:rPr>
              <a:t>https://designers.italia.it/kit/esperienza-utente/</a:t>
            </a:r>
            <a:endParaRPr sz="800" b="0" i="0" u="none" strike="noStrike" cap="none">
              <a:solidFill>
                <a:srgbClr val="FFFFFF"/>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p:nvPr/>
        </p:nvSpPr>
        <p:spPr>
          <a:xfrm>
            <a:off x="386575" y="2618025"/>
            <a:ext cx="2102700" cy="125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it" sz="1200">
                <a:solidFill>
                  <a:srgbClr val="434343"/>
                </a:solidFill>
                <a:latin typeface="Titillium Web"/>
                <a:ea typeface="Titillium Web"/>
                <a:cs typeface="Titillium Web"/>
                <a:sym typeface="Titillium Web"/>
              </a:rPr>
              <a:t>Identify </a:t>
            </a:r>
            <a:r>
              <a:rPr lang="it" sz="1200" b="1">
                <a:solidFill>
                  <a:srgbClr val="434343"/>
                </a:solidFill>
                <a:latin typeface="Titillium Web"/>
                <a:ea typeface="Titillium Web"/>
                <a:cs typeface="Titillium Web"/>
                <a:sym typeface="Titillium Web"/>
              </a:rPr>
              <a:t>groups of users</a:t>
            </a:r>
            <a:r>
              <a:rPr lang="it" sz="1200">
                <a:solidFill>
                  <a:srgbClr val="434343"/>
                </a:solidFill>
                <a:latin typeface="Titillium Web"/>
                <a:ea typeface="Titillium Web"/>
                <a:cs typeface="Titillium Web"/>
                <a:sym typeface="Titillium Web"/>
              </a:rPr>
              <a:t> with similar characteristics and define a </a:t>
            </a:r>
            <a:r>
              <a:rPr lang="it" sz="1200" b="1">
                <a:solidFill>
                  <a:srgbClr val="434343"/>
                </a:solidFill>
                <a:latin typeface="Titillium Web"/>
                <a:ea typeface="Titillium Web"/>
                <a:cs typeface="Titillium Web"/>
                <a:sym typeface="Titillium Web"/>
              </a:rPr>
              <a:t>persona </a:t>
            </a:r>
            <a:r>
              <a:rPr lang="it" sz="1200">
                <a:solidFill>
                  <a:srgbClr val="434343"/>
                </a:solidFill>
                <a:latin typeface="Titillium Web"/>
                <a:ea typeface="Titillium Web"/>
                <a:cs typeface="Titillium Web"/>
                <a:sym typeface="Titillium Web"/>
              </a:rPr>
              <a:t>that can represent the perspective of each group.</a:t>
            </a:r>
            <a:endParaRPr sz="105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marR="0" lvl="0" indent="0" algn="l" rtl="0">
              <a:lnSpc>
                <a:spcPct val="115000"/>
              </a:lnSpc>
              <a:spcBef>
                <a:spcPts val="0"/>
              </a:spcBef>
              <a:spcAft>
                <a:spcPts val="1000"/>
              </a:spcAft>
              <a:buClr>
                <a:schemeClr val="dk1"/>
              </a:buClr>
              <a:buSzPts val="1100"/>
              <a:buFont typeface="Arial"/>
              <a:buNone/>
            </a:pPr>
            <a:endParaRPr sz="1200">
              <a:solidFill>
                <a:srgbClr val="434343"/>
              </a:solidFill>
              <a:latin typeface="Titillium Web"/>
              <a:ea typeface="Titillium Web"/>
              <a:cs typeface="Titillium Web"/>
              <a:sym typeface="Titillium Web"/>
            </a:endParaRPr>
          </a:p>
        </p:txBody>
      </p:sp>
      <p:sp>
        <p:nvSpPr>
          <p:cNvPr id="112" name="Google Shape;112;p2"/>
          <p:cNvSpPr txBox="1"/>
          <p:nvPr/>
        </p:nvSpPr>
        <p:spPr>
          <a:xfrm>
            <a:off x="360825" y="354450"/>
            <a:ext cx="38811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t" sz="1200">
                <a:solidFill>
                  <a:srgbClr val="0066CC"/>
                </a:solidFill>
                <a:latin typeface="Titillium Web SemiBold"/>
                <a:ea typeface="Titillium Web SemiBold"/>
                <a:cs typeface="Titillium Web SemiBold"/>
                <a:sym typeface="Titillium Web SemiBold"/>
              </a:rPr>
              <a:t>Instructions</a:t>
            </a:r>
            <a:endParaRPr sz="1200" b="0" i="0" u="none" strike="noStrike" cap="none">
              <a:solidFill>
                <a:srgbClr val="0066CC"/>
              </a:solidFill>
              <a:latin typeface="Titillium Web SemiBold"/>
              <a:ea typeface="Titillium Web SemiBold"/>
              <a:cs typeface="Titillium Web SemiBold"/>
              <a:sym typeface="Titillium Web SemiBold"/>
            </a:endParaRPr>
          </a:p>
        </p:txBody>
      </p:sp>
      <p:sp>
        <p:nvSpPr>
          <p:cNvPr id="113" name="Google Shape;113;p2"/>
          <p:cNvSpPr txBox="1"/>
          <p:nvPr/>
        </p:nvSpPr>
        <p:spPr>
          <a:xfrm>
            <a:off x="360825" y="1240000"/>
            <a:ext cx="4903200" cy="676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it" sz="2400" b="1">
                <a:solidFill>
                  <a:srgbClr val="0066CC"/>
                </a:solidFill>
                <a:latin typeface="Titillium Web"/>
                <a:ea typeface="Titillium Web"/>
                <a:cs typeface="Titillium Web"/>
                <a:sym typeface="Titillium Web"/>
              </a:rPr>
              <a:t>Describe the different types of users of the public service:</a:t>
            </a:r>
            <a:endParaRPr sz="105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400"/>
              <a:buFont typeface="Arial"/>
              <a:buNone/>
            </a:pPr>
            <a:endParaRPr sz="2400" b="1">
              <a:solidFill>
                <a:srgbClr val="0066CC"/>
              </a:solidFill>
              <a:latin typeface="Titillium Web"/>
              <a:ea typeface="Titillium Web"/>
              <a:cs typeface="Titillium Web"/>
              <a:sym typeface="Titillium Web"/>
            </a:endParaRPr>
          </a:p>
        </p:txBody>
      </p:sp>
      <p:sp>
        <p:nvSpPr>
          <p:cNvPr id="114" name="Google Shape;114;p2"/>
          <p:cNvSpPr txBox="1"/>
          <p:nvPr/>
        </p:nvSpPr>
        <p:spPr>
          <a:xfrm>
            <a:off x="2502125" y="2618025"/>
            <a:ext cx="2072700" cy="209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200">
                <a:solidFill>
                  <a:srgbClr val="434343"/>
                </a:solidFill>
                <a:latin typeface="Titillium Web"/>
                <a:ea typeface="Titillium Web"/>
                <a:cs typeface="Titillium Web"/>
                <a:sym typeface="Titillium Web"/>
              </a:rPr>
              <a:t>Assign a</a:t>
            </a:r>
            <a:r>
              <a:rPr lang="it" sz="1200" b="1">
                <a:solidFill>
                  <a:srgbClr val="434343"/>
                </a:solidFill>
                <a:latin typeface="Titillium Web"/>
                <a:ea typeface="Titillium Web"/>
                <a:cs typeface="Titillium Web"/>
                <a:sym typeface="Titillium Web"/>
              </a:rPr>
              <a:t> portrait, age, and name </a:t>
            </a:r>
            <a:r>
              <a:rPr lang="it" sz="1200">
                <a:solidFill>
                  <a:srgbClr val="434343"/>
                </a:solidFill>
                <a:latin typeface="Titillium Web"/>
                <a:ea typeface="Titillium Web"/>
                <a:cs typeface="Titillium Web"/>
                <a:sym typeface="Titillium Web"/>
              </a:rPr>
              <a:t>to each character; indicate their </a:t>
            </a:r>
            <a:r>
              <a:rPr lang="it" sz="1200" b="1">
                <a:solidFill>
                  <a:srgbClr val="434343"/>
                </a:solidFill>
                <a:latin typeface="Titillium Web"/>
                <a:ea typeface="Titillium Web"/>
                <a:cs typeface="Titillium Web"/>
                <a:sym typeface="Titillium Web"/>
              </a:rPr>
              <a:t>role </a:t>
            </a:r>
            <a:r>
              <a:rPr lang="it" sz="1200">
                <a:solidFill>
                  <a:srgbClr val="434343"/>
                </a:solidFill>
                <a:latin typeface="Titillium Web"/>
                <a:ea typeface="Titillium Web"/>
                <a:cs typeface="Titillium Web"/>
                <a:sym typeface="Titillium Web"/>
              </a:rPr>
              <a:t>and/or an adjective that immediately conveys their attitude. Finally, add a </a:t>
            </a:r>
            <a:r>
              <a:rPr lang="it" sz="1200" b="1">
                <a:solidFill>
                  <a:srgbClr val="434343"/>
                </a:solidFill>
                <a:latin typeface="Titillium Web"/>
                <a:ea typeface="Titillium Web"/>
                <a:cs typeface="Titillium Web"/>
                <a:sym typeface="Titillium Web"/>
              </a:rPr>
              <a:t>quote </a:t>
            </a:r>
            <a:r>
              <a:rPr lang="it" sz="1200">
                <a:solidFill>
                  <a:srgbClr val="434343"/>
                </a:solidFill>
                <a:latin typeface="Titillium Web"/>
                <a:ea typeface="Titillium Web"/>
                <a:cs typeface="Titillium Web"/>
                <a:sym typeface="Titillium Web"/>
              </a:rPr>
              <a:t>related to the type and/or scope of the service.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1000"/>
              </a:spcBef>
              <a:spcAft>
                <a:spcPts val="1000"/>
              </a:spcAft>
              <a:buClr>
                <a:srgbClr val="000000"/>
              </a:buClr>
              <a:buSzPts val="1200"/>
              <a:buFont typeface="Arial"/>
              <a:buNone/>
            </a:pPr>
            <a:endParaRPr sz="1200">
              <a:solidFill>
                <a:srgbClr val="434343"/>
              </a:solidFill>
              <a:latin typeface="Titillium Web"/>
              <a:ea typeface="Titillium Web"/>
              <a:cs typeface="Titillium Web"/>
              <a:sym typeface="Titillium Web"/>
            </a:endParaRPr>
          </a:p>
        </p:txBody>
      </p:sp>
      <p:sp>
        <p:nvSpPr>
          <p:cNvPr id="115" name="Google Shape;115;p2"/>
          <p:cNvSpPr txBox="1"/>
          <p:nvPr/>
        </p:nvSpPr>
        <p:spPr>
          <a:xfrm>
            <a:off x="4617675" y="2618025"/>
            <a:ext cx="2102700" cy="189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200">
                <a:solidFill>
                  <a:srgbClr val="434343"/>
                </a:solidFill>
                <a:latin typeface="Titillium Web"/>
                <a:ea typeface="Titillium Web"/>
                <a:cs typeface="Titillium Web"/>
                <a:sym typeface="Titillium Web"/>
              </a:rPr>
              <a:t>Reflect on their </a:t>
            </a:r>
            <a:r>
              <a:rPr lang="it" sz="1200" b="1">
                <a:solidFill>
                  <a:srgbClr val="434343"/>
                </a:solidFill>
                <a:latin typeface="Titillium Web"/>
                <a:ea typeface="Titillium Web"/>
                <a:cs typeface="Titillium Web"/>
                <a:sym typeface="Titillium Web"/>
              </a:rPr>
              <a:t>profile</a:t>
            </a:r>
            <a:r>
              <a:rPr lang="it" sz="1200">
                <a:solidFill>
                  <a:srgbClr val="434343"/>
                </a:solidFill>
                <a:latin typeface="Titillium Web"/>
                <a:ea typeface="Titillium Web"/>
                <a:cs typeface="Titillium Web"/>
                <a:sym typeface="Titillium Web"/>
              </a:rPr>
              <a:t>: outline their </a:t>
            </a:r>
            <a:r>
              <a:rPr lang="it" sz="1200" b="1">
                <a:solidFill>
                  <a:srgbClr val="434343"/>
                </a:solidFill>
                <a:latin typeface="Titillium Web"/>
                <a:ea typeface="Titillium Web"/>
                <a:cs typeface="Titillium Web"/>
                <a:sym typeface="Titillium Web"/>
              </a:rPr>
              <a:t>situation </a:t>
            </a:r>
            <a:r>
              <a:rPr lang="it" sz="1200">
                <a:solidFill>
                  <a:srgbClr val="434343"/>
                </a:solidFill>
                <a:latin typeface="Titillium Web"/>
                <a:ea typeface="Titillium Web"/>
                <a:cs typeface="Titillium Web"/>
                <a:sym typeface="Titillium Web"/>
              </a:rPr>
              <a:t>and </a:t>
            </a:r>
            <a:r>
              <a:rPr lang="it" sz="1200" b="1">
                <a:solidFill>
                  <a:srgbClr val="434343"/>
                </a:solidFill>
                <a:latin typeface="Titillium Web"/>
                <a:ea typeface="Titillium Web"/>
                <a:cs typeface="Titillium Web"/>
                <a:sym typeface="Titillium Web"/>
              </a:rPr>
              <a:t>lifestyle</a:t>
            </a:r>
            <a:r>
              <a:rPr lang="it" sz="1200">
                <a:solidFill>
                  <a:srgbClr val="434343"/>
                </a:solidFill>
                <a:latin typeface="Titillium Web"/>
                <a:ea typeface="Titillium Web"/>
                <a:cs typeface="Titillium Web"/>
                <a:sym typeface="Titillium Web"/>
              </a:rPr>
              <a:t>, describe their main activities throughout a day, their familiarity with digital technology, and their knowledge of the specific service or similar ones.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1000"/>
              </a:spcAft>
              <a:buClr>
                <a:srgbClr val="000000"/>
              </a:buClr>
              <a:buSzPts val="1200"/>
              <a:buFont typeface="Arial"/>
              <a:buNone/>
            </a:pPr>
            <a:endParaRPr sz="1200">
              <a:solidFill>
                <a:srgbClr val="434343"/>
              </a:solidFill>
              <a:latin typeface="Titillium Web"/>
              <a:ea typeface="Titillium Web"/>
              <a:cs typeface="Titillium Web"/>
              <a:sym typeface="Titillium Web"/>
            </a:endParaRPr>
          </a:p>
        </p:txBody>
      </p:sp>
      <p:sp>
        <p:nvSpPr>
          <p:cNvPr id="116" name="Google Shape;116;p2"/>
          <p:cNvSpPr txBox="1"/>
          <p:nvPr/>
        </p:nvSpPr>
        <p:spPr>
          <a:xfrm>
            <a:off x="6733225" y="2618025"/>
            <a:ext cx="2072700" cy="209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200"/>
              <a:buFont typeface="Arial"/>
              <a:buNone/>
            </a:pPr>
            <a:r>
              <a:rPr lang="it" sz="1200">
                <a:solidFill>
                  <a:srgbClr val="434343"/>
                </a:solidFill>
                <a:latin typeface="Titillium Web"/>
                <a:ea typeface="Titillium Web"/>
                <a:cs typeface="Titillium Web"/>
                <a:sym typeface="Titillium Web"/>
              </a:rPr>
              <a:t>Focus on the </a:t>
            </a:r>
            <a:r>
              <a:rPr lang="it" sz="1200" b="1">
                <a:solidFill>
                  <a:srgbClr val="434343"/>
                </a:solidFill>
                <a:latin typeface="Titillium Web"/>
                <a:ea typeface="Titillium Web"/>
                <a:cs typeface="Titillium Web"/>
                <a:sym typeface="Titillium Web"/>
              </a:rPr>
              <a:t>service usage</a:t>
            </a:r>
            <a:r>
              <a:rPr lang="it" sz="1200">
                <a:solidFill>
                  <a:srgbClr val="434343"/>
                </a:solidFill>
                <a:latin typeface="Titillium Web"/>
                <a:ea typeface="Titillium Web"/>
                <a:cs typeface="Titillium Web"/>
                <a:sym typeface="Titillium Web"/>
              </a:rPr>
              <a:t>: determine what would motivate them to use it, what benefits they want to obtain. Try to imagine their </a:t>
            </a:r>
            <a:r>
              <a:rPr lang="it" sz="1200" b="1">
                <a:solidFill>
                  <a:srgbClr val="434343"/>
                </a:solidFill>
                <a:latin typeface="Titillium Web"/>
                <a:ea typeface="Titillium Web"/>
                <a:cs typeface="Titillium Web"/>
                <a:sym typeface="Titillium Web"/>
              </a:rPr>
              <a:t>needs </a:t>
            </a:r>
            <a:r>
              <a:rPr lang="it" sz="1200">
                <a:solidFill>
                  <a:srgbClr val="434343"/>
                </a:solidFill>
                <a:latin typeface="Titillium Web"/>
                <a:ea typeface="Titillium Web"/>
                <a:cs typeface="Titillium Web"/>
                <a:sym typeface="Titillium Web"/>
              </a:rPr>
              <a:t>and </a:t>
            </a:r>
            <a:r>
              <a:rPr lang="it" sz="1200" b="1">
                <a:solidFill>
                  <a:srgbClr val="434343"/>
                </a:solidFill>
                <a:latin typeface="Titillium Web"/>
                <a:ea typeface="Titillium Web"/>
                <a:cs typeface="Titillium Web"/>
                <a:sym typeface="Titillium Web"/>
              </a:rPr>
              <a:t>potential difficulties</a:t>
            </a:r>
            <a:r>
              <a:rPr lang="it" sz="1200">
                <a:solidFill>
                  <a:srgbClr val="434343"/>
                </a:solidFill>
                <a:latin typeface="Titillium Web"/>
                <a:ea typeface="Titillium Web"/>
                <a:cs typeface="Titillium Web"/>
                <a:sym typeface="Titillium Web"/>
              </a:rPr>
              <a:t> in achieving their goals.</a:t>
            </a:r>
            <a:endParaRPr sz="1200" b="0" i="0" u="none" strike="noStrike" cap="none">
              <a:solidFill>
                <a:srgbClr val="434343"/>
              </a:solidFill>
              <a:latin typeface="Titillium Web"/>
              <a:ea typeface="Titillium Web"/>
              <a:cs typeface="Titillium Web"/>
              <a:sym typeface="Titillium Web"/>
            </a:endParaRPr>
          </a:p>
        </p:txBody>
      </p:sp>
      <p:sp>
        <p:nvSpPr>
          <p:cNvPr id="117" name="Google Shape;117;p2"/>
          <p:cNvSpPr txBox="1"/>
          <p:nvPr/>
        </p:nvSpPr>
        <p:spPr>
          <a:xfrm>
            <a:off x="2600625" y="5264052"/>
            <a:ext cx="5868000" cy="31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it" sz="1200">
                <a:solidFill>
                  <a:srgbClr val="0056CB"/>
                </a:solidFill>
                <a:latin typeface="Titillium Web SemiBold"/>
                <a:ea typeface="Titillium Web SemiBold"/>
                <a:cs typeface="Titillium Web SemiBold"/>
                <a:sym typeface="Titillium Web SemiBold"/>
              </a:rPr>
              <a:t>Repeat the same process for each user profile</a:t>
            </a:r>
            <a:endParaRPr sz="1100">
              <a:solidFill>
                <a:schemeClr val="dk1"/>
              </a:solidFill>
            </a:endParaRPr>
          </a:p>
          <a:p>
            <a:pPr marL="0" marR="0" lvl="0" indent="0" algn="l" rtl="0">
              <a:lnSpc>
                <a:spcPct val="100000"/>
              </a:lnSpc>
              <a:spcBef>
                <a:spcPts val="1500"/>
              </a:spcBef>
              <a:spcAft>
                <a:spcPts val="0"/>
              </a:spcAft>
              <a:buClr>
                <a:srgbClr val="000000"/>
              </a:buClr>
              <a:buSzPts val="1200"/>
              <a:buFont typeface="Arial"/>
              <a:buNone/>
            </a:pPr>
            <a:endParaRPr sz="1200">
              <a:solidFill>
                <a:srgbClr val="0056CB"/>
              </a:solidFill>
              <a:latin typeface="Titillium Web SemiBold"/>
              <a:ea typeface="Titillium Web SemiBold"/>
              <a:cs typeface="Titillium Web SemiBold"/>
              <a:sym typeface="Titillium Web SemiBold"/>
            </a:endParaRPr>
          </a:p>
        </p:txBody>
      </p:sp>
      <p:cxnSp>
        <p:nvCxnSpPr>
          <p:cNvPr id="118" name="Google Shape;118;p2"/>
          <p:cNvCxnSpPr/>
          <p:nvPr/>
        </p:nvCxnSpPr>
        <p:spPr>
          <a:xfrm>
            <a:off x="2600619" y="5368343"/>
            <a:ext cx="5969700" cy="0"/>
          </a:xfrm>
          <a:prstGeom prst="straightConnector1">
            <a:avLst/>
          </a:prstGeom>
          <a:noFill/>
          <a:ln w="9525" cap="flat" cmpd="sng">
            <a:solidFill>
              <a:srgbClr val="0056CB"/>
            </a:solidFill>
            <a:prstDash val="solid"/>
            <a:round/>
            <a:headEnd type="none" w="sm" len="sm"/>
            <a:tailEnd type="none" w="sm" len="sm"/>
          </a:ln>
        </p:spPr>
      </p:cxnSp>
      <p:sp>
        <p:nvSpPr>
          <p:cNvPr id="119" name="Google Shape;119;p2"/>
          <p:cNvSpPr/>
          <p:nvPr/>
        </p:nvSpPr>
        <p:spPr>
          <a:xfrm>
            <a:off x="6733225" y="407100"/>
            <a:ext cx="2072700" cy="1084500"/>
          </a:xfrm>
          <a:prstGeom prst="rect">
            <a:avLst/>
          </a:prstGeom>
          <a:solidFill>
            <a:srgbClr val="0066CC"/>
          </a:solidFill>
          <a:ln>
            <a:noFill/>
          </a:ln>
        </p:spPr>
        <p:txBody>
          <a:bodyPr spcFirstLastPara="1" wrap="square" lIns="162000" tIns="90000" rIns="162000"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it" sz="1200" b="1">
                <a:solidFill>
                  <a:srgbClr val="FFFFFF"/>
                </a:solidFill>
                <a:latin typeface="Titillium Web"/>
                <a:ea typeface="Titillium Web"/>
                <a:cs typeface="Titillium Web"/>
                <a:sym typeface="Titillium Web"/>
              </a:rPr>
              <a:t>TIP: First, get an idea of how many and what types of users there are (slide 3).</a:t>
            </a:r>
            <a:endParaRPr sz="1050">
              <a:solidFill>
                <a:schemeClr val="dk1"/>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200"/>
              <a:buFont typeface="Arial"/>
              <a:buNone/>
            </a:pPr>
            <a:endParaRPr sz="1200">
              <a:solidFill>
                <a:srgbClr val="FFFFFF"/>
              </a:solidFill>
              <a:latin typeface="Titillium Web"/>
              <a:ea typeface="Titillium Web"/>
              <a:cs typeface="Titillium Web"/>
              <a:sym typeface="Titillium Web"/>
            </a:endParaRPr>
          </a:p>
        </p:txBody>
      </p:sp>
      <p:sp>
        <p:nvSpPr>
          <p:cNvPr id="120" name="Google Shape;120;p2"/>
          <p:cNvSpPr txBox="1"/>
          <p:nvPr/>
        </p:nvSpPr>
        <p:spPr>
          <a:xfrm>
            <a:off x="381250" y="2337818"/>
            <a:ext cx="5091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it" sz="1800" b="0" i="0" u="none" strike="noStrike" cap="none">
                <a:solidFill>
                  <a:srgbClr val="0066CC"/>
                </a:solidFill>
                <a:latin typeface="Roboto Mono Light"/>
                <a:ea typeface="Roboto Mono Light"/>
                <a:cs typeface="Roboto Mono Light"/>
                <a:sym typeface="Roboto Mono Light"/>
              </a:rPr>
              <a:t>01</a:t>
            </a:r>
            <a:endParaRPr sz="1800" b="1" i="0" u="none" strike="noStrike" cap="none">
              <a:solidFill>
                <a:srgbClr val="00C4C9"/>
              </a:solidFill>
              <a:latin typeface="Titillium Web"/>
              <a:ea typeface="Titillium Web"/>
              <a:cs typeface="Titillium Web"/>
              <a:sym typeface="Titillium Web"/>
            </a:endParaRPr>
          </a:p>
        </p:txBody>
      </p:sp>
      <p:sp>
        <p:nvSpPr>
          <p:cNvPr id="121" name="Google Shape;121;p2"/>
          <p:cNvSpPr txBox="1"/>
          <p:nvPr/>
        </p:nvSpPr>
        <p:spPr>
          <a:xfrm>
            <a:off x="2489275" y="2337818"/>
            <a:ext cx="5091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it" sz="1800" b="0" i="0" u="none" strike="noStrike" cap="none">
                <a:solidFill>
                  <a:srgbClr val="0066CC"/>
                </a:solidFill>
                <a:latin typeface="Roboto Mono Light"/>
                <a:ea typeface="Roboto Mono Light"/>
                <a:cs typeface="Roboto Mono Light"/>
                <a:sym typeface="Roboto Mono Light"/>
              </a:rPr>
              <a:t>02</a:t>
            </a:r>
            <a:endParaRPr sz="1800" b="1" i="0" u="none" strike="noStrike" cap="none">
              <a:solidFill>
                <a:srgbClr val="00C4C9"/>
              </a:solidFill>
              <a:latin typeface="Titillium Web"/>
              <a:ea typeface="Titillium Web"/>
              <a:cs typeface="Titillium Web"/>
              <a:sym typeface="Titillium Web"/>
            </a:endParaRPr>
          </a:p>
        </p:txBody>
      </p:sp>
      <p:sp>
        <p:nvSpPr>
          <p:cNvPr id="122" name="Google Shape;122;p2"/>
          <p:cNvSpPr txBox="1"/>
          <p:nvPr/>
        </p:nvSpPr>
        <p:spPr>
          <a:xfrm>
            <a:off x="4597300" y="2337818"/>
            <a:ext cx="5091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it" sz="1800" b="0" i="0" u="none" strike="noStrike" cap="none">
                <a:solidFill>
                  <a:srgbClr val="0066CC"/>
                </a:solidFill>
                <a:latin typeface="Roboto Mono Light"/>
                <a:ea typeface="Roboto Mono Light"/>
                <a:cs typeface="Roboto Mono Light"/>
                <a:sym typeface="Roboto Mono Light"/>
              </a:rPr>
              <a:t>03</a:t>
            </a:r>
            <a:endParaRPr sz="1800" b="1" i="0" u="none" strike="noStrike" cap="none">
              <a:solidFill>
                <a:srgbClr val="00C4C9"/>
              </a:solidFill>
              <a:latin typeface="Titillium Web"/>
              <a:ea typeface="Titillium Web"/>
              <a:cs typeface="Titillium Web"/>
              <a:sym typeface="Titillium Web"/>
            </a:endParaRPr>
          </a:p>
        </p:txBody>
      </p:sp>
      <p:sp>
        <p:nvSpPr>
          <p:cNvPr id="123" name="Google Shape;123;p2"/>
          <p:cNvSpPr txBox="1"/>
          <p:nvPr/>
        </p:nvSpPr>
        <p:spPr>
          <a:xfrm>
            <a:off x="6705325" y="2337818"/>
            <a:ext cx="5091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it" sz="1800" b="0" i="0" u="none" strike="noStrike" cap="none">
                <a:solidFill>
                  <a:srgbClr val="0066CC"/>
                </a:solidFill>
                <a:latin typeface="Roboto Mono Light"/>
                <a:ea typeface="Roboto Mono Light"/>
                <a:cs typeface="Roboto Mono Light"/>
                <a:sym typeface="Roboto Mono Light"/>
              </a:rPr>
              <a:t>04</a:t>
            </a:r>
            <a:endParaRPr sz="1800" b="1" i="0" u="none" strike="noStrike" cap="none">
              <a:solidFill>
                <a:srgbClr val="00C4C9"/>
              </a:solidFill>
              <a:latin typeface="Titillium Web"/>
              <a:ea typeface="Titillium Web"/>
              <a:cs typeface="Titillium Web"/>
              <a:sym typeface="Titillium Web"/>
            </a:endParaRPr>
          </a:p>
        </p:txBody>
      </p:sp>
      <p:pic>
        <p:nvPicPr>
          <p:cNvPr id="124" name="Google Shape;124;p2"/>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p:nvPr/>
        </p:nvSpPr>
        <p:spPr>
          <a:xfrm>
            <a:off x="0" y="2019300"/>
            <a:ext cx="9144000" cy="3704700"/>
          </a:xfrm>
          <a:prstGeom prst="rect">
            <a:avLst/>
          </a:prstGeom>
          <a:solidFill>
            <a:srgbClr val="F4F4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00">
              <a:solidFill>
                <a:srgbClr val="434343"/>
              </a:solidFill>
              <a:latin typeface="Titillium Web"/>
              <a:ea typeface="Titillium Web"/>
              <a:cs typeface="Titillium Web"/>
              <a:sym typeface="Titillium Web"/>
            </a:endParaRPr>
          </a:p>
        </p:txBody>
      </p:sp>
      <p:sp>
        <p:nvSpPr>
          <p:cNvPr id="130" name="Google Shape;130;p3"/>
          <p:cNvSpPr txBox="1"/>
          <p:nvPr/>
        </p:nvSpPr>
        <p:spPr>
          <a:xfrm>
            <a:off x="360825" y="354450"/>
            <a:ext cx="38811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t" sz="1200">
                <a:solidFill>
                  <a:srgbClr val="0056CB"/>
                </a:solidFill>
                <a:latin typeface="Titillium Web SemiBold"/>
                <a:ea typeface="Titillium Web SemiBold"/>
                <a:cs typeface="Titillium Web SemiBold"/>
                <a:sym typeface="Titillium Web SemiBold"/>
              </a:rPr>
              <a:t>Summary </a:t>
            </a:r>
            <a:r>
              <a:rPr lang="it" sz="1200" b="0" i="0" u="none" strike="noStrike" cap="none">
                <a:solidFill>
                  <a:srgbClr val="0056CB"/>
                </a:solidFill>
                <a:latin typeface="Titillium Web SemiBold"/>
                <a:ea typeface="Titillium Web SemiBold"/>
                <a:cs typeface="Titillium Web SemiBold"/>
                <a:sym typeface="Titillium Web SemiBold"/>
              </a:rPr>
              <a:t>personas</a:t>
            </a:r>
            <a:endParaRPr sz="1200" b="0" i="0" u="none" strike="noStrike" cap="none">
              <a:solidFill>
                <a:srgbClr val="0056CB"/>
              </a:solidFill>
              <a:latin typeface="Titillium Web SemiBold"/>
              <a:ea typeface="Titillium Web SemiBold"/>
              <a:cs typeface="Titillium Web SemiBold"/>
              <a:sym typeface="Titillium Web SemiBold"/>
            </a:endParaRPr>
          </a:p>
        </p:txBody>
      </p:sp>
      <p:sp>
        <p:nvSpPr>
          <p:cNvPr id="131" name="Google Shape;131;p3"/>
          <p:cNvSpPr txBox="1"/>
          <p:nvPr/>
        </p:nvSpPr>
        <p:spPr>
          <a:xfrm>
            <a:off x="360825" y="1240000"/>
            <a:ext cx="5493900" cy="67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it" sz="2400" b="1">
                <a:solidFill>
                  <a:srgbClr val="0066CC"/>
                </a:solidFill>
                <a:latin typeface="Titillium Web"/>
                <a:ea typeface="Titillium Web"/>
                <a:cs typeface="Titillium Web"/>
                <a:sym typeface="Titillium Web"/>
              </a:rPr>
              <a:t>The typical users of the digital service</a:t>
            </a:r>
            <a:endParaRPr sz="2400" b="1" i="0" u="none" strike="noStrike" cap="none">
              <a:solidFill>
                <a:srgbClr val="0066CC"/>
              </a:solidFill>
              <a:latin typeface="Titillium Web"/>
              <a:ea typeface="Titillium Web"/>
              <a:cs typeface="Titillium Web"/>
              <a:sym typeface="Titillium Web"/>
            </a:endParaRPr>
          </a:p>
        </p:txBody>
      </p:sp>
      <p:sp>
        <p:nvSpPr>
          <p:cNvPr id="132" name="Google Shape;132;p3"/>
          <p:cNvSpPr txBox="1"/>
          <p:nvPr/>
        </p:nvSpPr>
        <p:spPr>
          <a:xfrm>
            <a:off x="386575" y="4062050"/>
            <a:ext cx="2102700" cy="722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800" b="1" i="0" u="none" strike="noStrike" cap="none">
                <a:solidFill>
                  <a:srgbClr val="434343"/>
                </a:solidFill>
                <a:highlight>
                  <a:schemeClr val="accent1"/>
                </a:highlight>
                <a:latin typeface="Titillium Web"/>
                <a:ea typeface="Titillium Web"/>
                <a:cs typeface="Titillium Web"/>
                <a:sym typeface="Titillium Web"/>
              </a:rPr>
              <a:t>N</a:t>
            </a:r>
            <a:r>
              <a:rPr lang="it" sz="1800" b="1">
                <a:solidFill>
                  <a:srgbClr val="434343"/>
                </a:solidFill>
                <a:highlight>
                  <a:schemeClr val="accent1"/>
                </a:highlight>
                <a:latin typeface="Titillium Web"/>
                <a:ea typeface="Titillium Web"/>
                <a:cs typeface="Titillium Web"/>
                <a:sym typeface="Titillium Web"/>
              </a:rPr>
              <a:t>a</a:t>
            </a:r>
            <a:r>
              <a:rPr lang="it" sz="1800" b="1" i="0" u="none" strike="noStrike" cap="none">
                <a:solidFill>
                  <a:srgbClr val="434343"/>
                </a:solidFill>
                <a:highlight>
                  <a:schemeClr val="accent1"/>
                </a:highlight>
                <a:latin typeface="Titillium Web"/>
                <a:ea typeface="Titillium Web"/>
                <a:cs typeface="Titillium Web"/>
                <a:sym typeface="Titillium Web"/>
              </a:rPr>
              <a:t>me</a:t>
            </a:r>
            <a:endParaRPr sz="1800" b="1" i="0" u="none" strike="noStrike" cap="none">
              <a:solidFill>
                <a:srgbClr val="434343"/>
              </a:solidFill>
              <a:highlight>
                <a:schemeClr val="accent1"/>
              </a:highlight>
              <a:latin typeface="Titillium Web"/>
              <a:ea typeface="Titillium Web"/>
              <a:cs typeface="Titillium Web"/>
              <a:sym typeface="Titillium Web"/>
            </a:endParaRPr>
          </a:p>
          <a:p>
            <a:pPr marL="0" marR="0" lvl="0" indent="0" algn="l" rtl="0">
              <a:lnSpc>
                <a:spcPct val="115000"/>
              </a:lnSpc>
              <a:spcBef>
                <a:spcPts val="0"/>
              </a:spcBef>
              <a:spcAft>
                <a:spcPts val="0"/>
              </a:spcAft>
              <a:buClr>
                <a:schemeClr val="dk1"/>
              </a:buClr>
              <a:buSzPts val="1100"/>
              <a:buFont typeface="Arial"/>
              <a:buNone/>
            </a:pPr>
            <a:r>
              <a:rPr lang="it">
                <a:solidFill>
                  <a:srgbClr val="434343"/>
                </a:solidFill>
                <a:highlight>
                  <a:schemeClr val="accent1"/>
                </a:highlight>
                <a:latin typeface="Titillium Web"/>
                <a:ea typeface="Titillium Web"/>
                <a:cs typeface="Titillium Web"/>
                <a:sym typeface="Titillium Web"/>
              </a:rPr>
              <a:t>Role and attitude</a:t>
            </a:r>
            <a:endParaRPr sz="1400" b="1" i="0" u="none" strike="noStrike" cap="none">
              <a:solidFill>
                <a:srgbClr val="434343"/>
              </a:solidFill>
              <a:highlight>
                <a:schemeClr val="accent1"/>
              </a:highlight>
              <a:latin typeface="Titillium Web"/>
              <a:ea typeface="Titillium Web"/>
              <a:cs typeface="Titillium Web"/>
              <a:sym typeface="Titillium Web"/>
            </a:endParaRPr>
          </a:p>
        </p:txBody>
      </p:sp>
      <p:sp>
        <p:nvSpPr>
          <p:cNvPr id="133" name="Google Shape;133;p3"/>
          <p:cNvSpPr txBox="1"/>
          <p:nvPr/>
        </p:nvSpPr>
        <p:spPr>
          <a:xfrm>
            <a:off x="2502125" y="4062050"/>
            <a:ext cx="2072700" cy="125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800" b="1" i="0" u="none" strike="noStrike" cap="none">
                <a:solidFill>
                  <a:srgbClr val="434343"/>
                </a:solidFill>
                <a:highlight>
                  <a:schemeClr val="accent1"/>
                </a:highlight>
                <a:latin typeface="Titillium Web"/>
                <a:ea typeface="Titillium Web"/>
                <a:cs typeface="Titillium Web"/>
                <a:sym typeface="Titillium Web"/>
              </a:rPr>
              <a:t>N</a:t>
            </a:r>
            <a:r>
              <a:rPr lang="it" sz="1800" b="1">
                <a:solidFill>
                  <a:srgbClr val="434343"/>
                </a:solidFill>
                <a:highlight>
                  <a:schemeClr val="accent1"/>
                </a:highlight>
                <a:latin typeface="Titillium Web"/>
                <a:ea typeface="Titillium Web"/>
                <a:cs typeface="Titillium Web"/>
                <a:sym typeface="Titillium Web"/>
              </a:rPr>
              <a:t>a</a:t>
            </a:r>
            <a:r>
              <a:rPr lang="it" sz="1800" b="1" i="0" u="none" strike="noStrike" cap="none">
                <a:solidFill>
                  <a:srgbClr val="434343"/>
                </a:solidFill>
                <a:highlight>
                  <a:schemeClr val="accent1"/>
                </a:highlight>
                <a:latin typeface="Titillium Web"/>
                <a:ea typeface="Titillium Web"/>
                <a:cs typeface="Titillium Web"/>
                <a:sym typeface="Titillium Web"/>
              </a:rPr>
              <a:t>me</a:t>
            </a:r>
            <a:endParaRPr sz="1800" b="1" i="0" u="none" strike="noStrike" cap="none">
              <a:solidFill>
                <a:srgbClr val="434343"/>
              </a:solidFill>
              <a:highlight>
                <a:schemeClr val="accent1"/>
              </a:highlight>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a:solidFill>
                  <a:srgbClr val="434343"/>
                </a:solidFill>
                <a:highlight>
                  <a:schemeClr val="accent1"/>
                </a:highlight>
                <a:latin typeface="Titillium Web"/>
                <a:ea typeface="Titillium Web"/>
                <a:cs typeface="Titillium Web"/>
                <a:sym typeface="Titillium Web"/>
              </a:rPr>
              <a:t>Role and attitude</a:t>
            </a:r>
            <a:endParaRPr b="1">
              <a:solidFill>
                <a:srgbClr val="434343"/>
              </a:solidFill>
              <a:highlight>
                <a:schemeClr val="accent1"/>
              </a:highlight>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1400"/>
              <a:buFont typeface="Arial"/>
              <a:buNone/>
            </a:pPr>
            <a:endParaRPr>
              <a:solidFill>
                <a:srgbClr val="434343"/>
              </a:solidFill>
              <a:highlight>
                <a:schemeClr val="accent1"/>
              </a:highlight>
              <a:latin typeface="Titillium Web"/>
              <a:ea typeface="Titillium Web"/>
              <a:cs typeface="Titillium Web"/>
              <a:sym typeface="Titillium Web"/>
            </a:endParaRPr>
          </a:p>
        </p:txBody>
      </p:sp>
      <p:sp>
        <p:nvSpPr>
          <p:cNvPr id="134" name="Google Shape;134;p3"/>
          <p:cNvSpPr txBox="1"/>
          <p:nvPr/>
        </p:nvSpPr>
        <p:spPr>
          <a:xfrm>
            <a:off x="4617675" y="4062050"/>
            <a:ext cx="2102700" cy="125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800" b="1" i="0" u="none" strike="noStrike" cap="none">
                <a:solidFill>
                  <a:srgbClr val="434343"/>
                </a:solidFill>
                <a:highlight>
                  <a:schemeClr val="accent1"/>
                </a:highlight>
                <a:latin typeface="Titillium Web"/>
                <a:ea typeface="Titillium Web"/>
                <a:cs typeface="Titillium Web"/>
                <a:sym typeface="Titillium Web"/>
              </a:rPr>
              <a:t>N</a:t>
            </a:r>
            <a:r>
              <a:rPr lang="it" sz="1800" b="1">
                <a:solidFill>
                  <a:srgbClr val="434343"/>
                </a:solidFill>
                <a:highlight>
                  <a:schemeClr val="accent1"/>
                </a:highlight>
                <a:latin typeface="Titillium Web"/>
                <a:ea typeface="Titillium Web"/>
                <a:cs typeface="Titillium Web"/>
                <a:sym typeface="Titillium Web"/>
              </a:rPr>
              <a:t>a</a:t>
            </a:r>
            <a:r>
              <a:rPr lang="it" sz="1800" b="1" i="0" u="none" strike="noStrike" cap="none">
                <a:solidFill>
                  <a:srgbClr val="434343"/>
                </a:solidFill>
                <a:highlight>
                  <a:schemeClr val="accent1"/>
                </a:highlight>
                <a:latin typeface="Titillium Web"/>
                <a:ea typeface="Titillium Web"/>
                <a:cs typeface="Titillium Web"/>
                <a:sym typeface="Titillium Web"/>
              </a:rPr>
              <a:t>me</a:t>
            </a:r>
            <a:endParaRPr sz="1800" b="1" i="0" u="none" strike="noStrike" cap="none">
              <a:solidFill>
                <a:srgbClr val="434343"/>
              </a:solidFill>
              <a:highlight>
                <a:schemeClr val="accent1"/>
              </a:highlight>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a:solidFill>
                  <a:srgbClr val="434343"/>
                </a:solidFill>
                <a:highlight>
                  <a:schemeClr val="accent1"/>
                </a:highlight>
                <a:latin typeface="Titillium Web"/>
                <a:ea typeface="Titillium Web"/>
                <a:cs typeface="Titillium Web"/>
                <a:sym typeface="Titillium Web"/>
              </a:rPr>
              <a:t>Role and attitude</a:t>
            </a:r>
            <a:endParaRPr b="1">
              <a:solidFill>
                <a:srgbClr val="434343"/>
              </a:solidFill>
              <a:highlight>
                <a:schemeClr val="accent1"/>
              </a:highlight>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1400"/>
              <a:buFont typeface="Arial"/>
              <a:buNone/>
            </a:pPr>
            <a:endParaRPr>
              <a:solidFill>
                <a:srgbClr val="434343"/>
              </a:solidFill>
              <a:highlight>
                <a:schemeClr val="accent1"/>
              </a:highlight>
              <a:latin typeface="Titillium Web"/>
              <a:ea typeface="Titillium Web"/>
              <a:cs typeface="Titillium Web"/>
              <a:sym typeface="Titillium Web"/>
            </a:endParaRPr>
          </a:p>
        </p:txBody>
      </p:sp>
      <p:sp>
        <p:nvSpPr>
          <p:cNvPr id="135" name="Google Shape;135;p3"/>
          <p:cNvSpPr txBox="1"/>
          <p:nvPr/>
        </p:nvSpPr>
        <p:spPr>
          <a:xfrm>
            <a:off x="6733225" y="4062050"/>
            <a:ext cx="2072700" cy="125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800" b="1" i="0" u="none" strike="noStrike" cap="none">
                <a:solidFill>
                  <a:srgbClr val="434343"/>
                </a:solidFill>
                <a:highlight>
                  <a:schemeClr val="accent1"/>
                </a:highlight>
                <a:latin typeface="Titillium Web"/>
                <a:ea typeface="Titillium Web"/>
                <a:cs typeface="Titillium Web"/>
                <a:sym typeface="Titillium Web"/>
              </a:rPr>
              <a:t>N</a:t>
            </a:r>
            <a:r>
              <a:rPr lang="it" sz="1800" b="1">
                <a:solidFill>
                  <a:srgbClr val="434343"/>
                </a:solidFill>
                <a:highlight>
                  <a:schemeClr val="accent1"/>
                </a:highlight>
                <a:latin typeface="Titillium Web"/>
                <a:ea typeface="Titillium Web"/>
                <a:cs typeface="Titillium Web"/>
                <a:sym typeface="Titillium Web"/>
              </a:rPr>
              <a:t>a</a:t>
            </a:r>
            <a:r>
              <a:rPr lang="it" sz="1800" b="1" i="0" u="none" strike="noStrike" cap="none">
                <a:solidFill>
                  <a:srgbClr val="434343"/>
                </a:solidFill>
                <a:highlight>
                  <a:schemeClr val="accent1"/>
                </a:highlight>
                <a:latin typeface="Titillium Web"/>
                <a:ea typeface="Titillium Web"/>
                <a:cs typeface="Titillium Web"/>
                <a:sym typeface="Titillium Web"/>
              </a:rPr>
              <a:t>me</a:t>
            </a:r>
            <a:endParaRPr sz="1800" b="1" i="0" u="none" strike="noStrike" cap="none">
              <a:solidFill>
                <a:srgbClr val="434343"/>
              </a:solidFill>
              <a:highlight>
                <a:schemeClr val="accent1"/>
              </a:highlight>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a:solidFill>
                  <a:srgbClr val="434343"/>
                </a:solidFill>
                <a:highlight>
                  <a:schemeClr val="accent1"/>
                </a:highlight>
                <a:latin typeface="Titillium Web"/>
                <a:ea typeface="Titillium Web"/>
                <a:cs typeface="Titillium Web"/>
                <a:sym typeface="Titillium Web"/>
              </a:rPr>
              <a:t>Role and attitude</a:t>
            </a:r>
            <a:endParaRPr b="1">
              <a:solidFill>
                <a:srgbClr val="434343"/>
              </a:solidFill>
              <a:highlight>
                <a:schemeClr val="accent1"/>
              </a:highlight>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1400"/>
              <a:buFont typeface="Arial"/>
              <a:buNone/>
            </a:pPr>
            <a:endParaRPr>
              <a:solidFill>
                <a:srgbClr val="434343"/>
              </a:solidFill>
              <a:highlight>
                <a:schemeClr val="accent1"/>
              </a:highlight>
              <a:latin typeface="Titillium Web"/>
              <a:ea typeface="Titillium Web"/>
              <a:cs typeface="Titillium Web"/>
              <a:sym typeface="Titillium Web"/>
            </a:endParaRPr>
          </a:p>
        </p:txBody>
      </p:sp>
      <p:sp>
        <p:nvSpPr>
          <p:cNvPr id="136" name="Google Shape;136;p3"/>
          <p:cNvSpPr/>
          <p:nvPr/>
        </p:nvSpPr>
        <p:spPr>
          <a:xfrm>
            <a:off x="493831" y="24357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
          <p:cNvSpPr/>
          <p:nvPr/>
        </p:nvSpPr>
        <p:spPr>
          <a:xfrm>
            <a:off x="2609856" y="24357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4725881" y="24357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p:nvPr/>
        </p:nvSpPr>
        <p:spPr>
          <a:xfrm>
            <a:off x="6809156" y="24357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0" name="Google Shape;140;p3"/>
          <p:cNvCxnSpPr/>
          <p:nvPr/>
        </p:nvCxnSpPr>
        <p:spPr>
          <a:xfrm>
            <a:off x="6809150" y="5465012"/>
            <a:ext cx="2023200" cy="0"/>
          </a:xfrm>
          <a:prstGeom prst="straightConnector1">
            <a:avLst/>
          </a:prstGeom>
          <a:noFill/>
          <a:ln w="9525" cap="flat" cmpd="sng">
            <a:solidFill>
              <a:srgbClr val="0056CB"/>
            </a:solidFill>
            <a:prstDash val="solid"/>
            <a:round/>
            <a:headEnd type="none" w="sm" len="sm"/>
            <a:tailEnd type="none" w="sm" len="sm"/>
          </a:ln>
        </p:spPr>
      </p:cxnSp>
      <p:sp>
        <p:nvSpPr>
          <p:cNvPr id="141" name="Google Shape;141;p3"/>
          <p:cNvSpPr txBox="1"/>
          <p:nvPr/>
        </p:nvSpPr>
        <p:spPr>
          <a:xfrm>
            <a:off x="6799875" y="5175287"/>
            <a:ext cx="2023200" cy="311400"/>
          </a:xfrm>
          <a:prstGeom prst="rect">
            <a:avLst/>
          </a:prstGeom>
          <a:noFill/>
          <a:ln>
            <a:noFill/>
          </a:ln>
        </p:spPr>
        <p:txBody>
          <a:bodyPr spcFirstLastPara="1" wrap="square" lIns="54000" tIns="90000" rIns="54000" bIns="90000" anchor="ctr" anchorCtr="0">
            <a:noAutofit/>
          </a:bodyPr>
          <a:lstStyle/>
          <a:p>
            <a:pPr marL="0" lvl="0" indent="0" algn="l" rtl="0">
              <a:lnSpc>
                <a:spcPct val="115000"/>
              </a:lnSpc>
              <a:spcBef>
                <a:spcPts val="0"/>
              </a:spcBef>
              <a:spcAft>
                <a:spcPts val="0"/>
              </a:spcAft>
              <a:buClr>
                <a:schemeClr val="dk1"/>
              </a:buClr>
              <a:buSzPts val="1100"/>
              <a:buFont typeface="Arial"/>
              <a:buNone/>
            </a:pPr>
            <a:endParaRPr sz="900">
              <a:solidFill>
                <a:srgbClr val="0066CC"/>
              </a:solidFill>
              <a:latin typeface="Titillium Web SemiBold"/>
              <a:ea typeface="Titillium Web SemiBold"/>
              <a:cs typeface="Titillium Web SemiBold"/>
              <a:sym typeface="Titillium Web SemiBold"/>
            </a:endParaRPr>
          </a:p>
          <a:p>
            <a:pPr marL="0" lvl="0" indent="0" algn="l" rtl="0">
              <a:lnSpc>
                <a:spcPct val="115000"/>
              </a:lnSpc>
              <a:spcBef>
                <a:spcPts val="1500"/>
              </a:spcBef>
              <a:spcAft>
                <a:spcPts val="0"/>
              </a:spcAft>
              <a:buClr>
                <a:schemeClr val="dk1"/>
              </a:buClr>
              <a:buSzPts val="1100"/>
              <a:buFont typeface="Arial"/>
              <a:buNone/>
            </a:pPr>
            <a:r>
              <a:rPr lang="it" sz="900">
                <a:solidFill>
                  <a:srgbClr val="0066CC"/>
                </a:solidFill>
                <a:latin typeface="Titillium Web SemiBold"/>
                <a:ea typeface="Titillium Web SemiBold"/>
                <a:cs typeface="Titillium Web SemiBold"/>
                <a:sym typeface="Titillium Web SemiBold"/>
              </a:rPr>
              <a:t>Copy the slide to include all the identified personas.</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00000"/>
              </a:lnSpc>
              <a:spcBef>
                <a:spcPts val="0"/>
              </a:spcBef>
              <a:spcAft>
                <a:spcPts val="0"/>
              </a:spcAft>
              <a:buClr>
                <a:srgbClr val="000000"/>
              </a:buClr>
              <a:buSzPts val="900"/>
              <a:buFont typeface="Arial"/>
              <a:buNone/>
            </a:pPr>
            <a:endParaRPr sz="900">
              <a:solidFill>
                <a:srgbClr val="0066CC"/>
              </a:solidFill>
              <a:latin typeface="Titillium Web SemiBold"/>
              <a:ea typeface="Titillium Web SemiBold"/>
              <a:cs typeface="Titillium Web SemiBold"/>
              <a:sym typeface="Titillium Web SemiBold"/>
            </a:endParaRPr>
          </a:p>
        </p:txBody>
      </p:sp>
      <p:sp>
        <p:nvSpPr>
          <p:cNvPr id="142" name="Google Shape;142;p3"/>
          <p:cNvSpPr txBox="1"/>
          <p:nvPr/>
        </p:nvSpPr>
        <p:spPr>
          <a:xfrm>
            <a:off x="6809100" y="1399375"/>
            <a:ext cx="21747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a:solidFill>
                  <a:srgbClr val="434343"/>
                </a:solidFill>
                <a:latin typeface="Titillium Web"/>
                <a:ea typeface="Titillium Web"/>
                <a:cs typeface="Titillium Web"/>
                <a:sym typeface="Titillium Web"/>
              </a:rPr>
              <a:t>[What are the representative macro-groups of the user base?]</a:t>
            </a:r>
            <a:endParaRPr sz="1000">
              <a:solidFill>
                <a:srgbClr val="434343"/>
              </a:solidFill>
              <a:latin typeface="Titillium Web"/>
              <a:ea typeface="Titillium Web"/>
              <a:cs typeface="Titillium Web"/>
              <a:sym typeface="Titillium Web"/>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Clr>
                <a:schemeClr val="dk1"/>
              </a:buClr>
              <a:buSzPts val="1100"/>
              <a:buFont typeface="Arial"/>
              <a:buNone/>
            </a:pPr>
            <a:r>
              <a:rPr lang="it" sz="1000" b="0" i="0" u="none" strike="noStrike" cap="none">
                <a:solidFill>
                  <a:srgbClr val="434343"/>
                </a:solidFill>
                <a:latin typeface="Titillium Web"/>
                <a:ea typeface="Titillium Web"/>
                <a:cs typeface="Titillium Web"/>
                <a:sym typeface="Titillium Web"/>
              </a:rPr>
              <a:t>]</a:t>
            </a:r>
            <a:endParaRPr sz="1000" b="1" i="0" u="none" strike="noStrike" cap="none">
              <a:solidFill>
                <a:srgbClr val="434343"/>
              </a:solidFill>
              <a:latin typeface="Titillium Web"/>
              <a:ea typeface="Titillium Web"/>
              <a:cs typeface="Titillium Web"/>
              <a:sym typeface="Titillium Web"/>
            </a:endParaRPr>
          </a:p>
        </p:txBody>
      </p:sp>
      <p:sp>
        <p:nvSpPr>
          <p:cNvPr id="143" name="Google Shape;143;p3"/>
          <p:cNvSpPr txBox="1"/>
          <p:nvPr/>
        </p:nvSpPr>
        <p:spPr>
          <a:xfrm>
            <a:off x="381250" y="2337818"/>
            <a:ext cx="509100" cy="28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it" sz="1800" b="0" i="0" u="none" strike="noStrike" cap="none">
                <a:solidFill>
                  <a:srgbClr val="434343"/>
                </a:solidFill>
                <a:latin typeface="Roboto Mono Light"/>
                <a:ea typeface="Roboto Mono Light"/>
                <a:cs typeface="Roboto Mono Light"/>
                <a:sym typeface="Roboto Mono Light"/>
              </a:rPr>
              <a:t>1</a:t>
            </a:r>
            <a:endParaRPr sz="1800" b="1" i="0" u="none" strike="noStrike" cap="none">
              <a:solidFill>
                <a:srgbClr val="434343"/>
              </a:solidFill>
              <a:latin typeface="Titillium Web"/>
              <a:ea typeface="Titillium Web"/>
              <a:cs typeface="Titillium Web"/>
              <a:sym typeface="Titillium Web"/>
            </a:endParaRPr>
          </a:p>
        </p:txBody>
      </p:sp>
      <p:sp>
        <p:nvSpPr>
          <p:cNvPr id="144" name="Google Shape;144;p3"/>
          <p:cNvSpPr txBox="1"/>
          <p:nvPr/>
        </p:nvSpPr>
        <p:spPr>
          <a:xfrm>
            <a:off x="2489275" y="2337818"/>
            <a:ext cx="509100" cy="28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it" sz="1800" b="0" i="0" u="none" strike="noStrike" cap="none">
                <a:solidFill>
                  <a:srgbClr val="434343"/>
                </a:solidFill>
                <a:latin typeface="Roboto Mono Light"/>
                <a:ea typeface="Roboto Mono Light"/>
                <a:cs typeface="Roboto Mono Light"/>
                <a:sym typeface="Roboto Mono Light"/>
              </a:rPr>
              <a:t>2</a:t>
            </a:r>
            <a:endParaRPr sz="1800" b="1" i="0" u="none" strike="noStrike" cap="none">
              <a:solidFill>
                <a:srgbClr val="434343"/>
              </a:solidFill>
              <a:latin typeface="Titillium Web"/>
              <a:ea typeface="Titillium Web"/>
              <a:cs typeface="Titillium Web"/>
              <a:sym typeface="Titillium Web"/>
            </a:endParaRPr>
          </a:p>
        </p:txBody>
      </p:sp>
      <p:sp>
        <p:nvSpPr>
          <p:cNvPr id="145" name="Google Shape;145;p3"/>
          <p:cNvSpPr txBox="1"/>
          <p:nvPr/>
        </p:nvSpPr>
        <p:spPr>
          <a:xfrm>
            <a:off x="4597300" y="2337818"/>
            <a:ext cx="509100" cy="28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it" sz="1800" b="0" i="0" u="none" strike="noStrike" cap="none">
                <a:solidFill>
                  <a:srgbClr val="434343"/>
                </a:solidFill>
                <a:latin typeface="Roboto Mono Light"/>
                <a:ea typeface="Roboto Mono Light"/>
                <a:cs typeface="Roboto Mono Light"/>
                <a:sym typeface="Roboto Mono Light"/>
              </a:rPr>
              <a:t>3</a:t>
            </a:r>
            <a:endParaRPr sz="1800" b="1" i="0" u="none" strike="noStrike" cap="none">
              <a:solidFill>
                <a:srgbClr val="434343"/>
              </a:solidFill>
              <a:latin typeface="Titillium Web"/>
              <a:ea typeface="Titillium Web"/>
              <a:cs typeface="Titillium Web"/>
              <a:sym typeface="Titillium Web"/>
            </a:endParaRPr>
          </a:p>
        </p:txBody>
      </p:sp>
      <p:sp>
        <p:nvSpPr>
          <p:cNvPr id="146" name="Google Shape;146;p3"/>
          <p:cNvSpPr txBox="1"/>
          <p:nvPr/>
        </p:nvSpPr>
        <p:spPr>
          <a:xfrm>
            <a:off x="6705325" y="2337818"/>
            <a:ext cx="509100" cy="28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it" sz="1800" b="0" i="0" u="none" strike="noStrike" cap="none">
                <a:solidFill>
                  <a:srgbClr val="434343"/>
                </a:solidFill>
                <a:latin typeface="Roboto Mono Light"/>
                <a:ea typeface="Roboto Mono Light"/>
                <a:cs typeface="Roboto Mono Light"/>
                <a:sym typeface="Roboto Mono Light"/>
              </a:rPr>
              <a:t>4</a:t>
            </a:r>
            <a:endParaRPr sz="1800" b="1" i="0" u="none" strike="noStrike" cap="none">
              <a:solidFill>
                <a:srgbClr val="434343"/>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 name="Google Shape;152;p4"/>
          <p:cNvPicPr preferRelativeResize="0"/>
          <p:nvPr/>
        </p:nvPicPr>
        <p:blipFill rotWithShape="1">
          <a:blip r:embed="rId3">
            <a:alphaModFix/>
          </a:blip>
          <a:srcRect/>
          <a:stretch/>
        </p:blipFill>
        <p:spPr>
          <a:xfrm>
            <a:off x="308575" y="3188701"/>
            <a:ext cx="282925" cy="202250"/>
          </a:xfrm>
          <a:prstGeom prst="rect">
            <a:avLst/>
          </a:prstGeom>
          <a:noFill/>
          <a:ln>
            <a:noFill/>
          </a:ln>
        </p:spPr>
      </p:pic>
      <p:sp>
        <p:nvSpPr>
          <p:cNvPr id="153" name="Google Shape;153;p4"/>
          <p:cNvSpPr txBox="1"/>
          <p:nvPr/>
        </p:nvSpPr>
        <p:spPr>
          <a:xfrm>
            <a:off x="233101" y="3389550"/>
            <a:ext cx="1907100" cy="138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endParaRPr sz="1000" b="0" i="0" u="none" strike="noStrike" cap="none">
              <a:solidFill>
                <a:srgbClr val="434343"/>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sz="1000">
                <a:solidFill>
                  <a:srgbClr val="434343"/>
                </a:solidFill>
                <a:latin typeface="Titillium Web"/>
                <a:ea typeface="Titillium Web"/>
                <a:cs typeface="Titillium Web"/>
                <a:sym typeface="Titillium Web"/>
              </a:rPr>
              <a:t>[What do they think about this type of service?]</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Clr>
                <a:srgbClr val="000000"/>
              </a:buClr>
              <a:buSzPts val="1000"/>
              <a:buFont typeface="Arial"/>
              <a:buNone/>
            </a:pPr>
            <a:endParaRPr sz="1000">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400"/>
              <a:buFont typeface="Arial"/>
              <a:buNone/>
            </a:pPr>
            <a:r>
              <a:rPr lang="it" sz="1400" b="0" i="0" u="none" strike="noStrike" cap="none">
                <a:solidFill>
                  <a:srgbClr val="434343"/>
                </a:solidFill>
                <a:highlight>
                  <a:schemeClr val="accent1"/>
                </a:highlight>
                <a:latin typeface="Titillium Web SemiBold"/>
                <a:ea typeface="Titillium Web SemiBold"/>
                <a:cs typeface="Titillium Web SemiBold"/>
                <a:sym typeface="Titillium Web SemiBold"/>
              </a:rPr>
              <a:t>Lorem ipsum</a:t>
            </a:r>
            <a:endParaRPr sz="1000" b="0" i="0" u="none" strike="noStrike" cap="none">
              <a:solidFill>
                <a:srgbClr val="434343"/>
              </a:solidFill>
              <a:highlight>
                <a:schemeClr val="accent1"/>
              </a:highlight>
              <a:latin typeface="Titillium Web"/>
              <a:ea typeface="Titillium Web"/>
              <a:cs typeface="Titillium Web"/>
              <a:sym typeface="Titillium Web"/>
            </a:endParaRPr>
          </a:p>
        </p:txBody>
      </p:sp>
      <p:sp>
        <p:nvSpPr>
          <p:cNvPr id="154" name="Google Shape;154;p4"/>
          <p:cNvSpPr txBox="1"/>
          <p:nvPr/>
        </p:nvSpPr>
        <p:spPr>
          <a:xfrm>
            <a:off x="213649" y="422322"/>
            <a:ext cx="1907100" cy="373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it" sz="2800" b="1" i="0" u="none" strike="noStrike" cap="none">
                <a:solidFill>
                  <a:srgbClr val="434343"/>
                </a:solidFill>
                <a:highlight>
                  <a:schemeClr val="accent1"/>
                </a:highlight>
                <a:latin typeface="Titillium Web"/>
                <a:ea typeface="Titillium Web"/>
                <a:cs typeface="Titillium Web"/>
                <a:sym typeface="Titillium Web"/>
              </a:rPr>
              <a:t>N</a:t>
            </a:r>
            <a:r>
              <a:rPr lang="it" sz="2800" b="1">
                <a:solidFill>
                  <a:srgbClr val="434343"/>
                </a:solidFill>
                <a:highlight>
                  <a:schemeClr val="accent1"/>
                </a:highlight>
                <a:latin typeface="Titillium Web"/>
                <a:ea typeface="Titillium Web"/>
                <a:cs typeface="Titillium Web"/>
                <a:sym typeface="Titillium Web"/>
              </a:rPr>
              <a:t>a</a:t>
            </a:r>
            <a:r>
              <a:rPr lang="it" sz="2800" b="1" i="0" u="none" strike="noStrike" cap="none">
                <a:solidFill>
                  <a:srgbClr val="434343"/>
                </a:solidFill>
                <a:highlight>
                  <a:schemeClr val="accent1"/>
                </a:highlight>
                <a:latin typeface="Titillium Web"/>
                <a:ea typeface="Titillium Web"/>
                <a:cs typeface="Titillium Web"/>
                <a:sym typeface="Titillium Web"/>
              </a:rPr>
              <a:t>me</a:t>
            </a:r>
            <a:endParaRPr sz="2800" b="1" i="0" u="none" strike="noStrike" cap="none">
              <a:solidFill>
                <a:srgbClr val="434343"/>
              </a:solidFill>
              <a:highlight>
                <a:schemeClr val="accent1"/>
              </a:highlight>
              <a:latin typeface="Titillium Web"/>
              <a:ea typeface="Titillium Web"/>
              <a:cs typeface="Titillium Web"/>
              <a:sym typeface="Titillium Web"/>
            </a:endParaRPr>
          </a:p>
        </p:txBody>
      </p:sp>
      <p:sp>
        <p:nvSpPr>
          <p:cNvPr id="155" name="Google Shape;155;p4"/>
          <p:cNvSpPr txBox="1"/>
          <p:nvPr/>
        </p:nvSpPr>
        <p:spPr>
          <a:xfrm>
            <a:off x="213650" y="732800"/>
            <a:ext cx="20058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a:solidFill>
                  <a:srgbClr val="434343"/>
                </a:solidFill>
                <a:highlight>
                  <a:schemeClr val="accent1"/>
                </a:highlight>
                <a:latin typeface="Titillium Web"/>
                <a:ea typeface="Titillium Web"/>
                <a:cs typeface="Titillium Web"/>
                <a:sym typeface="Titillium Web"/>
              </a:rPr>
              <a:t>Rola and attitude</a:t>
            </a:r>
            <a:endParaRPr sz="1100" b="1" i="0" u="none" strike="noStrike" cap="none">
              <a:solidFill>
                <a:srgbClr val="434343"/>
              </a:solidFill>
              <a:highlight>
                <a:schemeClr val="accent1"/>
              </a:highlight>
              <a:latin typeface="Titillium Web"/>
              <a:ea typeface="Titillium Web"/>
              <a:cs typeface="Titillium Web"/>
              <a:sym typeface="Titillium Web"/>
            </a:endParaRPr>
          </a:p>
        </p:txBody>
      </p:sp>
      <p:sp>
        <p:nvSpPr>
          <p:cNvPr id="156" name="Google Shape;156;p4"/>
          <p:cNvSpPr txBox="1"/>
          <p:nvPr/>
        </p:nvSpPr>
        <p:spPr>
          <a:xfrm>
            <a:off x="2601875" y="551063"/>
            <a:ext cx="24546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i="0" u="none" strike="noStrike" cap="none">
                <a:solidFill>
                  <a:srgbClr val="0066CC"/>
                </a:solidFill>
                <a:latin typeface="Titillium Web"/>
                <a:ea typeface="Titillium Web"/>
                <a:cs typeface="Titillium Web"/>
                <a:sym typeface="Titillium Web"/>
              </a:rPr>
              <a:t>BACKGROUND</a:t>
            </a:r>
            <a:endParaRPr sz="1100" b="1" i="0" u="none" strike="noStrike" cap="none">
              <a:solidFill>
                <a:srgbClr val="0066CC"/>
              </a:solidFill>
              <a:latin typeface="Titillium Web"/>
              <a:ea typeface="Titillium Web"/>
              <a:cs typeface="Titillium Web"/>
              <a:sym typeface="Titillium Web"/>
            </a:endParaRPr>
          </a:p>
        </p:txBody>
      </p:sp>
      <p:sp>
        <p:nvSpPr>
          <p:cNvPr id="157" name="Google Shape;157;p4"/>
          <p:cNvSpPr txBox="1"/>
          <p:nvPr/>
        </p:nvSpPr>
        <p:spPr>
          <a:xfrm>
            <a:off x="2601875" y="808988"/>
            <a:ext cx="23490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434343"/>
                </a:solidFill>
                <a:latin typeface="Titillium Web"/>
                <a:ea typeface="Titillium Web"/>
                <a:cs typeface="Titillium Web"/>
                <a:sym typeface="Titillium Web"/>
              </a:rPr>
              <a:t>[What is their situation and lifestyle?]</a:t>
            </a:r>
            <a:endParaRPr sz="1100">
              <a:solidFill>
                <a:srgbClr val="434343"/>
              </a:solidFill>
              <a:latin typeface="Titillium Web"/>
              <a:ea typeface="Titillium Web"/>
              <a:cs typeface="Titillium Web"/>
              <a:sym typeface="Titillium Web"/>
            </a:endParaRPr>
          </a:p>
          <a:p>
            <a:pPr marL="0" lvl="0" indent="0" algn="l" rtl="0">
              <a:lnSpc>
                <a:spcPct val="115000"/>
              </a:lnSpc>
              <a:spcBef>
                <a:spcPts val="1500"/>
              </a:spcBef>
              <a:spcAft>
                <a:spcPts val="0"/>
              </a:spcAft>
              <a:buClr>
                <a:schemeClr val="dk1"/>
              </a:buClr>
              <a:buSzPts val="1100"/>
              <a:buFont typeface="Arial"/>
              <a:buNone/>
            </a:pPr>
            <a:endParaRPr sz="1100">
              <a:solidFill>
                <a:srgbClr val="434343"/>
              </a:solidFill>
              <a:latin typeface="Titillium Web"/>
              <a:ea typeface="Titillium Web"/>
              <a:cs typeface="Titillium Web"/>
              <a:sym typeface="Titillium Web"/>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100">
              <a:solidFill>
                <a:srgbClr val="434343"/>
              </a:solidFill>
              <a:latin typeface="Titillium Web"/>
              <a:ea typeface="Titillium Web"/>
              <a:cs typeface="Titillium Web"/>
              <a:sym typeface="Titillium Web"/>
            </a:endParaRPr>
          </a:p>
        </p:txBody>
      </p:sp>
      <p:sp>
        <p:nvSpPr>
          <p:cNvPr id="158" name="Google Shape;158;p4"/>
          <p:cNvSpPr txBox="1"/>
          <p:nvPr/>
        </p:nvSpPr>
        <p:spPr>
          <a:xfrm>
            <a:off x="213650" y="8218"/>
            <a:ext cx="2047800" cy="262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it" sz="1000" b="0" i="0" u="none" strike="noStrike" cap="none">
                <a:solidFill>
                  <a:srgbClr val="434343"/>
                </a:solidFill>
                <a:latin typeface="Titillium Web"/>
                <a:ea typeface="Titillium Web"/>
                <a:cs typeface="Titillium Web"/>
                <a:sym typeface="Titillium Web"/>
              </a:rPr>
              <a:t>PERSONA N. </a:t>
            </a:r>
            <a:r>
              <a:rPr lang="it" sz="1000" b="0" i="0" u="none" strike="noStrike" cap="none">
                <a:solidFill>
                  <a:srgbClr val="434343"/>
                </a:solidFill>
                <a:highlight>
                  <a:schemeClr val="accent1"/>
                </a:highlight>
                <a:latin typeface="Titillium Web"/>
                <a:ea typeface="Titillium Web"/>
                <a:cs typeface="Titillium Web"/>
                <a:sym typeface="Titillium Web"/>
              </a:rPr>
              <a:t>0</a:t>
            </a:r>
            <a:endParaRPr sz="1000" b="0" i="0" u="none" strike="noStrike" cap="none">
              <a:solidFill>
                <a:srgbClr val="434343"/>
              </a:solidFill>
              <a:highlight>
                <a:schemeClr val="accent1"/>
              </a:highlight>
              <a:latin typeface="Titillium Web"/>
              <a:ea typeface="Titillium Web"/>
              <a:cs typeface="Titillium Web"/>
              <a:sym typeface="Titillium Web"/>
            </a:endParaRPr>
          </a:p>
        </p:txBody>
      </p:sp>
      <p:sp>
        <p:nvSpPr>
          <p:cNvPr id="159" name="Google Shape;159;p4"/>
          <p:cNvSpPr/>
          <p:nvPr/>
        </p:nvSpPr>
        <p:spPr>
          <a:xfrm>
            <a:off x="393031" y="14838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
          <p:cNvSpPr txBox="1"/>
          <p:nvPr/>
        </p:nvSpPr>
        <p:spPr>
          <a:xfrm>
            <a:off x="5377250" y="2465900"/>
            <a:ext cx="15816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NEEDS</a:t>
            </a:r>
            <a:endParaRPr sz="1100" b="1" i="0" u="none" strike="noStrike" cap="none">
              <a:solidFill>
                <a:srgbClr val="0066CC"/>
              </a:solidFill>
              <a:latin typeface="Titillium Web"/>
              <a:ea typeface="Titillium Web"/>
              <a:cs typeface="Titillium Web"/>
              <a:sym typeface="Titillium Web"/>
            </a:endParaRPr>
          </a:p>
        </p:txBody>
      </p:sp>
      <p:sp>
        <p:nvSpPr>
          <p:cNvPr id="161" name="Google Shape;161;p4"/>
          <p:cNvSpPr txBox="1"/>
          <p:nvPr/>
        </p:nvSpPr>
        <p:spPr>
          <a:xfrm>
            <a:off x="5333300" y="551063"/>
            <a:ext cx="24546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a:solidFill>
                  <a:srgbClr val="0066CC"/>
                </a:solidFill>
                <a:latin typeface="Titillium Web"/>
                <a:ea typeface="Titillium Web"/>
                <a:cs typeface="Titillium Web"/>
                <a:sym typeface="Titillium Web"/>
              </a:rPr>
              <a:t>BEHAVIORS</a:t>
            </a:r>
            <a:endParaRPr sz="1100" b="1" i="0" u="none" strike="noStrike" cap="none">
              <a:solidFill>
                <a:srgbClr val="0066CC"/>
              </a:solidFill>
              <a:latin typeface="Titillium Web"/>
              <a:ea typeface="Titillium Web"/>
              <a:cs typeface="Titillium Web"/>
              <a:sym typeface="Titillium Web"/>
            </a:endParaRPr>
          </a:p>
        </p:txBody>
      </p:sp>
      <p:sp>
        <p:nvSpPr>
          <p:cNvPr id="162" name="Google Shape;162;p4"/>
          <p:cNvSpPr txBox="1"/>
          <p:nvPr/>
        </p:nvSpPr>
        <p:spPr>
          <a:xfrm>
            <a:off x="5333300" y="808988"/>
            <a:ext cx="33879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100">
                <a:solidFill>
                  <a:srgbClr val="434343"/>
                </a:solidFill>
                <a:latin typeface="Titillium Web"/>
                <a:ea typeface="Titillium Web"/>
                <a:cs typeface="Titillium Web"/>
                <a:sym typeface="Titillium Web"/>
              </a:rPr>
              <a:t>[How does s/he use the service?]</a:t>
            </a:r>
            <a:endParaRPr sz="1100" b="0" i="0" u="none" strike="noStrike" cap="none">
              <a:solidFill>
                <a:srgbClr val="434343"/>
              </a:solidFill>
              <a:latin typeface="Titillium Web"/>
              <a:ea typeface="Titillium Web"/>
              <a:cs typeface="Titillium Web"/>
              <a:sym typeface="Titillium Web"/>
            </a:endParaRPr>
          </a:p>
        </p:txBody>
      </p:sp>
      <p:sp>
        <p:nvSpPr>
          <p:cNvPr id="163" name="Google Shape;163;p4"/>
          <p:cNvSpPr txBox="1"/>
          <p:nvPr/>
        </p:nvSpPr>
        <p:spPr>
          <a:xfrm>
            <a:off x="7093476" y="2465900"/>
            <a:ext cx="17508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CHALLENGES/OBSTACLES</a:t>
            </a:r>
            <a:endParaRPr sz="1100" b="1" i="0" u="none" strike="noStrike" cap="none">
              <a:solidFill>
                <a:srgbClr val="0066CC"/>
              </a:solidFill>
              <a:latin typeface="Titillium Web"/>
              <a:ea typeface="Titillium Web"/>
              <a:cs typeface="Titillium Web"/>
              <a:sym typeface="Titillium Web"/>
            </a:endParaRPr>
          </a:p>
        </p:txBody>
      </p:sp>
      <p:sp>
        <p:nvSpPr>
          <p:cNvPr id="164" name="Google Shape;164;p4"/>
          <p:cNvSpPr txBox="1"/>
          <p:nvPr/>
        </p:nvSpPr>
        <p:spPr>
          <a:xfrm>
            <a:off x="7093454" y="2777300"/>
            <a:ext cx="1671600" cy="2235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000">
                <a:solidFill>
                  <a:srgbClr val="434343"/>
                </a:solidFill>
                <a:latin typeface="Titillium Web"/>
                <a:ea typeface="Titillium Web"/>
                <a:cs typeface="Titillium Web"/>
                <a:sym typeface="Titillium Web"/>
              </a:rPr>
              <a:t>[Which obstacles does s/he encounter?]</a:t>
            </a:r>
            <a:endParaRPr sz="1000" b="0"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0"/>
              </a:spcBef>
              <a:spcAft>
                <a:spcPts val="1000"/>
              </a:spcAft>
              <a:buClr>
                <a:srgbClr val="434343"/>
              </a:buClr>
              <a:buSzPts val="1000"/>
              <a:buFont typeface="Titillium Web"/>
              <a:buChar char="●"/>
            </a:pPr>
            <a:endParaRPr sz="1000" b="1" i="0" u="none" strike="noStrike" cap="none">
              <a:solidFill>
                <a:srgbClr val="434343"/>
              </a:solidFill>
              <a:latin typeface="Titillium Web"/>
              <a:ea typeface="Titillium Web"/>
              <a:cs typeface="Titillium Web"/>
              <a:sym typeface="Titillium Web"/>
            </a:endParaRPr>
          </a:p>
        </p:txBody>
      </p:sp>
      <p:sp>
        <p:nvSpPr>
          <p:cNvPr id="165" name="Google Shape;165;p4"/>
          <p:cNvSpPr txBox="1"/>
          <p:nvPr/>
        </p:nvSpPr>
        <p:spPr>
          <a:xfrm>
            <a:off x="5377250" y="2777300"/>
            <a:ext cx="1671600" cy="243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000">
                <a:solidFill>
                  <a:srgbClr val="434343"/>
                </a:solidFill>
                <a:latin typeface="Titillium Web"/>
                <a:ea typeface="Titillium Web"/>
                <a:cs typeface="Titillium Web"/>
                <a:sym typeface="Titillium Web"/>
              </a:rPr>
              <a:t>[Which are her/his needs?]</a:t>
            </a:r>
            <a:endParaRPr sz="1000" b="0"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0"/>
              </a:spcBef>
              <a:spcAft>
                <a:spcPts val="100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 </a:t>
            </a:r>
            <a:endParaRPr sz="1000" b="1" i="0" u="none" strike="noStrike" cap="none">
              <a:solidFill>
                <a:srgbClr val="434343"/>
              </a:solidFill>
              <a:latin typeface="Titillium Web"/>
              <a:ea typeface="Titillium Web"/>
              <a:cs typeface="Titillium Web"/>
              <a:sym typeface="Titillium Web"/>
            </a:endParaRPr>
          </a:p>
        </p:txBody>
      </p:sp>
      <p:sp>
        <p:nvSpPr>
          <p:cNvPr id="166" name="Google Shape;166;p4"/>
          <p:cNvSpPr txBox="1"/>
          <p:nvPr/>
        </p:nvSpPr>
        <p:spPr>
          <a:xfrm>
            <a:off x="213650" y="968000"/>
            <a:ext cx="20058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a:solidFill>
                  <a:srgbClr val="434343"/>
                </a:solidFill>
                <a:highlight>
                  <a:schemeClr val="accent1"/>
                </a:highlight>
                <a:latin typeface="Titillium Web"/>
                <a:ea typeface="Titillium Web"/>
                <a:cs typeface="Titillium Web"/>
                <a:sym typeface="Titillium Web"/>
              </a:rPr>
              <a:t>Age range</a:t>
            </a:r>
            <a:endParaRPr sz="1100" b="0" i="0" u="none" strike="noStrike" cap="none">
              <a:solidFill>
                <a:srgbClr val="434343"/>
              </a:solidFill>
              <a:highlight>
                <a:schemeClr val="accent1"/>
              </a:highlight>
              <a:latin typeface="Titillium Web"/>
              <a:ea typeface="Titillium Web"/>
              <a:cs typeface="Titillium Web"/>
              <a:sym typeface="Titillium Web"/>
            </a:endParaRPr>
          </a:p>
        </p:txBody>
      </p:sp>
      <p:pic>
        <p:nvPicPr>
          <p:cNvPr id="167" name="Google Shape;167;p4"/>
          <p:cNvPicPr preferRelativeResize="0"/>
          <p:nvPr/>
        </p:nvPicPr>
        <p:blipFill rotWithShape="1">
          <a:blip r:embed="rId4">
            <a:alphaModFix/>
          </a:blip>
          <a:srcRect/>
          <a:stretch/>
        </p:blipFill>
        <p:spPr>
          <a:xfrm>
            <a:off x="308563" y="5083900"/>
            <a:ext cx="1448532" cy="305456"/>
          </a:xfrm>
          <a:prstGeom prst="rect">
            <a:avLst/>
          </a:prstGeom>
          <a:noFill/>
          <a:ln>
            <a:noFill/>
          </a:ln>
        </p:spPr>
      </p:pic>
      <p:cxnSp>
        <p:nvCxnSpPr>
          <p:cNvPr id="168" name="Google Shape;168;p4"/>
          <p:cNvCxnSpPr>
            <a:endCxn id="169" idx="6"/>
          </p:cNvCxnSpPr>
          <p:nvPr/>
        </p:nvCxnSpPr>
        <p:spPr>
          <a:xfrm>
            <a:off x="2781192" y="3283997"/>
            <a:ext cx="1971000" cy="0"/>
          </a:xfrm>
          <a:prstGeom prst="straightConnector1">
            <a:avLst/>
          </a:prstGeom>
          <a:noFill/>
          <a:ln w="19050" cap="flat" cmpd="sng">
            <a:solidFill>
              <a:srgbClr val="0066CC"/>
            </a:solidFill>
            <a:prstDash val="solid"/>
            <a:round/>
            <a:headEnd type="none" w="sm" len="sm"/>
            <a:tailEnd type="none" w="sm" len="sm"/>
          </a:ln>
        </p:spPr>
      </p:cxnSp>
      <p:sp>
        <p:nvSpPr>
          <p:cNvPr id="170" name="Google Shape;170;p4"/>
          <p:cNvSpPr/>
          <p:nvPr/>
        </p:nvSpPr>
        <p:spPr>
          <a:xfrm>
            <a:off x="2746552" y="3242438"/>
            <a:ext cx="9270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
          <p:cNvSpPr/>
          <p:nvPr/>
        </p:nvSpPr>
        <p:spPr>
          <a:xfrm>
            <a:off x="3360058"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
          <p:cNvSpPr/>
          <p:nvPr/>
        </p:nvSpPr>
        <p:spPr>
          <a:xfrm>
            <a:off x="4018579"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4"/>
          <p:cNvSpPr/>
          <p:nvPr/>
        </p:nvSpPr>
        <p:spPr>
          <a:xfrm>
            <a:off x="4668792"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
          <p:cNvSpPr/>
          <p:nvPr/>
        </p:nvSpPr>
        <p:spPr>
          <a:xfrm>
            <a:off x="2701537"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txBox="1"/>
          <p:nvPr/>
        </p:nvSpPr>
        <p:spPr>
          <a:xfrm>
            <a:off x="2629089" y="2581226"/>
            <a:ext cx="22680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i="0" u="none" strike="noStrike" cap="none">
                <a:solidFill>
                  <a:srgbClr val="0066CC"/>
                </a:solidFill>
                <a:latin typeface="Titillium Web"/>
                <a:ea typeface="Titillium Web"/>
                <a:cs typeface="Titillium Web"/>
                <a:sym typeface="Titillium Web"/>
              </a:rPr>
              <a:t>DIGITAL</a:t>
            </a:r>
            <a:r>
              <a:rPr lang="it" sz="1100" b="1">
                <a:solidFill>
                  <a:srgbClr val="0066CC"/>
                </a:solidFill>
                <a:latin typeface="Titillium Web"/>
                <a:ea typeface="Titillium Web"/>
                <a:cs typeface="Titillium Web"/>
                <a:sym typeface="Titillium Web"/>
              </a:rPr>
              <a:t> CULTURE</a:t>
            </a:r>
            <a:endParaRPr sz="1100" b="1" i="0" u="none" strike="noStrike" cap="none">
              <a:solidFill>
                <a:srgbClr val="0066CC"/>
              </a:solidFill>
              <a:highlight>
                <a:srgbClr val="FFAB40"/>
              </a:highlight>
              <a:latin typeface="Titillium Web"/>
              <a:ea typeface="Titillium Web"/>
              <a:cs typeface="Titillium Web"/>
              <a:sym typeface="Titillium Web"/>
            </a:endParaRPr>
          </a:p>
        </p:txBody>
      </p:sp>
      <p:sp>
        <p:nvSpPr>
          <p:cNvPr id="175" name="Google Shape;175;p4"/>
          <p:cNvSpPr txBox="1"/>
          <p:nvPr/>
        </p:nvSpPr>
        <p:spPr>
          <a:xfrm>
            <a:off x="2631675" y="2816475"/>
            <a:ext cx="25287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it" sz="1000" b="0" i="0" u="none" strike="noStrike" cap="none">
                <a:solidFill>
                  <a:srgbClr val="434343"/>
                </a:solidFill>
                <a:latin typeface="Titillium Web"/>
                <a:ea typeface="Titillium Web"/>
                <a:cs typeface="Titillium Web"/>
                <a:sym typeface="Titillium Web"/>
              </a:rPr>
              <a:t>[</a:t>
            </a:r>
            <a:r>
              <a:rPr lang="it" sz="1000">
                <a:solidFill>
                  <a:srgbClr val="434343"/>
                </a:solidFill>
                <a:latin typeface="Titillium Web"/>
                <a:ea typeface="Titillium Web"/>
                <a:cs typeface="Titillium Web"/>
                <a:sym typeface="Titillium Web"/>
              </a:rPr>
              <a:t>Familiarity level with digital services</a:t>
            </a:r>
            <a:r>
              <a:rPr lang="it" sz="1000" b="0" i="0" u="none" strike="noStrike" cap="none">
                <a:solidFill>
                  <a:srgbClr val="434343"/>
                </a:solidFill>
                <a:latin typeface="Titillium Web"/>
                <a:ea typeface="Titillium Web"/>
                <a:cs typeface="Titillium Web"/>
                <a:sym typeface="Titillium Web"/>
              </a:rPr>
              <a:t>]</a:t>
            </a:r>
            <a:endParaRPr sz="1000" b="0" i="0" u="none" strike="noStrike" cap="none">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434343"/>
              </a:solidFill>
              <a:latin typeface="Titillium Web"/>
              <a:ea typeface="Titillium Web"/>
              <a:cs typeface="Titillium Web"/>
              <a:sym typeface="Titillium Web"/>
            </a:endParaRPr>
          </a:p>
        </p:txBody>
      </p:sp>
      <p:cxnSp>
        <p:nvCxnSpPr>
          <p:cNvPr id="176" name="Google Shape;176;p4"/>
          <p:cNvCxnSpPr>
            <a:endCxn id="177" idx="6"/>
          </p:cNvCxnSpPr>
          <p:nvPr/>
        </p:nvCxnSpPr>
        <p:spPr>
          <a:xfrm>
            <a:off x="2781192" y="4344147"/>
            <a:ext cx="1971000" cy="0"/>
          </a:xfrm>
          <a:prstGeom prst="straightConnector1">
            <a:avLst/>
          </a:prstGeom>
          <a:noFill/>
          <a:ln w="19050" cap="flat" cmpd="sng">
            <a:solidFill>
              <a:srgbClr val="0066CC"/>
            </a:solidFill>
            <a:prstDash val="solid"/>
            <a:round/>
            <a:headEnd type="none" w="sm" len="sm"/>
            <a:tailEnd type="none" w="sm" len="sm"/>
          </a:ln>
        </p:spPr>
      </p:cxnSp>
      <p:sp>
        <p:nvSpPr>
          <p:cNvPr id="178" name="Google Shape;178;p4"/>
          <p:cNvSpPr/>
          <p:nvPr/>
        </p:nvSpPr>
        <p:spPr>
          <a:xfrm>
            <a:off x="2746552" y="4302588"/>
            <a:ext cx="9270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3360058"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4018579"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4668792"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2701537"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
          <p:cNvSpPr txBox="1"/>
          <p:nvPr/>
        </p:nvSpPr>
        <p:spPr>
          <a:xfrm>
            <a:off x="2629089" y="3641376"/>
            <a:ext cx="22680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a:solidFill>
                  <a:srgbClr val="0066CC"/>
                </a:solidFill>
                <a:latin typeface="Titillium Web"/>
                <a:ea typeface="Titillium Web"/>
                <a:cs typeface="Titillium Web"/>
                <a:sym typeface="Titillium Web"/>
              </a:rPr>
              <a:t>KNOWLEDGE OF THE FIELD</a:t>
            </a:r>
            <a:endParaRPr sz="1100" b="1" i="0" u="none" strike="noStrike" cap="none">
              <a:solidFill>
                <a:srgbClr val="434343"/>
              </a:solidFill>
              <a:highlight>
                <a:srgbClr val="FFAB40"/>
              </a:highlight>
              <a:latin typeface="Titillium Web"/>
              <a:ea typeface="Titillium Web"/>
              <a:cs typeface="Titillium Web"/>
              <a:sym typeface="Titillium Web"/>
            </a:endParaRPr>
          </a:p>
        </p:txBody>
      </p:sp>
      <p:sp>
        <p:nvSpPr>
          <p:cNvPr id="183" name="Google Shape;183;p4"/>
          <p:cNvSpPr txBox="1"/>
          <p:nvPr/>
        </p:nvSpPr>
        <p:spPr>
          <a:xfrm>
            <a:off x="2631675" y="3876625"/>
            <a:ext cx="25287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it" sz="1000" b="0" i="0" u="none" strike="noStrike" cap="none">
                <a:solidFill>
                  <a:srgbClr val="434343"/>
                </a:solidFill>
                <a:latin typeface="Titillium Web"/>
                <a:ea typeface="Titillium Web"/>
                <a:cs typeface="Titillium Web"/>
                <a:sym typeface="Titillium Web"/>
              </a:rPr>
              <a:t>[Familiarit</a:t>
            </a:r>
            <a:r>
              <a:rPr lang="it" sz="1000">
                <a:solidFill>
                  <a:srgbClr val="434343"/>
                </a:solidFill>
                <a:latin typeface="Titillium Web"/>
                <a:ea typeface="Titillium Web"/>
                <a:cs typeface="Titillium Web"/>
                <a:sym typeface="Titillium Web"/>
              </a:rPr>
              <a:t>y with that particular type of service]</a:t>
            </a:r>
            <a:endParaRPr sz="1000" b="1" i="0" u="none" strike="noStrike" cap="none">
              <a:solidFill>
                <a:srgbClr val="434343"/>
              </a:solidFill>
              <a:latin typeface="Titillium Web"/>
              <a:ea typeface="Titillium Web"/>
              <a:cs typeface="Titillium Web"/>
              <a:sym typeface="Titillium Web"/>
            </a:endParaRPr>
          </a:p>
        </p:txBody>
      </p:sp>
      <p:cxnSp>
        <p:nvCxnSpPr>
          <p:cNvPr id="184" name="Google Shape;184;p4"/>
          <p:cNvCxnSpPr/>
          <p:nvPr/>
        </p:nvCxnSpPr>
        <p:spPr>
          <a:xfrm>
            <a:off x="5108900" y="-6325"/>
            <a:ext cx="0" cy="5713200"/>
          </a:xfrm>
          <a:prstGeom prst="straightConnector1">
            <a:avLst/>
          </a:prstGeom>
          <a:noFill/>
          <a:ln w="9525" cap="flat" cmpd="sng">
            <a:solidFill>
              <a:srgbClr val="0056CB"/>
            </a:solidFill>
            <a:prstDash val="dash"/>
            <a:round/>
            <a:headEnd type="none" w="sm" len="sm"/>
            <a:tailEnd type="none" w="sm" len="sm"/>
          </a:ln>
        </p:spPr>
      </p:cxnSp>
      <p:sp>
        <p:nvSpPr>
          <p:cNvPr id="185" name="Google Shape;185;p4"/>
          <p:cNvSpPr txBox="1"/>
          <p:nvPr/>
        </p:nvSpPr>
        <p:spPr>
          <a:xfrm>
            <a:off x="5333300" y="242800"/>
            <a:ext cx="14118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1">
                <a:solidFill>
                  <a:srgbClr val="434343"/>
                </a:solidFill>
                <a:latin typeface="Titillium Web"/>
                <a:ea typeface="Titillium Web"/>
                <a:cs typeface="Titillium Web"/>
                <a:sym typeface="Titillium Web"/>
              </a:rPr>
              <a:t>USE OF THE SERVICE</a:t>
            </a:r>
            <a:endParaRPr sz="900" b="1" i="0" u="none" strike="noStrike" cap="none">
              <a:solidFill>
                <a:srgbClr val="434343"/>
              </a:solidFill>
              <a:latin typeface="Titillium Web"/>
              <a:ea typeface="Titillium Web"/>
              <a:cs typeface="Titillium Web"/>
              <a:sym typeface="Titillium Web"/>
            </a:endParaRPr>
          </a:p>
        </p:txBody>
      </p:sp>
      <p:sp>
        <p:nvSpPr>
          <p:cNvPr id="186" name="Google Shape;186;p4"/>
          <p:cNvSpPr txBox="1"/>
          <p:nvPr/>
        </p:nvSpPr>
        <p:spPr>
          <a:xfrm>
            <a:off x="2601875" y="242800"/>
            <a:ext cx="14118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1">
                <a:solidFill>
                  <a:srgbClr val="434343"/>
                </a:solidFill>
                <a:latin typeface="Titillium Web"/>
                <a:ea typeface="Titillium Web"/>
                <a:cs typeface="Titillium Web"/>
                <a:sym typeface="Titillium Web"/>
              </a:rPr>
              <a:t>PROFILE</a:t>
            </a:r>
            <a:endParaRPr sz="900" b="1" i="0" u="none" strike="noStrike" cap="none">
              <a:solidFill>
                <a:srgbClr val="434343"/>
              </a:solidFill>
              <a:latin typeface="Titillium Web"/>
              <a:ea typeface="Titillium Web"/>
              <a:cs typeface="Titillium Web"/>
              <a:sym typeface="Titillium Web"/>
            </a:endParaRPr>
          </a:p>
        </p:txBody>
      </p:sp>
      <p:cxnSp>
        <p:nvCxnSpPr>
          <p:cNvPr id="187" name="Google Shape;187;p4"/>
          <p:cNvCxnSpPr>
            <a:endCxn id="188" idx="6"/>
          </p:cNvCxnSpPr>
          <p:nvPr/>
        </p:nvCxnSpPr>
        <p:spPr>
          <a:xfrm>
            <a:off x="2781192" y="5317072"/>
            <a:ext cx="1971000" cy="0"/>
          </a:xfrm>
          <a:prstGeom prst="straightConnector1">
            <a:avLst/>
          </a:prstGeom>
          <a:noFill/>
          <a:ln w="19050" cap="flat" cmpd="sng">
            <a:solidFill>
              <a:srgbClr val="0066CC"/>
            </a:solidFill>
            <a:prstDash val="solid"/>
            <a:round/>
            <a:headEnd type="none" w="sm" len="sm"/>
            <a:tailEnd type="none" w="sm" len="sm"/>
          </a:ln>
        </p:spPr>
      </p:cxnSp>
      <p:sp>
        <p:nvSpPr>
          <p:cNvPr id="189" name="Google Shape;189;p4"/>
          <p:cNvSpPr/>
          <p:nvPr/>
        </p:nvSpPr>
        <p:spPr>
          <a:xfrm>
            <a:off x="2746552" y="5275513"/>
            <a:ext cx="9270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
          <p:cNvSpPr/>
          <p:nvPr/>
        </p:nvSpPr>
        <p:spPr>
          <a:xfrm>
            <a:off x="3360058"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
          <p:cNvSpPr/>
          <p:nvPr/>
        </p:nvSpPr>
        <p:spPr>
          <a:xfrm>
            <a:off x="4018579"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
          <p:cNvSpPr/>
          <p:nvPr/>
        </p:nvSpPr>
        <p:spPr>
          <a:xfrm>
            <a:off x="4668792"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a:off x="2701537"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
          <p:cNvSpPr txBox="1"/>
          <p:nvPr/>
        </p:nvSpPr>
        <p:spPr>
          <a:xfrm>
            <a:off x="2629089" y="4614301"/>
            <a:ext cx="22680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a:solidFill>
                  <a:srgbClr val="0066CC"/>
                </a:solidFill>
                <a:latin typeface="Titillium Web"/>
                <a:ea typeface="Titillium Web"/>
                <a:cs typeface="Titillium Web"/>
                <a:sym typeface="Titillium Web"/>
              </a:rPr>
              <a:t>FREQUENCY OF USAGE</a:t>
            </a:r>
            <a:endParaRPr sz="1100" b="1" i="0" u="none" strike="noStrike" cap="none">
              <a:solidFill>
                <a:srgbClr val="434343"/>
              </a:solidFill>
              <a:highlight>
                <a:srgbClr val="FFAB40"/>
              </a:highlight>
              <a:latin typeface="Titillium Web"/>
              <a:ea typeface="Titillium Web"/>
              <a:cs typeface="Titillium Web"/>
              <a:sym typeface="Titillium Web"/>
            </a:endParaRPr>
          </a:p>
        </p:txBody>
      </p:sp>
      <p:sp>
        <p:nvSpPr>
          <p:cNvPr id="194" name="Google Shape;194;p4"/>
          <p:cNvSpPr txBox="1"/>
          <p:nvPr/>
        </p:nvSpPr>
        <p:spPr>
          <a:xfrm>
            <a:off x="2631675" y="4849550"/>
            <a:ext cx="25287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it" sz="1000">
                <a:solidFill>
                  <a:srgbClr val="434343"/>
                </a:solidFill>
                <a:latin typeface="Titillium Web"/>
                <a:ea typeface="Titillium Web"/>
                <a:cs typeface="Titillium Web"/>
                <a:sym typeface="Titillium Web"/>
              </a:rPr>
              <a:t>[How often does s/he use the service?]</a:t>
            </a:r>
            <a:endParaRPr sz="1000" b="1" i="0" u="none" strike="noStrike" cap="none">
              <a:solidFill>
                <a:srgbClr val="434343"/>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5"/>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0" name="Google Shape;200;p5"/>
          <p:cNvPicPr preferRelativeResize="0"/>
          <p:nvPr/>
        </p:nvPicPr>
        <p:blipFill rotWithShape="1">
          <a:blip r:embed="rId3">
            <a:alphaModFix/>
          </a:blip>
          <a:srcRect/>
          <a:stretch/>
        </p:blipFill>
        <p:spPr>
          <a:xfrm>
            <a:off x="308575" y="3188701"/>
            <a:ext cx="282925" cy="202250"/>
          </a:xfrm>
          <a:prstGeom prst="rect">
            <a:avLst/>
          </a:prstGeom>
          <a:noFill/>
          <a:ln>
            <a:noFill/>
          </a:ln>
        </p:spPr>
      </p:pic>
      <p:sp>
        <p:nvSpPr>
          <p:cNvPr id="201" name="Google Shape;201;p5"/>
          <p:cNvSpPr txBox="1"/>
          <p:nvPr/>
        </p:nvSpPr>
        <p:spPr>
          <a:xfrm>
            <a:off x="233101" y="3389550"/>
            <a:ext cx="1907100" cy="138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it" sz="1300">
                <a:solidFill>
                  <a:srgbClr val="434343"/>
                </a:solidFill>
                <a:latin typeface="Titillium Web SemiBold"/>
                <a:ea typeface="Titillium Web SemiBold"/>
                <a:cs typeface="Titillium Web SemiBold"/>
                <a:sym typeface="Titillium Web SemiBold"/>
              </a:rPr>
              <a:t>It is the responsibility of the public administration to make us citizens autonomous in using municipal public services.</a:t>
            </a:r>
            <a:endParaRPr sz="1300">
              <a:solidFill>
                <a:srgbClr val="434343"/>
              </a:solidFill>
              <a:latin typeface="Titillium Web SemiBold"/>
              <a:ea typeface="Titillium Web SemiBold"/>
              <a:cs typeface="Titillium Web SemiBold"/>
              <a:sym typeface="Titillium Web SemiBold"/>
            </a:endParaRPr>
          </a:p>
          <a:p>
            <a:pPr marL="0" lvl="0" indent="0" algn="l" rtl="0">
              <a:lnSpc>
                <a:spcPct val="115000"/>
              </a:lnSpc>
              <a:spcBef>
                <a:spcPts val="1500"/>
              </a:spcBef>
              <a:spcAft>
                <a:spcPts val="0"/>
              </a:spcAft>
              <a:buClr>
                <a:schemeClr val="dk1"/>
              </a:buClr>
              <a:buSzPts val="1100"/>
              <a:buFont typeface="Arial"/>
              <a:buNone/>
            </a:pPr>
            <a:endParaRPr sz="1000">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300">
              <a:solidFill>
                <a:srgbClr val="434343"/>
              </a:solidFill>
              <a:latin typeface="Titillium Web SemiBold"/>
              <a:ea typeface="Titillium Web SemiBold"/>
              <a:cs typeface="Titillium Web SemiBold"/>
              <a:sym typeface="Titillium Web SemiBold"/>
            </a:endParaRPr>
          </a:p>
        </p:txBody>
      </p:sp>
      <p:sp>
        <p:nvSpPr>
          <p:cNvPr id="202" name="Google Shape;202;p5"/>
          <p:cNvSpPr txBox="1"/>
          <p:nvPr/>
        </p:nvSpPr>
        <p:spPr>
          <a:xfrm>
            <a:off x="213649" y="422322"/>
            <a:ext cx="1907100" cy="373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it" sz="2800" b="1" i="0" u="none" strike="noStrike" cap="none">
                <a:solidFill>
                  <a:srgbClr val="434343"/>
                </a:solidFill>
                <a:latin typeface="Titillium Web"/>
                <a:ea typeface="Titillium Web"/>
                <a:cs typeface="Titillium Web"/>
                <a:sym typeface="Titillium Web"/>
              </a:rPr>
              <a:t>Dan</a:t>
            </a:r>
            <a:r>
              <a:rPr lang="it" sz="2800" b="1">
                <a:solidFill>
                  <a:srgbClr val="434343"/>
                </a:solidFill>
                <a:latin typeface="Titillium Web"/>
                <a:ea typeface="Titillium Web"/>
                <a:cs typeface="Titillium Web"/>
                <a:sym typeface="Titillium Web"/>
              </a:rPr>
              <a:t>iela</a:t>
            </a:r>
            <a:endParaRPr sz="2800" b="1" i="0" u="none" strike="noStrike" cap="none">
              <a:solidFill>
                <a:srgbClr val="434343"/>
              </a:solidFill>
              <a:latin typeface="Titillium Web"/>
              <a:ea typeface="Titillium Web"/>
              <a:cs typeface="Titillium Web"/>
              <a:sym typeface="Titillium Web"/>
            </a:endParaRPr>
          </a:p>
        </p:txBody>
      </p:sp>
      <p:sp>
        <p:nvSpPr>
          <p:cNvPr id="203" name="Google Shape;203;p5"/>
          <p:cNvSpPr txBox="1"/>
          <p:nvPr/>
        </p:nvSpPr>
        <p:spPr>
          <a:xfrm>
            <a:off x="213650" y="732800"/>
            <a:ext cx="2005800" cy="311400"/>
          </a:xfrm>
          <a:prstGeom prst="rect">
            <a:avLst/>
          </a:prstGeom>
          <a:noFill/>
          <a:ln>
            <a:noFill/>
          </a:ln>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1100"/>
              <a:buFont typeface="Arial"/>
              <a:buNone/>
            </a:pPr>
            <a:r>
              <a:rPr lang="it" sz="1100" b="1">
                <a:solidFill>
                  <a:srgbClr val="434343"/>
                </a:solidFill>
                <a:latin typeface="Titillium Web"/>
                <a:ea typeface="Titillium Web"/>
                <a:cs typeface="Titillium Web"/>
                <a:sym typeface="Titillium Web"/>
              </a:rPr>
              <a:t>Determined entrepreneur</a:t>
            </a:r>
            <a:endParaRPr sz="1050">
              <a:solidFill>
                <a:schemeClr val="dk1"/>
              </a:solidFill>
              <a:latin typeface="Roboto"/>
              <a:ea typeface="Roboto"/>
              <a:cs typeface="Roboto"/>
              <a:sym typeface="Roboto"/>
            </a:endParaRPr>
          </a:p>
          <a:p>
            <a:pPr marL="0" lvl="0" indent="0" algn="l" rtl="0">
              <a:lnSpc>
                <a:spcPct val="175000"/>
              </a:lnSpc>
              <a:spcBef>
                <a:spcPts val="0"/>
              </a:spcBef>
              <a:spcAft>
                <a:spcPts val="0"/>
              </a:spcAft>
              <a:buClr>
                <a:schemeClr val="dk1"/>
              </a:buClr>
              <a:buSzPts val="1100"/>
              <a:buFont typeface="Arial"/>
              <a:buNone/>
            </a:pPr>
            <a:endParaRPr sz="105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100" b="1">
              <a:solidFill>
                <a:srgbClr val="434343"/>
              </a:solidFill>
              <a:latin typeface="Titillium Web"/>
              <a:ea typeface="Titillium Web"/>
              <a:cs typeface="Titillium Web"/>
              <a:sym typeface="Titillium Web"/>
            </a:endParaRPr>
          </a:p>
        </p:txBody>
      </p:sp>
      <p:sp>
        <p:nvSpPr>
          <p:cNvPr id="204" name="Google Shape;204;p5"/>
          <p:cNvSpPr txBox="1"/>
          <p:nvPr/>
        </p:nvSpPr>
        <p:spPr>
          <a:xfrm>
            <a:off x="2601875" y="551063"/>
            <a:ext cx="24546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i="0" u="none" strike="noStrike" cap="none">
                <a:solidFill>
                  <a:srgbClr val="0066CC"/>
                </a:solidFill>
                <a:latin typeface="Titillium Web"/>
                <a:ea typeface="Titillium Web"/>
                <a:cs typeface="Titillium Web"/>
                <a:sym typeface="Titillium Web"/>
              </a:rPr>
              <a:t>BACKGROUND</a:t>
            </a:r>
            <a:endParaRPr sz="1100" b="1" i="0" u="none" strike="noStrike" cap="none">
              <a:solidFill>
                <a:srgbClr val="0066CC"/>
              </a:solidFill>
              <a:latin typeface="Titillium Web"/>
              <a:ea typeface="Titillium Web"/>
              <a:cs typeface="Titillium Web"/>
              <a:sym typeface="Titillium Web"/>
            </a:endParaRPr>
          </a:p>
        </p:txBody>
      </p:sp>
      <p:sp>
        <p:nvSpPr>
          <p:cNvPr id="205" name="Google Shape;205;p5"/>
          <p:cNvSpPr txBox="1"/>
          <p:nvPr/>
        </p:nvSpPr>
        <p:spPr>
          <a:xfrm>
            <a:off x="2601875" y="808988"/>
            <a:ext cx="23490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434343"/>
                </a:solidFill>
                <a:latin typeface="Titillium Web"/>
                <a:ea typeface="Titillium Web"/>
                <a:cs typeface="Titillium Web"/>
                <a:sym typeface="Titillium Web"/>
              </a:rPr>
              <a:t>A working mother, she juggles the countless demands of her day. Technology is a crucial ally that helps her organize work, streamline household chores, and manage administrative tasks for both her job and her family.</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100">
              <a:solidFill>
                <a:srgbClr val="434343"/>
              </a:solidFill>
              <a:latin typeface="Titillium Web"/>
              <a:ea typeface="Titillium Web"/>
              <a:cs typeface="Titillium Web"/>
              <a:sym typeface="Titillium Web"/>
            </a:endParaRPr>
          </a:p>
        </p:txBody>
      </p:sp>
      <p:sp>
        <p:nvSpPr>
          <p:cNvPr id="206" name="Google Shape;206;p5"/>
          <p:cNvSpPr txBox="1"/>
          <p:nvPr/>
        </p:nvSpPr>
        <p:spPr>
          <a:xfrm>
            <a:off x="213650" y="8218"/>
            <a:ext cx="2047800" cy="262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it" sz="1000" b="0" i="0" u="none" strike="noStrike" cap="none">
                <a:solidFill>
                  <a:srgbClr val="434343"/>
                </a:solidFill>
                <a:latin typeface="Titillium Web"/>
                <a:ea typeface="Titillium Web"/>
                <a:cs typeface="Titillium Web"/>
                <a:sym typeface="Titillium Web"/>
              </a:rPr>
              <a:t>PERSONA N. 2</a:t>
            </a:r>
            <a:endParaRPr sz="1000" b="0" i="0" u="none" strike="noStrike" cap="none">
              <a:solidFill>
                <a:srgbClr val="434343"/>
              </a:solidFill>
              <a:latin typeface="Titillium Web"/>
              <a:ea typeface="Titillium Web"/>
              <a:cs typeface="Titillium Web"/>
              <a:sym typeface="Titillium Web"/>
            </a:endParaRPr>
          </a:p>
        </p:txBody>
      </p:sp>
      <p:sp>
        <p:nvSpPr>
          <p:cNvPr id="207" name="Google Shape;207;p5"/>
          <p:cNvSpPr/>
          <p:nvPr/>
        </p:nvSpPr>
        <p:spPr>
          <a:xfrm>
            <a:off x="393031" y="1483843"/>
            <a:ext cx="1473900" cy="147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
          <p:cNvSpPr txBox="1"/>
          <p:nvPr/>
        </p:nvSpPr>
        <p:spPr>
          <a:xfrm>
            <a:off x="5377250" y="2465900"/>
            <a:ext cx="15816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NEEDS</a:t>
            </a:r>
            <a:endParaRPr sz="1100" b="1">
              <a:solidFill>
                <a:srgbClr val="0066CC"/>
              </a:solidFill>
              <a:latin typeface="Titillium Web"/>
              <a:ea typeface="Titillium Web"/>
              <a:cs typeface="Titillium Web"/>
              <a:sym typeface="Titillium Web"/>
            </a:endParaRPr>
          </a:p>
          <a:p>
            <a:pPr marL="0" marR="0" lvl="0" indent="0" algn="l" rtl="0">
              <a:lnSpc>
                <a:spcPct val="100000"/>
              </a:lnSpc>
              <a:spcBef>
                <a:spcPts val="0"/>
              </a:spcBef>
              <a:spcAft>
                <a:spcPts val="0"/>
              </a:spcAft>
              <a:buClr>
                <a:schemeClr val="dk1"/>
              </a:buClr>
              <a:buSzPts val="1100"/>
              <a:buFont typeface="Arial"/>
              <a:buNone/>
            </a:pPr>
            <a:endParaRPr sz="1100" b="1">
              <a:solidFill>
                <a:srgbClr val="0066CC"/>
              </a:solidFill>
              <a:latin typeface="Titillium Web"/>
              <a:ea typeface="Titillium Web"/>
              <a:cs typeface="Titillium Web"/>
              <a:sym typeface="Titillium Web"/>
            </a:endParaRPr>
          </a:p>
        </p:txBody>
      </p:sp>
      <p:sp>
        <p:nvSpPr>
          <p:cNvPr id="209" name="Google Shape;209;p5"/>
          <p:cNvSpPr txBox="1"/>
          <p:nvPr/>
        </p:nvSpPr>
        <p:spPr>
          <a:xfrm>
            <a:off x="5333300" y="551063"/>
            <a:ext cx="24546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BEHAVIORS</a:t>
            </a:r>
            <a:endParaRPr sz="1100" b="1" i="0" u="none" strike="noStrike" cap="none">
              <a:solidFill>
                <a:srgbClr val="0066CC"/>
              </a:solidFill>
              <a:latin typeface="Titillium Web"/>
              <a:ea typeface="Titillium Web"/>
              <a:cs typeface="Titillium Web"/>
              <a:sym typeface="Titillium Web"/>
            </a:endParaRPr>
          </a:p>
        </p:txBody>
      </p:sp>
      <p:sp>
        <p:nvSpPr>
          <p:cNvPr id="210" name="Google Shape;210;p5"/>
          <p:cNvSpPr txBox="1"/>
          <p:nvPr/>
        </p:nvSpPr>
        <p:spPr>
          <a:xfrm>
            <a:off x="5333300" y="808988"/>
            <a:ext cx="33879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434343"/>
                </a:solidFill>
                <a:latin typeface="Titillium Web"/>
                <a:ea typeface="Titillium Web"/>
                <a:cs typeface="Titillium Web"/>
                <a:sym typeface="Titillium Web"/>
              </a:rPr>
              <a:t>She turns to the municipality for multiple services, both for family and home management, as well as for work-related matters. Therefore, she seeks all the information she needs on the municipality's website, tries to act as autonomously as possible through digital channels, and only goes to the office when strictly necessary.</a:t>
            </a:r>
            <a:endParaRPr sz="1100">
              <a:solidFill>
                <a:srgbClr val="434343"/>
              </a:solidFill>
              <a:latin typeface="Titillium Web"/>
              <a:ea typeface="Titillium Web"/>
              <a:cs typeface="Titillium Web"/>
              <a:sym typeface="Titillium Web"/>
            </a:endParaRPr>
          </a:p>
          <a:p>
            <a:pPr marL="0" lvl="0" indent="0" algn="l" rtl="0">
              <a:lnSpc>
                <a:spcPct val="115000"/>
              </a:lnSpc>
              <a:spcBef>
                <a:spcPts val="1500"/>
              </a:spcBef>
              <a:spcAft>
                <a:spcPts val="0"/>
              </a:spcAft>
              <a:buClr>
                <a:schemeClr val="dk1"/>
              </a:buClr>
              <a:buSzPts val="1100"/>
              <a:buFont typeface="Arial"/>
              <a:buNone/>
            </a:pPr>
            <a:endParaRPr sz="1100">
              <a:solidFill>
                <a:srgbClr val="434343"/>
              </a:solidFill>
              <a:latin typeface="Titillium Web"/>
              <a:ea typeface="Titillium Web"/>
              <a:cs typeface="Titillium Web"/>
              <a:sym typeface="Titillium Web"/>
            </a:endParaRPr>
          </a:p>
          <a:p>
            <a:pPr marL="0" marR="0" lvl="0" indent="0" algn="l" rtl="0">
              <a:lnSpc>
                <a:spcPct val="115000"/>
              </a:lnSpc>
              <a:spcBef>
                <a:spcPts val="0"/>
              </a:spcBef>
              <a:spcAft>
                <a:spcPts val="0"/>
              </a:spcAft>
              <a:buClr>
                <a:schemeClr val="dk1"/>
              </a:buClr>
              <a:buSzPts val="1100"/>
              <a:buFont typeface="Arial"/>
              <a:buNone/>
            </a:pPr>
            <a:endParaRPr sz="1100">
              <a:solidFill>
                <a:srgbClr val="434343"/>
              </a:solidFill>
              <a:latin typeface="Titillium Web"/>
              <a:ea typeface="Titillium Web"/>
              <a:cs typeface="Titillium Web"/>
              <a:sym typeface="Titillium Web"/>
            </a:endParaRPr>
          </a:p>
        </p:txBody>
      </p:sp>
      <p:sp>
        <p:nvSpPr>
          <p:cNvPr id="211" name="Google Shape;211;p5"/>
          <p:cNvSpPr txBox="1"/>
          <p:nvPr/>
        </p:nvSpPr>
        <p:spPr>
          <a:xfrm>
            <a:off x="7093476" y="2465900"/>
            <a:ext cx="17742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CHALLENGES/OBSTACLES</a:t>
            </a:r>
            <a:endParaRPr sz="1100" b="1">
              <a:solidFill>
                <a:srgbClr val="0066CC"/>
              </a:solidFill>
              <a:latin typeface="Titillium Web"/>
              <a:ea typeface="Titillium Web"/>
              <a:cs typeface="Titillium Web"/>
              <a:sym typeface="Titillium Web"/>
            </a:endParaRPr>
          </a:p>
        </p:txBody>
      </p:sp>
      <p:sp>
        <p:nvSpPr>
          <p:cNvPr id="212" name="Google Shape;212;p5"/>
          <p:cNvSpPr txBox="1"/>
          <p:nvPr/>
        </p:nvSpPr>
        <p:spPr>
          <a:xfrm>
            <a:off x="7093454" y="2777300"/>
            <a:ext cx="1671600" cy="2235600"/>
          </a:xfrm>
          <a:prstGeom prst="rect">
            <a:avLst/>
          </a:prstGeom>
          <a:noFill/>
          <a:ln>
            <a:noFill/>
          </a:ln>
        </p:spPr>
        <p:txBody>
          <a:bodyPr spcFirstLastPara="1" wrap="square" lIns="91425" tIns="91425" rIns="91425" bIns="91425" anchor="t" anchorCtr="0">
            <a:noAutofit/>
          </a:bodyPr>
          <a:lstStyle/>
          <a:p>
            <a:pPr marL="100799" marR="0" lvl="0" indent="-100799" algn="l" rtl="0">
              <a:lnSpc>
                <a:spcPct val="115000"/>
              </a:lnSpc>
              <a:spcBef>
                <a:spcPts val="0"/>
              </a:spcBef>
              <a:spcAft>
                <a:spcPts val="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Informazioni poco chiare sugli iter burocratici da seguire</a:t>
            </a:r>
            <a:endParaRPr sz="1000" b="1"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1000"/>
              </a:spcBef>
              <a:spcAft>
                <a:spcPts val="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Poca integrazione con gli strumenti che ha a disposizione</a:t>
            </a:r>
            <a:endParaRPr sz="1000" b="1"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1000"/>
              </a:spcBef>
              <a:spcAft>
                <a:spcPts val="100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Impossibilità di svolgere tutto interamente da remoto e in digitale</a:t>
            </a:r>
            <a:endParaRPr sz="1000" b="1" i="0" u="none" strike="noStrike" cap="none">
              <a:solidFill>
                <a:srgbClr val="434343"/>
              </a:solidFill>
              <a:latin typeface="Titillium Web"/>
              <a:ea typeface="Titillium Web"/>
              <a:cs typeface="Titillium Web"/>
              <a:sym typeface="Titillium Web"/>
            </a:endParaRPr>
          </a:p>
        </p:txBody>
      </p:sp>
      <p:sp>
        <p:nvSpPr>
          <p:cNvPr id="213" name="Google Shape;213;p5"/>
          <p:cNvSpPr txBox="1"/>
          <p:nvPr/>
        </p:nvSpPr>
        <p:spPr>
          <a:xfrm>
            <a:off x="5377250" y="2777300"/>
            <a:ext cx="1671600" cy="2435100"/>
          </a:xfrm>
          <a:prstGeom prst="rect">
            <a:avLst/>
          </a:prstGeom>
          <a:noFill/>
          <a:ln>
            <a:noFill/>
          </a:ln>
        </p:spPr>
        <p:txBody>
          <a:bodyPr spcFirstLastPara="1" wrap="square" lIns="91425" tIns="91425" rIns="91425" bIns="91425" anchor="t" anchorCtr="0">
            <a:noAutofit/>
          </a:bodyPr>
          <a:lstStyle/>
          <a:p>
            <a:pPr marL="100799" marR="0" lvl="0" indent="-100799" algn="l" rtl="0">
              <a:lnSpc>
                <a:spcPct val="115000"/>
              </a:lnSpc>
              <a:spcBef>
                <a:spcPts val="0"/>
              </a:spcBef>
              <a:spcAft>
                <a:spcPts val="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Svolgere le pratiche in breve tempo</a:t>
            </a:r>
            <a:endParaRPr sz="1000" b="1"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1000"/>
              </a:spcBef>
              <a:spcAft>
                <a:spcPts val="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Richiedere documenti in formato digitale</a:t>
            </a:r>
            <a:endParaRPr sz="1000" b="1"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1000"/>
              </a:spcBef>
              <a:spcAft>
                <a:spcPts val="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Ricevere avvisi per le iniziative di cui potrebbe beneficiare</a:t>
            </a:r>
            <a:endParaRPr sz="1000" b="1" i="0" u="none" strike="noStrike" cap="none">
              <a:solidFill>
                <a:srgbClr val="434343"/>
              </a:solidFill>
              <a:latin typeface="Titillium Web"/>
              <a:ea typeface="Titillium Web"/>
              <a:cs typeface="Titillium Web"/>
              <a:sym typeface="Titillium Web"/>
            </a:endParaRPr>
          </a:p>
          <a:p>
            <a:pPr marL="100799" marR="0" lvl="0" indent="-100799" algn="l" rtl="0">
              <a:lnSpc>
                <a:spcPct val="115000"/>
              </a:lnSpc>
              <a:spcBef>
                <a:spcPts val="1000"/>
              </a:spcBef>
              <a:spcAft>
                <a:spcPts val="1000"/>
              </a:spcAft>
              <a:buClr>
                <a:srgbClr val="434343"/>
              </a:buClr>
              <a:buSzPts val="1000"/>
              <a:buFont typeface="Titillium Web"/>
              <a:buChar char="●"/>
            </a:pPr>
            <a:r>
              <a:rPr lang="it" sz="1000" b="1" i="0" u="none" strike="noStrike" cap="none">
                <a:solidFill>
                  <a:srgbClr val="434343"/>
                </a:solidFill>
                <a:latin typeface="Titillium Web"/>
                <a:ea typeface="Titillium Web"/>
                <a:cs typeface="Titillium Web"/>
                <a:sym typeface="Titillium Web"/>
              </a:rPr>
              <a:t>Evitare di recarsi di persona allo sportello</a:t>
            </a:r>
            <a:endParaRPr sz="1000" b="1" i="0" u="none" strike="noStrike" cap="none">
              <a:solidFill>
                <a:srgbClr val="434343"/>
              </a:solidFill>
              <a:latin typeface="Titillium Web"/>
              <a:ea typeface="Titillium Web"/>
              <a:cs typeface="Titillium Web"/>
              <a:sym typeface="Titillium Web"/>
            </a:endParaRPr>
          </a:p>
        </p:txBody>
      </p:sp>
      <p:sp>
        <p:nvSpPr>
          <p:cNvPr id="214" name="Google Shape;214;p5"/>
          <p:cNvSpPr txBox="1"/>
          <p:nvPr/>
        </p:nvSpPr>
        <p:spPr>
          <a:xfrm>
            <a:off x="213650" y="968000"/>
            <a:ext cx="2005800" cy="3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0" i="0" u="none" strike="noStrike" cap="none">
                <a:solidFill>
                  <a:srgbClr val="434343"/>
                </a:solidFill>
                <a:latin typeface="Titillium Web"/>
                <a:ea typeface="Titillium Web"/>
                <a:cs typeface="Titillium Web"/>
                <a:sym typeface="Titillium Web"/>
              </a:rPr>
              <a:t>35–45 </a:t>
            </a:r>
            <a:r>
              <a:rPr lang="it" sz="1100">
                <a:solidFill>
                  <a:srgbClr val="434343"/>
                </a:solidFill>
                <a:latin typeface="Titillium Web"/>
                <a:ea typeface="Titillium Web"/>
                <a:cs typeface="Titillium Web"/>
                <a:sym typeface="Titillium Web"/>
              </a:rPr>
              <a:t>y.o.</a:t>
            </a:r>
            <a:endParaRPr sz="1100" b="0" i="0" u="none" strike="noStrike" cap="none">
              <a:solidFill>
                <a:srgbClr val="434343"/>
              </a:solidFill>
              <a:latin typeface="Titillium Web"/>
              <a:ea typeface="Titillium Web"/>
              <a:cs typeface="Titillium Web"/>
              <a:sym typeface="Titillium Web"/>
            </a:endParaRPr>
          </a:p>
        </p:txBody>
      </p:sp>
      <p:pic>
        <p:nvPicPr>
          <p:cNvPr id="215" name="Google Shape;215;p5"/>
          <p:cNvPicPr preferRelativeResize="0"/>
          <p:nvPr/>
        </p:nvPicPr>
        <p:blipFill rotWithShape="1">
          <a:blip r:embed="rId4">
            <a:alphaModFix/>
          </a:blip>
          <a:srcRect/>
          <a:stretch/>
        </p:blipFill>
        <p:spPr>
          <a:xfrm>
            <a:off x="308563" y="5083900"/>
            <a:ext cx="1448532" cy="305456"/>
          </a:xfrm>
          <a:prstGeom prst="rect">
            <a:avLst/>
          </a:prstGeom>
          <a:noFill/>
          <a:ln>
            <a:noFill/>
          </a:ln>
        </p:spPr>
      </p:pic>
      <p:cxnSp>
        <p:nvCxnSpPr>
          <p:cNvPr id="216" name="Google Shape;216;p5"/>
          <p:cNvCxnSpPr>
            <a:endCxn id="217" idx="6"/>
          </p:cNvCxnSpPr>
          <p:nvPr/>
        </p:nvCxnSpPr>
        <p:spPr>
          <a:xfrm>
            <a:off x="2781192" y="3283997"/>
            <a:ext cx="1971000" cy="0"/>
          </a:xfrm>
          <a:prstGeom prst="straightConnector1">
            <a:avLst/>
          </a:prstGeom>
          <a:noFill/>
          <a:ln w="19050" cap="flat" cmpd="sng">
            <a:solidFill>
              <a:srgbClr val="0066CC"/>
            </a:solidFill>
            <a:prstDash val="solid"/>
            <a:round/>
            <a:headEnd type="none" w="sm" len="sm"/>
            <a:tailEnd type="none" w="sm" len="sm"/>
          </a:ln>
        </p:spPr>
      </p:cxnSp>
      <p:sp>
        <p:nvSpPr>
          <p:cNvPr id="218" name="Google Shape;218;p5"/>
          <p:cNvSpPr/>
          <p:nvPr/>
        </p:nvSpPr>
        <p:spPr>
          <a:xfrm>
            <a:off x="2746548" y="3242450"/>
            <a:ext cx="19710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p:nvPr/>
        </p:nvSpPr>
        <p:spPr>
          <a:xfrm>
            <a:off x="3360058"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
          <p:cNvSpPr/>
          <p:nvPr/>
        </p:nvSpPr>
        <p:spPr>
          <a:xfrm>
            <a:off x="4018579"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4668792"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
          <p:cNvSpPr/>
          <p:nvPr/>
        </p:nvSpPr>
        <p:spPr>
          <a:xfrm>
            <a:off x="2701537" y="324244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
          <p:cNvSpPr txBox="1"/>
          <p:nvPr/>
        </p:nvSpPr>
        <p:spPr>
          <a:xfrm>
            <a:off x="2629089" y="2581226"/>
            <a:ext cx="22680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it" sz="1100" b="1" i="0" u="none" strike="noStrike" cap="none">
                <a:solidFill>
                  <a:srgbClr val="0066CC"/>
                </a:solidFill>
                <a:latin typeface="Titillium Web"/>
                <a:ea typeface="Titillium Web"/>
                <a:cs typeface="Titillium Web"/>
                <a:sym typeface="Titillium Web"/>
              </a:rPr>
              <a:t>DIGITAL</a:t>
            </a:r>
            <a:r>
              <a:rPr lang="it" sz="1100" b="1">
                <a:solidFill>
                  <a:srgbClr val="0066CC"/>
                </a:solidFill>
                <a:latin typeface="Titillium Web"/>
                <a:ea typeface="Titillium Web"/>
                <a:cs typeface="Titillium Web"/>
                <a:sym typeface="Titillium Web"/>
              </a:rPr>
              <a:t> CULTURE</a:t>
            </a:r>
            <a:endParaRPr sz="1100" b="1" i="0" u="none" strike="noStrike" cap="none">
              <a:solidFill>
                <a:srgbClr val="0066CC"/>
              </a:solidFill>
              <a:highlight>
                <a:srgbClr val="FFAB40"/>
              </a:highlight>
              <a:latin typeface="Titillium Web"/>
              <a:ea typeface="Titillium Web"/>
              <a:cs typeface="Titillium Web"/>
              <a:sym typeface="Titillium Web"/>
            </a:endParaRPr>
          </a:p>
        </p:txBody>
      </p:sp>
      <p:sp>
        <p:nvSpPr>
          <p:cNvPr id="223" name="Google Shape;223;p5"/>
          <p:cNvSpPr txBox="1"/>
          <p:nvPr/>
        </p:nvSpPr>
        <p:spPr>
          <a:xfrm>
            <a:off x="2631675" y="2816475"/>
            <a:ext cx="2528700" cy="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000">
                <a:solidFill>
                  <a:srgbClr val="434343"/>
                </a:solidFill>
                <a:latin typeface="Titillium Web"/>
                <a:ea typeface="Titillium Web"/>
                <a:cs typeface="Titillium Web"/>
                <a:sym typeface="Titillium Web"/>
              </a:rPr>
              <a:t>[Familiarity level with digital services]</a:t>
            </a:r>
            <a:endParaRPr sz="1000">
              <a:solidFill>
                <a:srgbClr val="434343"/>
              </a:solidFill>
              <a:latin typeface="Titillium Web"/>
              <a:ea typeface="Titillium Web"/>
              <a:cs typeface="Titillium Web"/>
              <a:sym typeface="Titillium Web"/>
            </a:endParaRPr>
          </a:p>
          <a:p>
            <a:pPr marL="0" marR="0" lvl="0" indent="0" algn="l" rtl="0">
              <a:lnSpc>
                <a:spcPct val="115000"/>
              </a:lnSpc>
              <a:spcBef>
                <a:spcPts val="0"/>
              </a:spcBef>
              <a:spcAft>
                <a:spcPts val="0"/>
              </a:spcAft>
              <a:buClr>
                <a:schemeClr val="dk1"/>
              </a:buClr>
              <a:buSzPts val="1100"/>
              <a:buFont typeface="Arial"/>
              <a:buNone/>
            </a:pPr>
            <a:endParaRPr sz="1000">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434343"/>
              </a:solidFill>
              <a:latin typeface="Titillium Web"/>
              <a:ea typeface="Titillium Web"/>
              <a:cs typeface="Titillium Web"/>
              <a:sym typeface="Titillium Web"/>
            </a:endParaRPr>
          </a:p>
        </p:txBody>
      </p:sp>
      <p:cxnSp>
        <p:nvCxnSpPr>
          <p:cNvPr id="224" name="Google Shape;224;p5"/>
          <p:cNvCxnSpPr>
            <a:endCxn id="225" idx="6"/>
          </p:cNvCxnSpPr>
          <p:nvPr/>
        </p:nvCxnSpPr>
        <p:spPr>
          <a:xfrm>
            <a:off x="2781192" y="4344147"/>
            <a:ext cx="1971000" cy="0"/>
          </a:xfrm>
          <a:prstGeom prst="straightConnector1">
            <a:avLst/>
          </a:prstGeom>
          <a:noFill/>
          <a:ln w="19050" cap="flat" cmpd="sng">
            <a:solidFill>
              <a:srgbClr val="0066CC"/>
            </a:solidFill>
            <a:prstDash val="solid"/>
            <a:round/>
            <a:headEnd type="none" w="sm" len="sm"/>
            <a:tailEnd type="none" w="sm" len="sm"/>
          </a:ln>
        </p:spPr>
      </p:cxnSp>
      <p:sp>
        <p:nvSpPr>
          <p:cNvPr id="226" name="Google Shape;226;p5"/>
          <p:cNvSpPr/>
          <p:nvPr/>
        </p:nvSpPr>
        <p:spPr>
          <a:xfrm>
            <a:off x="2746549" y="4302600"/>
            <a:ext cx="13110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3360058"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
          <p:cNvSpPr/>
          <p:nvPr/>
        </p:nvSpPr>
        <p:spPr>
          <a:xfrm>
            <a:off x="4018579"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4668792"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
          <p:cNvSpPr/>
          <p:nvPr/>
        </p:nvSpPr>
        <p:spPr>
          <a:xfrm>
            <a:off x="2701537" y="4302597"/>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
          <p:cNvSpPr txBox="1"/>
          <p:nvPr/>
        </p:nvSpPr>
        <p:spPr>
          <a:xfrm>
            <a:off x="2629089" y="3641376"/>
            <a:ext cx="22680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KNOWLEDGE OF THE FIELD</a:t>
            </a:r>
            <a:endParaRPr sz="1100" b="1">
              <a:solidFill>
                <a:srgbClr val="434343"/>
              </a:solidFill>
              <a:highlight>
                <a:schemeClr val="accent4"/>
              </a:highlight>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100"/>
              <a:buFont typeface="Arial"/>
              <a:buNone/>
            </a:pPr>
            <a:endParaRPr sz="1100" b="1">
              <a:solidFill>
                <a:srgbClr val="0066CC"/>
              </a:solidFill>
              <a:latin typeface="Titillium Web"/>
              <a:ea typeface="Titillium Web"/>
              <a:cs typeface="Titillium Web"/>
              <a:sym typeface="Titillium Web"/>
            </a:endParaRPr>
          </a:p>
        </p:txBody>
      </p:sp>
      <p:sp>
        <p:nvSpPr>
          <p:cNvPr id="231" name="Google Shape;231;p5"/>
          <p:cNvSpPr txBox="1"/>
          <p:nvPr/>
        </p:nvSpPr>
        <p:spPr>
          <a:xfrm>
            <a:off x="2631675" y="3876625"/>
            <a:ext cx="2528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000"/>
              <a:buFont typeface="Arial"/>
              <a:buNone/>
            </a:pPr>
            <a:r>
              <a:rPr lang="it" sz="1000">
                <a:solidFill>
                  <a:srgbClr val="434343"/>
                </a:solidFill>
                <a:latin typeface="Titillium Web"/>
                <a:ea typeface="Titillium Web"/>
                <a:cs typeface="Titillium Web"/>
                <a:sym typeface="Titillium Web"/>
              </a:rPr>
              <a:t>[Familiarity with that particular type of service]</a:t>
            </a:r>
            <a:endParaRPr sz="1000" b="1">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a:solidFill>
                <a:srgbClr val="434343"/>
              </a:solidFill>
              <a:latin typeface="Titillium Web"/>
              <a:ea typeface="Titillium Web"/>
              <a:cs typeface="Titillium Web"/>
              <a:sym typeface="Titillium Web"/>
            </a:endParaRPr>
          </a:p>
        </p:txBody>
      </p:sp>
      <p:cxnSp>
        <p:nvCxnSpPr>
          <p:cNvPr id="232" name="Google Shape;232;p5"/>
          <p:cNvCxnSpPr/>
          <p:nvPr/>
        </p:nvCxnSpPr>
        <p:spPr>
          <a:xfrm>
            <a:off x="5108900" y="-6325"/>
            <a:ext cx="0" cy="5713200"/>
          </a:xfrm>
          <a:prstGeom prst="straightConnector1">
            <a:avLst/>
          </a:prstGeom>
          <a:noFill/>
          <a:ln w="9525" cap="flat" cmpd="sng">
            <a:solidFill>
              <a:srgbClr val="0056CB"/>
            </a:solidFill>
            <a:prstDash val="dash"/>
            <a:round/>
            <a:headEnd type="none" w="sm" len="sm"/>
            <a:tailEnd type="none" w="sm" len="sm"/>
          </a:ln>
        </p:spPr>
      </p:cxnSp>
      <p:sp>
        <p:nvSpPr>
          <p:cNvPr id="233" name="Google Shape;233;p5"/>
          <p:cNvSpPr txBox="1"/>
          <p:nvPr/>
        </p:nvSpPr>
        <p:spPr>
          <a:xfrm>
            <a:off x="5333300" y="242800"/>
            <a:ext cx="14118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1">
                <a:solidFill>
                  <a:srgbClr val="434343"/>
                </a:solidFill>
                <a:latin typeface="Titillium Web"/>
                <a:ea typeface="Titillium Web"/>
                <a:cs typeface="Titillium Web"/>
                <a:sym typeface="Titillium Web"/>
              </a:rPr>
              <a:t>USE OF THE SERVICE</a:t>
            </a:r>
            <a:endParaRPr sz="900" b="1" i="0" u="none" strike="noStrike" cap="none">
              <a:solidFill>
                <a:srgbClr val="434343"/>
              </a:solidFill>
              <a:latin typeface="Titillium Web"/>
              <a:ea typeface="Titillium Web"/>
              <a:cs typeface="Titillium Web"/>
              <a:sym typeface="Titillium Web"/>
            </a:endParaRPr>
          </a:p>
        </p:txBody>
      </p:sp>
      <p:sp>
        <p:nvSpPr>
          <p:cNvPr id="234" name="Google Shape;234;p5"/>
          <p:cNvSpPr txBox="1"/>
          <p:nvPr/>
        </p:nvSpPr>
        <p:spPr>
          <a:xfrm>
            <a:off x="2601875" y="242800"/>
            <a:ext cx="1411800" cy="280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it" sz="900" b="1" i="0" u="none" strike="noStrike" cap="none">
                <a:solidFill>
                  <a:srgbClr val="434343"/>
                </a:solidFill>
                <a:latin typeface="Titillium Web"/>
                <a:ea typeface="Titillium Web"/>
                <a:cs typeface="Titillium Web"/>
                <a:sym typeface="Titillium Web"/>
              </a:rPr>
              <a:t>PROFIL</a:t>
            </a:r>
            <a:r>
              <a:rPr lang="it" sz="900" b="1">
                <a:solidFill>
                  <a:srgbClr val="434343"/>
                </a:solidFill>
                <a:latin typeface="Titillium Web"/>
                <a:ea typeface="Titillium Web"/>
                <a:cs typeface="Titillium Web"/>
                <a:sym typeface="Titillium Web"/>
              </a:rPr>
              <a:t>E</a:t>
            </a:r>
            <a:endParaRPr sz="900" b="1" i="0" u="none" strike="noStrike" cap="none">
              <a:solidFill>
                <a:srgbClr val="434343"/>
              </a:solidFill>
              <a:latin typeface="Titillium Web"/>
              <a:ea typeface="Titillium Web"/>
              <a:cs typeface="Titillium Web"/>
              <a:sym typeface="Titillium Web"/>
            </a:endParaRPr>
          </a:p>
        </p:txBody>
      </p:sp>
      <p:cxnSp>
        <p:nvCxnSpPr>
          <p:cNvPr id="235" name="Google Shape;235;p5"/>
          <p:cNvCxnSpPr>
            <a:endCxn id="236" idx="6"/>
          </p:cNvCxnSpPr>
          <p:nvPr/>
        </p:nvCxnSpPr>
        <p:spPr>
          <a:xfrm>
            <a:off x="2781192" y="5317072"/>
            <a:ext cx="1971000" cy="0"/>
          </a:xfrm>
          <a:prstGeom prst="straightConnector1">
            <a:avLst/>
          </a:prstGeom>
          <a:noFill/>
          <a:ln w="19050" cap="flat" cmpd="sng">
            <a:solidFill>
              <a:srgbClr val="0066CC"/>
            </a:solidFill>
            <a:prstDash val="solid"/>
            <a:round/>
            <a:headEnd type="none" w="sm" len="sm"/>
            <a:tailEnd type="none" w="sm" len="sm"/>
          </a:ln>
        </p:spPr>
      </p:cxnSp>
      <p:sp>
        <p:nvSpPr>
          <p:cNvPr id="237" name="Google Shape;237;p5"/>
          <p:cNvSpPr/>
          <p:nvPr/>
        </p:nvSpPr>
        <p:spPr>
          <a:xfrm>
            <a:off x="2746551" y="5275525"/>
            <a:ext cx="664800" cy="83100"/>
          </a:xfrm>
          <a:prstGeom prst="rect">
            <a:avLst/>
          </a:prstGeom>
          <a:solidFill>
            <a:srgbClr val="0066CC">
              <a:alpha val="5568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
          <p:cNvSpPr/>
          <p:nvPr/>
        </p:nvSpPr>
        <p:spPr>
          <a:xfrm>
            <a:off x="3360058"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
          <p:cNvSpPr/>
          <p:nvPr/>
        </p:nvSpPr>
        <p:spPr>
          <a:xfrm>
            <a:off x="4018579"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5"/>
          <p:cNvSpPr/>
          <p:nvPr/>
        </p:nvSpPr>
        <p:spPr>
          <a:xfrm>
            <a:off x="4668792"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
          <p:cNvSpPr/>
          <p:nvPr/>
        </p:nvSpPr>
        <p:spPr>
          <a:xfrm>
            <a:off x="2701537" y="5275522"/>
            <a:ext cx="83400" cy="83100"/>
          </a:xfrm>
          <a:prstGeom prst="ellipse">
            <a:avLst/>
          </a:prstGeom>
          <a:solidFill>
            <a:srgbClr val="FFFFFF"/>
          </a:solidFill>
          <a:ln w="19050" cap="flat" cmpd="sng">
            <a:solidFill>
              <a:srgbClr val="0066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
          <p:cNvSpPr txBox="1"/>
          <p:nvPr/>
        </p:nvSpPr>
        <p:spPr>
          <a:xfrm>
            <a:off x="2629089" y="4614301"/>
            <a:ext cx="2268000" cy="28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it" sz="1100" b="1">
                <a:solidFill>
                  <a:srgbClr val="0066CC"/>
                </a:solidFill>
                <a:latin typeface="Titillium Web"/>
                <a:ea typeface="Titillium Web"/>
                <a:cs typeface="Titillium Web"/>
                <a:sym typeface="Titillium Web"/>
              </a:rPr>
              <a:t>FREQUENCY OF USAGE</a:t>
            </a:r>
            <a:endParaRPr sz="1100" b="1">
              <a:solidFill>
                <a:srgbClr val="0066CC"/>
              </a:solidFill>
              <a:latin typeface="Titillium Web"/>
              <a:ea typeface="Titillium Web"/>
              <a:cs typeface="Titillium Web"/>
              <a:sym typeface="Titillium Web"/>
            </a:endParaRPr>
          </a:p>
        </p:txBody>
      </p:sp>
      <p:sp>
        <p:nvSpPr>
          <p:cNvPr id="242" name="Google Shape;242;p5"/>
          <p:cNvSpPr txBox="1"/>
          <p:nvPr/>
        </p:nvSpPr>
        <p:spPr>
          <a:xfrm>
            <a:off x="2631675" y="4849550"/>
            <a:ext cx="25287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000"/>
              <a:buFont typeface="Arial"/>
              <a:buNone/>
            </a:pPr>
            <a:r>
              <a:rPr lang="it" sz="1000">
                <a:solidFill>
                  <a:srgbClr val="434343"/>
                </a:solidFill>
                <a:latin typeface="Titillium Web"/>
                <a:ea typeface="Titillium Web"/>
                <a:cs typeface="Titillium Web"/>
                <a:sym typeface="Titillium Web"/>
              </a:rPr>
              <a:t>[How often does s/he use the service?]</a:t>
            </a:r>
            <a:endParaRPr sz="1000" b="1">
              <a:solidFill>
                <a:srgbClr val="434343"/>
              </a:solidFill>
              <a:latin typeface="Titillium Web"/>
              <a:ea typeface="Titillium Web"/>
              <a:cs typeface="Titillium Web"/>
              <a:sym typeface="Titillium Web"/>
            </a:endParaRPr>
          </a:p>
          <a:p>
            <a:pPr marL="0" marR="0" lvl="0" indent="0" algn="l" rtl="0">
              <a:lnSpc>
                <a:spcPct val="100000"/>
              </a:lnSpc>
              <a:spcBef>
                <a:spcPts val="0"/>
              </a:spcBef>
              <a:spcAft>
                <a:spcPts val="0"/>
              </a:spcAft>
              <a:buClr>
                <a:srgbClr val="000000"/>
              </a:buClr>
              <a:buSzPts val="1000"/>
              <a:buFont typeface="Arial"/>
              <a:buNone/>
            </a:pPr>
            <a:endParaRPr sz="1000">
              <a:solidFill>
                <a:srgbClr val="434343"/>
              </a:solidFill>
              <a:latin typeface="Titillium Web"/>
              <a:ea typeface="Titillium Web"/>
              <a:cs typeface="Titillium Web"/>
              <a:sym typeface="Titillium Web"/>
            </a:endParaRPr>
          </a:p>
        </p:txBody>
      </p:sp>
      <p:pic>
        <p:nvPicPr>
          <p:cNvPr id="243" name="Google Shape;243;p5" descr="06_dirigente scolastico.png"/>
          <p:cNvPicPr preferRelativeResize="0"/>
          <p:nvPr/>
        </p:nvPicPr>
        <p:blipFill rotWithShape="1">
          <a:blip r:embed="rId5">
            <a:alphaModFix/>
          </a:blip>
          <a:srcRect/>
          <a:stretch/>
        </p:blipFill>
        <p:spPr>
          <a:xfrm>
            <a:off x="499775" y="1523750"/>
            <a:ext cx="1257326" cy="1257326"/>
          </a:xfrm>
          <a:prstGeom prst="rect">
            <a:avLst/>
          </a:prstGeom>
          <a:noFill/>
          <a:ln>
            <a:noFill/>
          </a:ln>
        </p:spPr>
      </p:pic>
      <p:sp>
        <p:nvSpPr>
          <p:cNvPr id="244" name="Google Shape;244;p5"/>
          <p:cNvSpPr/>
          <p:nvPr/>
        </p:nvSpPr>
        <p:spPr>
          <a:xfrm rot="5400000">
            <a:off x="8063508" y="-60556"/>
            <a:ext cx="1033200" cy="1148100"/>
          </a:xfrm>
          <a:prstGeom prst="diagStripe">
            <a:avLst>
              <a:gd name="adj" fmla="val 50000"/>
            </a:avLst>
          </a:prstGeom>
          <a:solidFill>
            <a:srgbClr val="0066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45" name="Google Shape;245;p5"/>
          <p:cNvSpPr txBox="1"/>
          <p:nvPr/>
        </p:nvSpPr>
        <p:spPr>
          <a:xfrm rot="2519380">
            <a:off x="8188301" y="239536"/>
            <a:ext cx="1042158" cy="29632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56CB"/>
              </a:buClr>
              <a:buSzPts val="1400"/>
              <a:buFont typeface="Arial"/>
              <a:buNone/>
            </a:pPr>
            <a:r>
              <a:rPr lang="it">
                <a:solidFill>
                  <a:srgbClr val="FFFFFF"/>
                </a:solidFill>
                <a:latin typeface="Titillium Web SemiBold"/>
                <a:ea typeface="Titillium Web SemiBold"/>
                <a:cs typeface="Titillium Web SemiBold"/>
                <a:sym typeface="Titillium Web SemiBold"/>
              </a:rPr>
              <a:t>EXAMPLE</a:t>
            </a:r>
            <a:endParaRPr sz="1400" b="0" i="0" u="none" strike="noStrike" cap="none">
              <a:solidFill>
                <a:srgbClr val="FFFFFF"/>
              </a:solidFill>
              <a:latin typeface="Titillium Web SemiBold"/>
              <a:ea typeface="Titillium Web SemiBold"/>
              <a:cs typeface="Titillium Web SemiBold"/>
              <a:sym typeface="Titillium Web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pic>
        <p:nvPicPr>
          <p:cNvPr id="250" name="Google Shape;250;p6"/>
          <p:cNvPicPr preferRelativeResize="0"/>
          <p:nvPr/>
        </p:nvPicPr>
        <p:blipFill rotWithShape="1">
          <a:blip r:embed="rId3">
            <a:alphaModFix/>
          </a:blip>
          <a:srcRect/>
          <a:stretch/>
        </p:blipFill>
        <p:spPr>
          <a:xfrm>
            <a:off x="7703650" y="2267570"/>
            <a:ext cx="822825" cy="822801"/>
          </a:xfrm>
          <a:prstGeom prst="rect">
            <a:avLst/>
          </a:prstGeom>
          <a:noFill/>
          <a:ln>
            <a:noFill/>
          </a:ln>
        </p:spPr>
      </p:pic>
      <p:pic>
        <p:nvPicPr>
          <p:cNvPr id="251" name="Google Shape;251;p6"/>
          <p:cNvPicPr preferRelativeResize="0"/>
          <p:nvPr/>
        </p:nvPicPr>
        <p:blipFill rotWithShape="1">
          <a:blip r:embed="rId4">
            <a:alphaModFix/>
          </a:blip>
          <a:srcRect t="1802" b="1800"/>
          <a:stretch/>
        </p:blipFill>
        <p:spPr>
          <a:xfrm>
            <a:off x="6157765" y="3432666"/>
            <a:ext cx="1084950" cy="1045801"/>
          </a:xfrm>
          <a:prstGeom prst="rect">
            <a:avLst/>
          </a:prstGeom>
          <a:noFill/>
          <a:ln>
            <a:noFill/>
          </a:ln>
        </p:spPr>
      </p:pic>
      <p:pic>
        <p:nvPicPr>
          <p:cNvPr id="252" name="Google Shape;252;p6"/>
          <p:cNvPicPr preferRelativeResize="0"/>
          <p:nvPr/>
        </p:nvPicPr>
        <p:blipFill rotWithShape="1">
          <a:blip r:embed="rId5">
            <a:alphaModFix/>
          </a:blip>
          <a:srcRect t="1802" b="1800"/>
          <a:stretch/>
        </p:blipFill>
        <p:spPr>
          <a:xfrm>
            <a:off x="7618570" y="3431116"/>
            <a:ext cx="1084950" cy="1045801"/>
          </a:xfrm>
          <a:prstGeom prst="rect">
            <a:avLst/>
          </a:prstGeom>
          <a:noFill/>
          <a:ln>
            <a:noFill/>
          </a:ln>
        </p:spPr>
      </p:pic>
      <p:pic>
        <p:nvPicPr>
          <p:cNvPr id="253" name="Google Shape;253;p6"/>
          <p:cNvPicPr preferRelativeResize="0"/>
          <p:nvPr/>
        </p:nvPicPr>
        <p:blipFill rotWithShape="1">
          <a:blip r:embed="rId6">
            <a:alphaModFix/>
          </a:blip>
          <a:srcRect t="1802" b="1800"/>
          <a:stretch/>
        </p:blipFill>
        <p:spPr>
          <a:xfrm>
            <a:off x="7530312" y="1185566"/>
            <a:ext cx="1084950" cy="1045801"/>
          </a:xfrm>
          <a:prstGeom prst="rect">
            <a:avLst/>
          </a:prstGeom>
          <a:noFill/>
          <a:ln>
            <a:noFill/>
          </a:ln>
        </p:spPr>
      </p:pic>
      <p:pic>
        <p:nvPicPr>
          <p:cNvPr id="254" name="Google Shape;254;p6"/>
          <p:cNvPicPr preferRelativeResize="0"/>
          <p:nvPr/>
        </p:nvPicPr>
        <p:blipFill rotWithShape="1">
          <a:blip r:embed="rId7">
            <a:alphaModFix/>
          </a:blip>
          <a:srcRect t="1802" b="1800"/>
          <a:stretch/>
        </p:blipFill>
        <p:spPr>
          <a:xfrm>
            <a:off x="6157760" y="1185566"/>
            <a:ext cx="1084950" cy="1045801"/>
          </a:xfrm>
          <a:prstGeom prst="rect">
            <a:avLst/>
          </a:prstGeom>
          <a:noFill/>
          <a:ln>
            <a:noFill/>
          </a:ln>
        </p:spPr>
      </p:pic>
      <p:pic>
        <p:nvPicPr>
          <p:cNvPr id="255" name="Google Shape;255;p6"/>
          <p:cNvPicPr preferRelativeResize="0"/>
          <p:nvPr/>
        </p:nvPicPr>
        <p:blipFill rotWithShape="1">
          <a:blip r:embed="rId8">
            <a:alphaModFix/>
          </a:blip>
          <a:srcRect t="1802" b="1800"/>
          <a:stretch/>
        </p:blipFill>
        <p:spPr>
          <a:xfrm>
            <a:off x="4772591" y="1185566"/>
            <a:ext cx="1084950" cy="1045801"/>
          </a:xfrm>
          <a:prstGeom prst="rect">
            <a:avLst/>
          </a:prstGeom>
          <a:noFill/>
          <a:ln>
            <a:noFill/>
          </a:ln>
        </p:spPr>
      </p:pic>
      <p:pic>
        <p:nvPicPr>
          <p:cNvPr id="256" name="Google Shape;256;p6"/>
          <p:cNvPicPr preferRelativeResize="0"/>
          <p:nvPr/>
        </p:nvPicPr>
        <p:blipFill rotWithShape="1">
          <a:blip r:embed="rId9">
            <a:alphaModFix/>
          </a:blip>
          <a:srcRect t="1802" b="1800"/>
          <a:stretch/>
        </p:blipFill>
        <p:spPr>
          <a:xfrm>
            <a:off x="3336959" y="1185566"/>
            <a:ext cx="1084950" cy="1045801"/>
          </a:xfrm>
          <a:prstGeom prst="rect">
            <a:avLst/>
          </a:prstGeom>
          <a:noFill/>
          <a:ln>
            <a:noFill/>
          </a:ln>
        </p:spPr>
      </p:pic>
      <p:pic>
        <p:nvPicPr>
          <p:cNvPr id="257" name="Google Shape;257;p6"/>
          <p:cNvPicPr preferRelativeResize="0"/>
          <p:nvPr/>
        </p:nvPicPr>
        <p:blipFill rotWithShape="1">
          <a:blip r:embed="rId10">
            <a:alphaModFix/>
          </a:blip>
          <a:srcRect t="1802" b="1800"/>
          <a:stretch/>
        </p:blipFill>
        <p:spPr>
          <a:xfrm>
            <a:off x="1876096" y="1185566"/>
            <a:ext cx="1084950" cy="1045801"/>
          </a:xfrm>
          <a:prstGeom prst="rect">
            <a:avLst/>
          </a:prstGeom>
          <a:noFill/>
          <a:ln>
            <a:noFill/>
          </a:ln>
        </p:spPr>
      </p:pic>
      <p:pic>
        <p:nvPicPr>
          <p:cNvPr id="258" name="Google Shape;258;p6"/>
          <p:cNvPicPr preferRelativeResize="0"/>
          <p:nvPr/>
        </p:nvPicPr>
        <p:blipFill rotWithShape="1">
          <a:blip r:embed="rId11">
            <a:alphaModFix/>
          </a:blip>
          <a:srcRect t="1802" b="1800"/>
          <a:stretch/>
        </p:blipFill>
        <p:spPr>
          <a:xfrm>
            <a:off x="440464" y="1185566"/>
            <a:ext cx="1084950" cy="1045801"/>
          </a:xfrm>
          <a:prstGeom prst="rect">
            <a:avLst/>
          </a:prstGeom>
          <a:noFill/>
          <a:ln>
            <a:noFill/>
          </a:ln>
        </p:spPr>
      </p:pic>
      <p:pic>
        <p:nvPicPr>
          <p:cNvPr id="259" name="Google Shape;259;p6"/>
          <p:cNvPicPr preferRelativeResize="0"/>
          <p:nvPr/>
        </p:nvPicPr>
        <p:blipFill rotWithShape="1">
          <a:blip r:embed="rId12">
            <a:alphaModFix/>
          </a:blip>
          <a:srcRect t="1802" b="1800"/>
          <a:stretch/>
        </p:blipFill>
        <p:spPr>
          <a:xfrm>
            <a:off x="4772586" y="3469264"/>
            <a:ext cx="1084950" cy="1045801"/>
          </a:xfrm>
          <a:prstGeom prst="rect">
            <a:avLst/>
          </a:prstGeom>
          <a:noFill/>
          <a:ln>
            <a:noFill/>
          </a:ln>
        </p:spPr>
      </p:pic>
      <p:pic>
        <p:nvPicPr>
          <p:cNvPr id="260" name="Google Shape;260;p6"/>
          <p:cNvPicPr preferRelativeResize="0"/>
          <p:nvPr/>
        </p:nvPicPr>
        <p:blipFill rotWithShape="1">
          <a:blip r:embed="rId13">
            <a:alphaModFix/>
          </a:blip>
          <a:srcRect t="1802" b="1800"/>
          <a:stretch/>
        </p:blipFill>
        <p:spPr>
          <a:xfrm>
            <a:off x="3340767" y="3469264"/>
            <a:ext cx="1084950" cy="1045801"/>
          </a:xfrm>
          <a:prstGeom prst="rect">
            <a:avLst/>
          </a:prstGeom>
          <a:noFill/>
          <a:ln>
            <a:noFill/>
          </a:ln>
        </p:spPr>
      </p:pic>
      <p:pic>
        <p:nvPicPr>
          <p:cNvPr id="261" name="Google Shape;261;p6"/>
          <p:cNvPicPr preferRelativeResize="0"/>
          <p:nvPr/>
        </p:nvPicPr>
        <p:blipFill rotWithShape="1">
          <a:blip r:embed="rId14">
            <a:alphaModFix/>
          </a:blip>
          <a:srcRect t="1802" b="1800"/>
          <a:stretch/>
        </p:blipFill>
        <p:spPr>
          <a:xfrm>
            <a:off x="6157755" y="2270764"/>
            <a:ext cx="1084950" cy="1045801"/>
          </a:xfrm>
          <a:prstGeom prst="rect">
            <a:avLst/>
          </a:prstGeom>
          <a:noFill/>
          <a:ln>
            <a:noFill/>
          </a:ln>
        </p:spPr>
      </p:pic>
      <p:pic>
        <p:nvPicPr>
          <p:cNvPr id="262" name="Google Shape;262;p6"/>
          <p:cNvPicPr preferRelativeResize="0"/>
          <p:nvPr/>
        </p:nvPicPr>
        <p:blipFill rotWithShape="1">
          <a:blip r:embed="rId15">
            <a:alphaModFix/>
          </a:blip>
          <a:srcRect t="1802" b="1800"/>
          <a:stretch/>
        </p:blipFill>
        <p:spPr>
          <a:xfrm>
            <a:off x="4772581" y="2270764"/>
            <a:ext cx="1084950" cy="1045801"/>
          </a:xfrm>
          <a:prstGeom prst="rect">
            <a:avLst/>
          </a:prstGeom>
          <a:noFill/>
          <a:ln>
            <a:noFill/>
          </a:ln>
        </p:spPr>
      </p:pic>
      <p:pic>
        <p:nvPicPr>
          <p:cNvPr id="263" name="Google Shape;263;p6"/>
          <p:cNvPicPr preferRelativeResize="0"/>
          <p:nvPr/>
        </p:nvPicPr>
        <p:blipFill rotWithShape="1">
          <a:blip r:embed="rId16">
            <a:alphaModFix/>
          </a:blip>
          <a:srcRect t="1802" b="1800"/>
          <a:stretch/>
        </p:blipFill>
        <p:spPr>
          <a:xfrm>
            <a:off x="3312869" y="2270764"/>
            <a:ext cx="1084950" cy="1045801"/>
          </a:xfrm>
          <a:prstGeom prst="rect">
            <a:avLst/>
          </a:prstGeom>
          <a:noFill/>
          <a:ln>
            <a:noFill/>
          </a:ln>
        </p:spPr>
      </p:pic>
      <p:pic>
        <p:nvPicPr>
          <p:cNvPr id="264" name="Google Shape;264;p6"/>
          <p:cNvPicPr preferRelativeResize="0"/>
          <p:nvPr/>
        </p:nvPicPr>
        <p:blipFill rotWithShape="1">
          <a:blip r:embed="rId17">
            <a:alphaModFix/>
          </a:blip>
          <a:srcRect t="1802" b="1800"/>
          <a:stretch/>
        </p:blipFill>
        <p:spPr>
          <a:xfrm>
            <a:off x="1940251" y="2270764"/>
            <a:ext cx="1084950" cy="1045801"/>
          </a:xfrm>
          <a:prstGeom prst="rect">
            <a:avLst/>
          </a:prstGeom>
          <a:noFill/>
          <a:ln>
            <a:noFill/>
          </a:ln>
        </p:spPr>
      </p:pic>
      <p:pic>
        <p:nvPicPr>
          <p:cNvPr id="265" name="Google Shape;265;p6"/>
          <p:cNvPicPr preferRelativeResize="0"/>
          <p:nvPr/>
        </p:nvPicPr>
        <p:blipFill rotWithShape="1">
          <a:blip r:embed="rId18">
            <a:alphaModFix/>
          </a:blip>
          <a:srcRect t="1802" b="1800"/>
          <a:stretch/>
        </p:blipFill>
        <p:spPr>
          <a:xfrm>
            <a:off x="440464" y="2270764"/>
            <a:ext cx="1084950" cy="1045801"/>
          </a:xfrm>
          <a:prstGeom prst="rect">
            <a:avLst/>
          </a:prstGeom>
          <a:noFill/>
          <a:ln>
            <a:noFill/>
          </a:ln>
        </p:spPr>
      </p:pic>
      <p:pic>
        <p:nvPicPr>
          <p:cNvPr id="266" name="Google Shape;266;p6"/>
          <p:cNvPicPr preferRelativeResize="0"/>
          <p:nvPr/>
        </p:nvPicPr>
        <p:blipFill rotWithShape="1">
          <a:blip r:embed="rId19">
            <a:alphaModFix/>
          </a:blip>
          <a:srcRect t="1802" b="1800"/>
          <a:stretch/>
        </p:blipFill>
        <p:spPr>
          <a:xfrm>
            <a:off x="1890732" y="3483635"/>
            <a:ext cx="1084950" cy="1045801"/>
          </a:xfrm>
          <a:prstGeom prst="rect">
            <a:avLst/>
          </a:prstGeom>
          <a:noFill/>
          <a:ln>
            <a:noFill/>
          </a:ln>
        </p:spPr>
      </p:pic>
      <p:pic>
        <p:nvPicPr>
          <p:cNvPr id="267" name="Google Shape;267;p6"/>
          <p:cNvPicPr preferRelativeResize="0"/>
          <p:nvPr/>
        </p:nvPicPr>
        <p:blipFill rotWithShape="1">
          <a:blip r:embed="rId20">
            <a:alphaModFix/>
          </a:blip>
          <a:srcRect t="1802" b="1800"/>
          <a:stretch/>
        </p:blipFill>
        <p:spPr>
          <a:xfrm>
            <a:off x="440464" y="3483635"/>
            <a:ext cx="1084950" cy="1045801"/>
          </a:xfrm>
          <a:prstGeom prst="rect">
            <a:avLst/>
          </a:prstGeom>
          <a:noFill/>
          <a:ln>
            <a:noFill/>
          </a:ln>
        </p:spPr>
      </p:pic>
      <p:sp>
        <p:nvSpPr>
          <p:cNvPr id="268" name="Google Shape;268;p6"/>
          <p:cNvSpPr txBox="1"/>
          <p:nvPr/>
        </p:nvSpPr>
        <p:spPr>
          <a:xfrm>
            <a:off x="360825" y="354450"/>
            <a:ext cx="3881100" cy="3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it" sz="1200">
                <a:solidFill>
                  <a:srgbClr val="0066CC"/>
                </a:solidFill>
                <a:latin typeface="Titillium Web SemiBold"/>
                <a:ea typeface="Titillium Web SemiBold"/>
                <a:cs typeface="Titillium Web SemiBold"/>
                <a:sym typeface="Titillium Web SemiBold"/>
              </a:rPr>
              <a:t>Personas and roles</a:t>
            </a:r>
            <a:endParaRPr sz="1200" b="0" i="0" u="none" strike="noStrike" cap="none">
              <a:solidFill>
                <a:srgbClr val="0066CC"/>
              </a:solidFill>
              <a:latin typeface="Titillium Web SemiBold"/>
              <a:ea typeface="Titillium Web SemiBold"/>
              <a:cs typeface="Titillium Web SemiBold"/>
              <a:sym typeface="Titillium Web SemiBold"/>
            </a:endParaRPr>
          </a:p>
        </p:txBody>
      </p:sp>
      <p:pic>
        <p:nvPicPr>
          <p:cNvPr id="269" name="Google Shape;269;p6"/>
          <p:cNvPicPr preferRelativeResize="0"/>
          <p:nvPr/>
        </p:nvPicPr>
        <p:blipFill rotWithShape="1">
          <a:blip r:embed="rId21">
            <a:alphaModFix/>
          </a:blip>
          <a:srcRect/>
          <a:stretch/>
        </p:blipFill>
        <p:spPr>
          <a:xfrm>
            <a:off x="-12" y="5409536"/>
            <a:ext cx="1448532" cy="305456"/>
          </a:xfrm>
          <a:prstGeom prst="rect">
            <a:avLst/>
          </a:prstGeom>
          <a:noFill/>
          <a:ln>
            <a:noFill/>
          </a:ln>
        </p:spPr>
      </p:pic>
      <p:sp>
        <p:nvSpPr>
          <p:cNvPr id="270" name="Google Shape;270;p6"/>
          <p:cNvSpPr txBox="1"/>
          <p:nvPr/>
        </p:nvSpPr>
        <p:spPr>
          <a:xfrm>
            <a:off x="4572000" y="337111"/>
            <a:ext cx="4164900" cy="34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434343"/>
                </a:solidFill>
                <a:latin typeface="Titillium Web"/>
                <a:ea typeface="Titillium Web"/>
                <a:cs typeface="Titillium Web"/>
                <a:sym typeface="Titillium Web"/>
              </a:rPr>
              <a:t>Use these icons as they are most useful to you and integrate them where necessary.</a:t>
            </a:r>
            <a:endParaRPr sz="120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sz="1100">
              <a:solidFill>
                <a:schemeClr val="dk1"/>
              </a:solidFill>
            </a:endParaRPr>
          </a:p>
          <a:p>
            <a:pPr marL="0" marR="0" lvl="0" indent="0" algn="r" rtl="0">
              <a:lnSpc>
                <a:spcPct val="100000"/>
              </a:lnSpc>
              <a:spcBef>
                <a:spcPts val="0"/>
              </a:spcBef>
              <a:spcAft>
                <a:spcPts val="0"/>
              </a:spcAft>
              <a:buClr>
                <a:srgbClr val="000000"/>
              </a:buClr>
              <a:buSzPts val="1100"/>
              <a:buFont typeface="Arial"/>
              <a:buNone/>
            </a:pPr>
            <a:endParaRPr sz="1100">
              <a:solidFill>
                <a:srgbClr val="434343"/>
              </a:solidFill>
              <a:latin typeface="Titillium Web"/>
              <a:ea typeface="Titillium Web"/>
              <a:cs typeface="Titillium Web"/>
              <a:sym typeface="Titillium Web"/>
            </a:endParaRPr>
          </a:p>
          <a:p>
            <a:pPr marL="0" marR="0" lvl="0" indent="0" algn="r" rtl="0">
              <a:lnSpc>
                <a:spcPct val="100000"/>
              </a:lnSpc>
              <a:spcBef>
                <a:spcPts val="0"/>
              </a:spcBef>
              <a:spcAft>
                <a:spcPts val="0"/>
              </a:spcAft>
              <a:buClr>
                <a:srgbClr val="000000"/>
              </a:buClr>
              <a:buSzPts val="1100"/>
              <a:buFont typeface="Arial"/>
              <a:buNone/>
            </a:pPr>
            <a:endParaRPr sz="1100" b="0" i="0" u="none" strike="noStrike" cap="none">
              <a:solidFill>
                <a:srgbClr val="434343"/>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Shape 274"/>
        <p:cNvGrpSpPr/>
        <p:nvPr/>
      </p:nvGrpSpPr>
      <p:grpSpPr>
        <a:xfrm>
          <a:off x="0" y="0"/>
          <a:ext cx="0" cy="0"/>
          <a:chOff x="0" y="0"/>
          <a:chExt cx="0" cy="0"/>
        </a:xfrm>
      </p:grpSpPr>
      <p:sp>
        <p:nvSpPr>
          <p:cNvPr id="275" name="Google Shape;275;p7"/>
          <p:cNvSpPr txBox="1"/>
          <p:nvPr/>
        </p:nvSpPr>
        <p:spPr>
          <a:xfrm>
            <a:off x="6372525" y="2350833"/>
            <a:ext cx="2489100" cy="1035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700"/>
              <a:buFont typeface="Arial"/>
              <a:buNone/>
            </a:pPr>
            <a:r>
              <a:rPr lang="it" sz="700">
                <a:solidFill>
                  <a:schemeClr val="lt1"/>
                </a:solidFill>
                <a:latin typeface="Titillium Web"/>
                <a:ea typeface="Titillium Web"/>
                <a:cs typeface="Titillium Web"/>
                <a:sym typeface="Titillium Web"/>
              </a:rPr>
              <a:t>This work, created for the Designers Italia project, is distributed under the Creative Commons Attribution-ShareAlike 4.0 International License. Copyright (c) 2021 Presidency of the Council of Ministers - Department for Digital Transformation. To comply with the terms of the license, please leave this text/slide in your version.</a:t>
            </a:r>
            <a:endParaRPr sz="700">
              <a:solidFill>
                <a:schemeClr val="lt1"/>
              </a:solidFill>
              <a:latin typeface="Titillium Web"/>
              <a:ea typeface="Titillium Web"/>
              <a:cs typeface="Titillium Web"/>
              <a:sym typeface="Titillium Web"/>
            </a:endParaRPr>
          </a:p>
          <a:p>
            <a:pPr marL="0" marR="0" lvl="0" indent="0" algn="l" rtl="0">
              <a:lnSpc>
                <a:spcPct val="115000"/>
              </a:lnSpc>
              <a:spcBef>
                <a:spcPts val="0"/>
              </a:spcBef>
              <a:spcAft>
                <a:spcPts val="0"/>
              </a:spcAft>
              <a:buClr>
                <a:srgbClr val="000000"/>
              </a:buClr>
              <a:buSzPts val="700"/>
              <a:buFont typeface="Arial"/>
              <a:buNone/>
            </a:pPr>
            <a:r>
              <a:rPr lang="it" sz="700">
                <a:solidFill>
                  <a:schemeClr val="lt1"/>
                </a:solidFill>
                <a:latin typeface="Titillium Web"/>
                <a:ea typeface="Titillium Web"/>
                <a:cs typeface="Titillium Web"/>
                <a:sym typeface="Titillium Web"/>
              </a:rPr>
              <a:t>This work has been translated by the </a:t>
            </a:r>
            <a:r>
              <a:rPr lang="it" sz="700" u="sng">
                <a:solidFill>
                  <a:schemeClr val="hlink"/>
                </a:solidFill>
                <a:latin typeface="Titillium Web"/>
                <a:ea typeface="Titillium Web"/>
                <a:cs typeface="Titillium Web"/>
                <a:sym typeface="Titillium Web"/>
                <a:hlinkClick r:id="rId3"/>
              </a:rPr>
              <a:t>INTERLINK Project </a:t>
            </a:r>
            <a:endParaRPr sz="700">
              <a:solidFill>
                <a:schemeClr val="lt1"/>
              </a:solidFill>
              <a:latin typeface="Titillium Web"/>
              <a:ea typeface="Titillium Web"/>
              <a:cs typeface="Titillium Web"/>
              <a:sym typeface="Titillium Web"/>
            </a:endParaRPr>
          </a:p>
        </p:txBody>
      </p:sp>
      <p:pic>
        <p:nvPicPr>
          <p:cNvPr id="276" name="Google Shape;276;p7"/>
          <p:cNvPicPr preferRelativeResize="0"/>
          <p:nvPr/>
        </p:nvPicPr>
        <p:blipFill rotWithShape="1">
          <a:blip r:embed="rId4">
            <a:alphaModFix/>
          </a:blip>
          <a:srcRect/>
          <a:stretch/>
        </p:blipFill>
        <p:spPr>
          <a:xfrm>
            <a:off x="0" y="2631236"/>
            <a:ext cx="1931375" cy="4072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B54C"/>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On-screen Show (16:10)</PresentationFormat>
  <Paragraphs>96</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Roboto</vt:lpstr>
      <vt:lpstr>Titillium Web</vt:lpstr>
      <vt:lpstr>Titillium Web SemiBold</vt:lpstr>
      <vt:lpstr>Arial</vt:lpstr>
      <vt:lpstr>Roboto Mono Light</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Elena Not</cp:lastModifiedBy>
  <cp:revision>1</cp:revision>
  <dcterms:modified xsi:type="dcterms:W3CDTF">2023-08-16T08:07:13Z</dcterms:modified>
</cp:coreProperties>
</file>