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D70C5-A4B8-40EC-8192-1979FF3E7BCE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DB03-BCEB-4A5B-80EF-38C95551C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DB03-BCEB-4A5B-80EF-38C95551C43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>
                <a:alpha val="71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EB7F-F399-45D6-BF70-B064C39FB0CA}" type="datetimeFigureOut">
              <a:rPr lang="en-US" smtClean="0"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9BDF-1DE9-4FF5-BA51-378E2BD137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1241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Objek</a:t>
            </a:r>
            <a:r>
              <a:rPr lang="en-US" b="1" dirty="0"/>
              <a:t> Oriented Programming (OOP)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Visual </a:t>
            </a:r>
            <a:r>
              <a:rPr lang="en-US" b="1" dirty="0" err="1"/>
              <a:t>dengan</a:t>
            </a:r>
            <a:r>
              <a:rPr lang="en-US" b="1" dirty="0"/>
              <a:t> Borland C++ Builder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denny</a:t>
            </a:r>
            <a:r>
              <a:rPr lang="en-US" dirty="0" smtClean="0"/>
              <a:t> </a:t>
            </a:r>
            <a:r>
              <a:rPr lang="en-US" dirty="0" err="1" smtClean="0"/>
              <a:t>smkn</a:t>
            </a:r>
            <a:r>
              <a:rPr lang="en-US" dirty="0" smtClean="0"/>
              <a:t> 3 </a:t>
            </a:r>
            <a:r>
              <a:rPr lang="en-US" dirty="0" err="1" smtClean="0"/>
              <a:t>banjar</a:t>
            </a:r>
            <a:endParaRPr lang="en-US" dirty="0"/>
          </a:p>
        </p:txBody>
      </p:sp>
      <p:pic>
        <p:nvPicPr>
          <p:cNvPr id="4" name="Picture 3" descr="yamaha-mx-fighter-low-rider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200400"/>
            <a:ext cx="2667000" cy="1752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smtClean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Object 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Oriented Programming (OOP)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merupakan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pemrograman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memiliki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struktur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program yang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terintegrasi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satu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sama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lainnnya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sehingga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program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atau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software yang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dibangun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lebih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berkualitas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dan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produktif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dalam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pembuatan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maupun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pengembangannya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.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Sebagai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seorang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programmer yang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menguasai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bahasa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pemrograman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disarankan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mengetahui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konsep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dasar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serta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mengimplementasikannya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ke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dalam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sebuah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program yang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akan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dibangun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agar program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tersebut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lebih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berkualitas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dan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produktif</a:t>
            </a:r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Konsep</a:t>
            </a:r>
            <a:r>
              <a:rPr lang="en-US" b="1" dirty="0"/>
              <a:t> OOP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Implemntasi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dibuatkan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text editor…..and ente2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paste </a:t>
            </a:r>
            <a:r>
              <a:rPr lang="en-US" dirty="0" err="1" smtClean="0"/>
              <a:t>aja</a:t>
            </a:r>
            <a:r>
              <a:rPr lang="en-US" dirty="0" smtClean="0"/>
              <a:t>….</a:t>
            </a:r>
            <a:r>
              <a:rPr lang="en-US" dirty="0" err="1" smtClean="0"/>
              <a:t>enakan</a:t>
            </a:r>
            <a:r>
              <a:rPr lang="en-US" dirty="0" smtClean="0"/>
              <a:t>…..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err="1" smtClean="0"/>
              <a:t>Thanx</a:t>
            </a:r>
            <a:r>
              <a:rPr lang="en-US" b="1" dirty="0" smtClean="0"/>
              <a:t> 4 our attention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mengedepankan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.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mempertinggi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software. Program </a:t>
            </a:r>
            <a:r>
              <a:rPr lang="en-US" dirty="0" err="1"/>
              <a:t>pengembangannya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building block. </a:t>
            </a:r>
            <a:r>
              <a:rPr lang="en-US" dirty="0" err="1"/>
              <a:t>Setiap</a:t>
            </a:r>
            <a:r>
              <a:rPr lang="en-US" dirty="0"/>
              <a:t> block, </a:t>
            </a:r>
            <a:r>
              <a:rPr lang="en-US" dirty="0" err="1"/>
              <a:t>disebut</a:t>
            </a:r>
            <a:r>
              <a:rPr lang="en-US" dirty="0"/>
              <a:t> object,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object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Object-object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Masing-masing</a:t>
            </a:r>
            <a:r>
              <a:rPr lang="en-US" dirty="0"/>
              <a:t> object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(encapsulation) </a:t>
            </a:r>
            <a:r>
              <a:rPr lang="en-US" dirty="0" err="1"/>
              <a:t>dan</a:t>
            </a:r>
            <a:r>
              <a:rPr lang="en-US" dirty="0"/>
              <a:t> object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(inheritance).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OOP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799"/>
          </a:xfrm>
        </p:spPr>
        <p:txBody>
          <a:bodyPr anchor="ctr" anchorCtr="0"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algn="ctr">
              <a:buNone/>
            </a:pPr>
            <a:r>
              <a:rPr lang="en-US" b="1" dirty="0"/>
              <a:t>1  </a:t>
            </a:r>
            <a:r>
              <a:rPr lang="en-US" b="1" dirty="0" err="1" smtClean="0"/>
              <a:t>Kelas</a:t>
            </a:r>
            <a:r>
              <a:rPr lang="en-US" b="1" dirty="0" smtClean="0"/>
              <a:t>.</a:t>
            </a:r>
            <a:endParaRPr lang="en-US" b="1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unit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‘class of dog’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unit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definisi-definisi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yang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/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anjing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object.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tipikal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non-programmer </a:t>
            </a:r>
            <a:r>
              <a:rPr lang="en-US" dirty="0" err="1"/>
              <a:t>sekalipun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domain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sebaiknya</a:t>
            </a:r>
            <a:r>
              <a:rPr lang="en-US" dirty="0"/>
              <a:t> (</a:t>
            </a:r>
            <a:r>
              <a:rPr lang="en-US" dirty="0" err="1"/>
              <a:t>relatif</a:t>
            </a:r>
            <a:r>
              <a:rPr lang="en-US" dirty="0"/>
              <a:t>)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(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OOP).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aspek-aspek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. Cara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/>
              <a:t> </a:t>
            </a:r>
            <a:r>
              <a:rPr lang="en-US" dirty="0" err="1" smtClean="0"/>
              <a:t>penyerderhanaan</a:t>
            </a:r>
            <a:r>
              <a:rPr lang="en-US" dirty="0" smtClean="0"/>
              <a:t>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perwujudan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instance. 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instance (</a:t>
            </a: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Ali, </a:t>
            </a:r>
            <a:r>
              <a:rPr lang="en-US" dirty="0" err="1" smtClean="0"/>
              <a:t>Udin</a:t>
            </a:r>
            <a:r>
              <a:rPr lang="en-US" dirty="0" smtClean="0"/>
              <a:t>, </a:t>
            </a:r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nanti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didalam</a:t>
            </a:r>
            <a:r>
              <a:rPr lang="en-US" dirty="0" smtClean="0"/>
              <a:t> C++Builder, 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TForm</a:t>
            </a:r>
            <a:r>
              <a:rPr lang="en-US" dirty="0" smtClean="0"/>
              <a:t>, </a:t>
            </a:r>
            <a:r>
              <a:rPr lang="en-US" dirty="0" err="1" smtClean="0"/>
              <a:t>TEdit</a:t>
            </a:r>
            <a:r>
              <a:rPr lang="en-US" dirty="0" smtClean="0"/>
              <a:t>, </a:t>
            </a:r>
            <a:r>
              <a:rPr lang="en-US" dirty="0" err="1" smtClean="0"/>
              <a:t>Tbutton</a:t>
            </a:r>
            <a:r>
              <a:rPr lang="en-US" dirty="0" smtClean="0"/>
              <a:t>, </a:t>
            </a:r>
            <a:r>
              <a:rPr lang="en-US" dirty="0" err="1" smtClean="0"/>
              <a:t>Tlabel</a:t>
            </a:r>
            <a:r>
              <a:rPr lang="en-US" dirty="0" smtClean="0"/>
              <a:t>, </a:t>
            </a:r>
            <a:r>
              <a:rPr lang="en-US" dirty="0" err="1" smtClean="0"/>
              <a:t>Tlist</a:t>
            </a:r>
            <a:r>
              <a:rPr lang="en-US" dirty="0" smtClean="0"/>
              <a:t>, </a:t>
            </a:r>
            <a:r>
              <a:rPr lang="en-US" dirty="0" err="1" smtClean="0"/>
              <a:t>Ttimer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instance-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Form1, Edit1, Edit2, Button1, Label1, Timer1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lainya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perwujudan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2  </a:t>
            </a:r>
            <a:r>
              <a:rPr lang="en-US" b="1" dirty="0" err="1" smtClean="0"/>
              <a:t>Objek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membungkus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unit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;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3  </a:t>
            </a:r>
            <a:r>
              <a:rPr lang="en-US" b="1" dirty="0" err="1" smtClean="0"/>
              <a:t>Abstraksi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olehnya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pelaku</a:t>
            </a:r>
            <a:r>
              <a:rPr lang="en-US" dirty="0"/>
              <a:t>” </a:t>
            </a:r>
            <a:r>
              <a:rPr lang="en-US" dirty="0" err="1"/>
              <a:t>abstrak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keadaannya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. </a:t>
            </a:r>
            <a:r>
              <a:rPr lang="en-US" dirty="0" err="1"/>
              <a:t>Proses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pengabstrakan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4  </a:t>
            </a:r>
            <a:r>
              <a:rPr lang="en-US" b="1" dirty="0" err="1" smtClean="0"/>
              <a:t>Enkapsulasi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;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keadaannya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interface yang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dengannya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5  </a:t>
            </a:r>
            <a:r>
              <a:rPr lang="en-US" b="1" dirty="0" err="1" smtClean="0"/>
              <a:t>Polimorfisme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en-US" sz="3400" dirty="0" err="1"/>
              <a:t>Polimorfisme</a:t>
            </a:r>
            <a:r>
              <a:rPr lang="en-US" sz="3400" dirty="0"/>
              <a:t> </a:t>
            </a:r>
            <a:r>
              <a:rPr lang="en-US" sz="3400" dirty="0" err="1"/>
              <a:t>melalui</a:t>
            </a:r>
            <a:r>
              <a:rPr lang="en-US" sz="3400" dirty="0"/>
              <a:t> </a:t>
            </a:r>
            <a:r>
              <a:rPr lang="en-US" sz="3400" dirty="0" err="1"/>
              <a:t>pengiriman</a:t>
            </a:r>
            <a:r>
              <a:rPr lang="en-US" sz="3400" dirty="0"/>
              <a:t> </a:t>
            </a:r>
            <a:r>
              <a:rPr lang="en-US" sz="3400" dirty="0" err="1"/>
              <a:t>pesan</a:t>
            </a:r>
            <a:r>
              <a:rPr lang="en-US" sz="3400" dirty="0"/>
              <a:t>.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bergantung</a:t>
            </a:r>
            <a:r>
              <a:rPr lang="en-US" sz="3400" dirty="0"/>
              <a:t> </a:t>
            </a:r>
            <a:r>
              <a:rPr lang="en-US" sz="3400" dirty="0" err="1"/>
              <a:t>kepada</a:t>
            </a:r>
            <a:r>
              <a:rPr lang="en-US" sz="3400" dirty="0"/>
              <a:t> </a:t>
            </a:r>
            <a:r>
              <a:rPr lang="en-US" sz="3400" dirty="0" err="1"/>
              <a:t>pemanggilan</a:t>
            </a:r>
            <a:r>
              <a:rPr lang="en-US" sz="3400" dirty="0"/>
              <a:t> </a:t>
            </a:r>
            <a:r>
              <a:rPr lang="en-US" sz="3400" dirty="0" err="1"/>
              <a:t>subrutin</a:t>
            </a:r>
            <a:r>
              <a:rPr lang="en-US" sz="3400" dirty="0"/>
              <a:t>, </a:t>
            </a:r>
            <a:r>
              <a:rPr lang="en-US" sz="3400" dirty="0" err="1"/>
              <a:t>bahasa</a:t>
            </a:r>
            <a:r>
              <a:rPr lang="en-US" sz="3400" dirty="0"/>
              <a:t> </a:t>
            </a:r>
            <a:r>
              <a:rPr lang="en-US" sz="3400" dirty="0" err="1"/>
              <a:t>orientasi</a:t>
            </a:r>
            <a:r>
              <a:rPr lang="en-US" sz="3400" dirty="0"/>
              <a:t> </a:t>
            </a:r>
            <a:r>
              <a:rPr lang="en-US" sz="3400" dirty="0" err="1"/>
              <a:t>objek</a:t>
            </a:r>
            <a:r>
              <a:rPr lang="en-US" sz="3400" dirty="0"/>
              <a:t> </a:t>
            </a:r>
            <a:r>
              <a:rPr lang="en-US" sz="3400" dirty="0" err="1"/>
              <a:t>dapat</a:t>
            </a:r>
            <a:r>
              <a:rPr lang="en-US" sz="3400" dirty="0"/>
              <a:t> </a:t>
            </a:r>
            <a:r>
              <a:rPr lang="en-US" sz="3400" dirty="0" err="1"/>
              <a:t>mengirim</a:t>
            </a:r>
            <a:r>
              <a:rPr lang="en-US" sz="3400" dirty="0"/>
              <a:t> </a:t>
            </a:r>
            <a:r>
              <a:rPr lang="en-US" sz="3400" dirty="0" err="1"/>
              <a:t>pesan</a:t>
            </a:r>
            <a:r>
              <a:rPr lang="en-US" sz="3400" dirty="0"/>
              <a:t>; </a:t>
            </a:r>
            <a:r>
              <a:rPr lang="en-US" sz="3400" dirty="0" err="1"/>
              <a:t>metode</a:t>
            </a:r>
            <a:r>
              <a:rPr lang="en-US" sz="3400" dirty="0"/>
              <a:t> </a:t>
            </a:r>
            <a:r>
              <a:rPr lang="en-US" sz="3400" dirty="0" err="1"/>
              <a:t>tertentu</a:t>
            </a:r>
            <a:r>
              <a:rPr lang="en-US" sz="3400" dirty="0"/>
              <a:t> yang </a:t>
            </a:r>
            <a:r>
              <a:rPr lang="en-US" sz="3400" dirty="0" err="1"/>
              <a:t>berhubungan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sebuah</a:t>
            </a:r>
            <a:r>
              <a:rPr lang="en-US" sz="3400" dirty="0"/>
              <a:t> </a:t>
            </a:r>
            <a:r>
              <a:rPr lang="en-US" sz="3400" dirty="0" err="1"/>
              <a:t>pengiriman</a:t>
            </a:r>
            <a:r>
              <a:rPr lang="en-US" sz="3400" dirty="0"/>
              <a:t> </a:t>
            </a:r>
            <a:r>
              <a:rPr lang="en-US" sz="3400" dirty="0" err="1"/>
              <a:t>pesan</a:t>
            </a:r>
            <a:r>
              <a:rPr lang="en-US" sz="3400" dirty="0"/>
              <a:t> </a:t>
            </a:r>
            <a:r>
              <a:rPr lang="en-US" sz="3400" dirty="0" err="1"/>
              <a:t>tergantung</a:t>
            </a:r>
            <a:r>
              <a:rPr lang="en-US" sz="3400" dirty="0"/>
              <a:t> </a:t>
            </a:r>
            <a:r>
              <a:rPr lang="en-US" sz="3400" dirty="0" err="1"/>
              <a:t>kepada</a:t>
            </a:r>
            <a:r>
              <a:rPr lang="en-US" sz="3400" dirty="0"/>
              <a:t> </a:t>
            </a:r>
            <a:r>
              <a:rPr lang="en-US" sz="3400" dirty="0" err="1"/>
              <a:t>objek</a:t>
            </a:r>
            <a:r>
              <a:rPr lang="en-US" sz="3400" dirty="0"/>
              <a:t> </a:t>
            </a:r>
            <a:r>
              <a:rPr lang="en-US" sz="3400" dirty="0" err="1"/>
              <a:t>tertentu</a:t>
            </a:r>
            <a:r>
              <a:rPr lang="en-US" sz="3400" dirty="0"/>
              <a:t> </a:t>
            </a:r>
            <a:r>
              <a:rPr lang="en-US" sz="3400" dirty="0" err="1"/>
              <a:t>di</a:t>
            </a:r>
            <a:r>
              <a:rPr lang="en-US" sz="3400" dirty="0"/>
              <a:t> </a:t>
            </a:r>
            <a:r>
              <a:rPr lang="en-US" sz="3400" dirty="0" err="1"/>
              <a:t>mana</a:t>
            </a:r>
            <a:r>
              <a:rPr lang="en-US" sz="3400" dirty="0"/>
              <a:t> </a:t>
            </a:r>
            <a:r>
              <a:rPr lang="en-US" sz="3400" dirty="0" err="1"/>
              <a:t>pesa</a:t>
            </a:r>
            <a:r>
              <a:rPr lang="en-US" sz="3400" dirty="0"/>
              <a:t> </a:t>
            </a:r>
            <a:r>
              <a:rPr lang="en-US" sz="3400" dirty="0" err="1"/>
              <a:t>tersebut</a:t>
            </a:r>
            <a:r>
              <a:rPr lang="en-US" sz="3400" dirty="0"/>
              <a:t> </a:t>
            </a:r>
            <a:r>
              <a:rPr lang="en-US" sz="3400" dirty="0" err="1"/>
              <a:t>dikirim</a:t>
            </a:r>
            <a:r>
              <a:rPr lang="en-US" sz="3400" dirty="0"/>
              <a:t>. </a:t>
            </a:r>
            <a:r>
              <a:rPr lang="en-US" sz="3400" dirty="0" err="1"/>
              <a:t>Contohnya</a:t>
            </a:r>
            <a:r>
              <a:rPr lang="en-US" sz="3400" dirty="0"/>
              <a:t>,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sebuah</a:t>
            </a:r>
            <a:r>
              <a:rPr lang="en-US" sz="3400" dirty="0"/>
              <a:t> </a:t>
            </a:r>
            <a:r>
              <a:rPr lang="en-US" sz="3400" dirty="0" err="1"/>
              <a:t>burung</a:t>
            </a:r>
            <a:r>
              <a:rPr lang="en-US" sz="3400" dirty="0"/>
              <a:t> </a:t>
            </a:r>
            <a:r>
              <a:rPr lang="en-US" sz="3400" dirty="0" err="1"/>
              <a:t>menerima</a:t>
            </a:r>
            <a:r>
              <a:rPr lang="en-US" sz="3400" dirty="0"/>
              <a:t> </a:t>
            </a:r>
            <a:r>
              <a:rPr lang="en-US" sz="3400" dirty="0" err="1"/>
              <a:t>pesan</a:t>
            </a:r>
            <a:r>
              <a:rPr lang="en-US" sz="3400" dirty="0"/>
              <a:t> “</a:t>
            </a:r>
            <a:r>
              <a:rPr lang="en-US" sz="3400" dirty="0" err="1"/>
              <a:t>gerak</a:t>
            </a:r>
            <a:r>
              <a:rPr lang="en-US" sz="3400" dirty="0"/>
              <a:t> </a:t>
            </a:r>
            <a:r>
              <a:rPr lang="en-US" sz="3400" dirty="0" err="1"/>
              <a:t>cepat</a:t>
            </a:r>
            <a:r>
              <a:rPr lang="en-US" sz="3400" dirty="0"/>
              <a:t>”, </a:t>
            </a:r>
            <a:r>
              <a:rPr lang="en-US" sz="3400" dirty="0" err="1"/>
              <a:t>dia</a:t>
            </a:r>
            <a:r>
              <a:rPr lang="en-US" sz="3400" dirty="0"/>
              <a:t> </a:t>
            </a:r>
            <a:r>
              <a:rPr lang="en-US" sz="3400" dirty="0" err="1"/>
              <a:t>akan</a:t>
            </a:r>
            <a:r>
              <a:rPr lang="en-US" sz="3400" dirty="0"/>
              <a:t> </a:t>
            </a:r>
            <a:r>
              <a:rPr lang="en-US" sz="3400" dirty="0" err="1"/>
              <a:t>menggerakan</a:t>
            </a:r>
            <a:r>
              <a:rPr lang="en-US" sz="3400" dirty="0"/>
              <a:t> </a:t>
            </a:r>
            <a:r>
              <a:rPr lang="en-US" sz="3400" dirty="0" err="1"/>
              <a:t>sayapnya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terbang</a:t>
            </a:r>
            <a:r>
              <a:rPr lang="en-US" sz="3400" dirty="0"/>
              <a:t>.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seekor</a:t>
            </a:r>
            <a:r>
              <a:rPr lang="en-US" sz="3400" dirty="0"/>
              <a:t> </a:t>
            </a:r>
            <a:r>
              <a:rPr lang="en-US" sz="3400" dirty="0" err="1"/>
              <a:t>singa</a:t>
            </a:r>
            <a:r>
              <a:rPr lang="en-US" sz="3400" dirty="0"/>
              <a:t> </a:t>
            </a:r>
            <a:r>
              <a:rPr lang="en-US" sz="3400" dirty="0" err="1"/>
              <a:t>menerima</a:t>
            </a:r>
            <a:r>
              <a:rPr lang="en-US" sz="3400" dirty="0"/>
              <a:t> </a:t>
            </a:r>
            <a:r>
              <a:rPr lang="en-US" sz="3400" dirty="0" err="1"/>
              <a:t>pesan</a:t>
            </a:r>
            <a:r>
              <a:rPr lang="en-US" sz="3400" dirty="0"/>
              <a:t> yang </a:t>
            </a:r>
            <a:r>
              <a:rPr lang="en-US" sz="3400" dirty="0" err="1"/>
              <a:t>sama</a:t>
            </a:r>
            <a:r>
              <a:rPr lang="en-US" sz="3400" dirty="0"/>
              <a:t>, </a:t>
            </a:r>
            <a:r>
              <a:rPr lang="en-US" sz="3400" dirty="0" err="1"/>
              <a:t>dia</a:t>
            </a:r>
            <a:r>
              <a:rPr lang="en-US" sz="3400" dirty="0"/>
              <a:t> </a:t>
            </a:r>
            <a:r>
              <a:rPr lang="en-US" sz="3400" dirty="0" err="1"/>
              <a:t>akan</a:t>
            </a:r>
            <a:r>
              <a:rPr lang="en-US" sz="3400" dirty="0"/>
              <a:t> </a:t>
            </a:r>
            <a:r>
              <a:rPr lang="en-US" sz="3400" dirty="0" err="1"/>
              <a:t>menggerakkan</a:t>
            </a:r>
            <a:r>
              <a:rPr lang="en-US" sz="3400" dirty="0"/>
              <a:t> </a:t>
            </a:r>
            <a:r>
              <a:rPr lang="en-US" sz="3400" dirty="0" err="1"/>
              <a:t>kakinya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berlari</a:t>
            </a:r>
            <a:r>
              <a:rPr lang="en-US" sz="3400" dirty="0"/>
              <a:t>. </a:t>
            </a:r>
            <a:r>
              <a:rPr lang="en-US" sz="3400" dirty="0" err="1"/>
              <a:t>Keduanya</a:t>
            </a:r>
            <a:r>
              <a:rPr lang="en-US" sz="3400" dirty="0"/>
              <a:t> </a:t>
            </a:r>
            <a:r>
              <a:rPr lang="en-US" sz="3400" dirty="0" err="1"/>
              <a:t>menjawab</a:t>
            </a:r>
            <a:r>
              <a:rPr lang="en-US" sz="3400" dirty="0"/>
              <a:t> </a:t>
            </a:r>
            <a:r>
              <a:rPr lang="en-US" sz="3400" dirty="0" err="1"/>
              <a:t>sebuah</a:t>
            </a:r>
            <a:r>
              <a:rPr lang="en-US" sz="3400" dirty="0"/>
              <a:t> </a:t>
            </a:r>
            <a:r>
              <a:rPr lang="en-US" sz="3400" dirty="0" err="1"/>
              <a:t>pesan</a:t>
            </a:r>
            <a:r>
              <a:rPr lang="en-US" sz="3400" dirty="0"/>
              <a:t> yang </a:t>
            </a:r>
            <a:r>
              <a:rPr lang="en-US" sz="3400" dirty="0" err="1"/>
              <a:t>sama</a:t>
            </a:r>
            <a:r>
              <a:rPr lang="en-US" sz="3400" dirty="0"/>
              <a:t>, </a:t>
            </a:r>
            <a:r>
              <a:rPr lang="en-US" sz="3400" dirty="0" err="1"/>
              <a:t>namun</a:t>
            </a:r>
            <a:r>
              <a:rPr lang="en-US" sz="3400" dirty="0"/>
              <a:t> yang </a:t>
            </a:r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kemampuan</a:t>
            </a:r>
            <a:r>
              <a:rPr lang="en-US" sz="3400" dirty="0"/>
              <a:t> </a:t>
            </a:r>
            <a:r>
              <a:rPr lang="en-US" sz="3400" dirty="0" err="1"/>
              <a:t>hewan</a:t>
            </a:r>
            <a:r>
              <a:rPr lang="en-US" sz="3400" dirty="0"/>
              <a:t> </a:t>
            </a:r>
            <a:r>
              <a:rPr lang="en-US" sz="3400" dirty="0" err="1"/>
              <a:t>tersebut</a:t>
            </a:r>
            <a:r>
              <a:rPr lang="en-US" sz="3400" dirty="0"/>
              <a:t>. </a:t>
            </a:r>
            <a:r>
              <a:rPr lang="en-US" sz="3400" dirty="0" err="1"/>
              <a:t>Ini</a:t>
            </a:r>
            <a:r>
              <a:rPr lang="en-US" sz="3400" dirty="0"/>
              <a:t> </a:t>
            </a:r>
            <a:r>
              <a:rPr lang="en-US" sz="3400" dirty="0" err="1"/>
              <a:t>disebut</a:t>
            </a:r>
            <a:r>
              <a:rPr lang="en-US" sz="3400" dirty="0"/>
              <a:t> </a:t>
            </a:r>
            <a:r>
              <a:rPr lang="en-US" sz="3400" dirty="0" err="1"/>
              <a:t>polimorfisme</a:t>
            </a:r>
            <a:r>
              <a:rPr lang="en-US" sz="3400" dirty="0"/>
              <a:t> </a:t>
            </a:r>
            <a:r>
              <a:rPr lang="en-US" sz="3400" dirty="0" err="1"/>
              <a:t>karena</a:t>
            </a:r>
            <a:r>
              <a:rPr lang="en-US" sz="3400" dirty="0"/>
              <a:t> </a:t>
            </a:r>
            <a:r>
              <a:rPr lang="en-US" sz="3400" dirty="0" err="1"/>
              <a:t>sebuah</a:t>
            </a:r>
            <a:r>
              <a:rPr lang="en-US" sz="3400" dirty="0"/>
              <a:t> </a:t>
            </a:r>
            <a:r>
              <a:rPr lang="en-US" sz="3400" dirty="0" err="1"/>
              <a:t>variabel</a:t>
            </a:r>
            <a:r>
              <a:rPr lang="en-US" sz="3400" dirty="0"/>
              <a:t> </a:t>
            </a:r>
            <a:r>
              <a:rPr lang="en-US" sz="3400" dirty="0" err="1"/>
              <a:t>tungal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program </a:t>
            </a:r>
            <a:r>
              <a:rPr lang="en-US" sz="3400" dirty="0" err="1"/>
              <a:t>dapat</a:t>
            </a:r>
            <a:r>
              <a:rPr lang="en-US" sz="3400" dirty="0"/>
              <a:t> </a:t>
            </a:r>
            <a:r>
              <a:rPr lang="en-US" sz="3400" dirty="0" err="1"/>
              <a:t>memegang</a:t>
            </a:r>
            <a:r>
              <a:rPr lang="en-US" sz="3400" dirty="0"/>
              <a:t> </a:t>
            </a:r>
            <a:r>
              <a:rPr lang="en-US" sz="3400" dirty="0" err="1"/>
              <a:t>berbagai</a:t>
            </a:r>
            <a:r>
              <a:rPr lang="en-US" sz="3400" dirty="0"/>
              <a:t> </a:t>
            </a:r>
            <a:r>
              <a:rPr lang="en-US" sz="3400" dirty="0" err="1"/>
              <a:t>jenis</a:t>
            </a:r>
            <a:r>
              <a:rPr lang="en-US" sz="3400" dirty="0"/>
              <a:t> </a:t>
            </a:r>
            <a:r>
              <a:rPr lang="en-US" sz="3400" dirty="0" err="1"/>
              <a:t>objek</a:t>
            </a:r>
            <a:r>
              <a:rPr lang="en-US" sz="3400" dirty="0"/>
              <a:t> yang </a:t>
            </a:r>
            <a:r>
              <a:rPr lang="en-US" sz="3400" dirty="0" err="1"/>
              <a:t>berbeda</a:t>
            </a:r>
            <a:r>
              <a:rPr lang="en-US" sz="3400" dirty="0"/>
              <a:t> </a:t>
            </a:r>
            <a:r>
              <a:rPr lang="en-US" sz="3400" dirty="0" err="1"/>
              <a:t>selagi</a:t>
            </a:r>
            <a:r>
              <a:rPr lang="en-US" sz="3400" dirty="0"/>
              <a:t> program </a:t>
            </a:r>
            <a:r>
              <a:rPr lang="en-US" sz="3400" dirty="0" err="1"/>
              <a:t>berjalan</a:t>
            </a:r>
            <a:r>
              <a:rPr lang="en-US" sz="3400" dirty="0"/>
              <a:t>,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teks</a:t>
            </a:r>
            <a:r>
              <a:rPr lang="en-US" sz="3400" dirty="0"/>
              <a:t> program yang </a:t>
            </a:r>
            <a:r>
              <a:rPr lang="en-US" sz="3400" dirty="0" err="1"/>
              <a:t>sama</a:t>
            </a:r>
            <a:r>
              <a:rPr lang="en-US" sz="3400" dirty="0"/>
              <a:t> </a:t>
            </a:r>
            <a:r>
              <a:rPr lang="en-US" sz="3400" dirty="0" err="1"/>
              <a:t>dapat</a:t>
            </a:r>
            <a:r>
              <a:rPr lang="en-US" sz="3400" dirty="0"/>
              <a:t> </a:t>
            </a:r>
            <a:r>
              <a:rPr lang="en-US" sz="3400" dirty="0" err="1"/>
              <a:t>memanggil</a:t>
            </a:r>
            <a:r>
              <a:rPr lang="en-US" sz="3400" dirty="0"/>
              <a:t> </a:t>
            </a:r>
            <a:r>
              <a:rPr lang="en-US" sz="3400" dirty="0" err="1"/>
              <a:t>beberapa</a:t>
            </a:r>
            <a:r>
              <a:rPr lang="en-US" sz="3400" dirty="0"/>
              <a:t> </a:t>
            </a:r>
            <a:r>
              <a:rPr lang="en-US" sz="3400" dirty="0" err="1"/>
              <a:t>metode</a:t>
            </a:r>
            <a:r>
              <a:rPr lang="en-US" sz="3400" dirty="0"/>
              <a:t> yang </a:t>
            </a:r>
            <a:r>
              <a:rPr lang="en-US" sz="3400" dirty="0" err="1"/>
              <a:t>berbeda</a:t>
            </a:r>
            <a:r>
              <a:rPr lang="en-US" sz="3400" dirty="0"/>
              <a:t> </a:t>
            </a:r>
            <a:r>
              <a:rPr lang="en-US" sz="3400" dirty="0" err="1"/>
              <a:t>di</a:t>
            </a:r>
            <a:r>
              <a:rPr lang="en-US" sz="3400" dirty="0"/>
              <a:t> </a:t>
            </a:r>
            <a:r>
              <a:rPr lang="en-US" sz="3400" dirty="0" err="1"/>
              <a:t>saat</a:t>
            </a:r>
            <a:r>
              <a:rPr lang="en-US" sz="3400" dirty="0"/>
              <a:t> yang </a:t>
            </a:r>
            <a:r>
              <a:rPr lang="en-US" sz="3400" dirty="0" err="1"/>
              <a:t>berbeda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pemanggilan</a:t>
            </a:r>
            <a:r>
              <a:rPr lang="en-US" sz="3400" dirty="0"/>
              <a:t> yang </a:t>
            </a:r>
            <a:r>
              <a:rPr lang="en-US" sz="3400" dirty="0" err="1"/>
              <a:t>sama</a:t>
            </a:r>
            <a:r>
              <a:rPr lang="en-US" sz="3400" dirty="0"/>
              <a:t>. Hal </a:t>
            </a:r>
            <a:r>
              <a:rPr lang="en-US" sz="3400" dirty="0" err="1"/>
              <a:t>ini</a:t>
            </a:r>
            <a:r>
              <a:rPr lang="en-US" sz="3400" dirty="0"/>
              <a:t> </a:t>
            </a:r>
            <a:r>
              <a:rPr lang="en-US" sz="3400" dirty="0" err="1"/>
              <a:t>berlawanan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bahasa</a:t>
            </a:r>
            <a:r>
              <a:rPr lang="en-US" sz="3400" dirty="0"/>
              <a:t> </a:t>
            </a:r>
            <a:r>
              <a:rPr lang="en-US" sz="3400" dirty="0" err="1"/>
              <a:t>fungsional</a:t>
            </a:r>
            <a:r>
              <a:rPr lang="en-US" sz="3400" dirty="0"/>
              <a:t> yang </a:t>
            </a:r>
            <a:r>
              <a:rPr lang="en-US" sz="3400" dirty="0" err="1"/>
              <a:t>mencapai</a:t>
            </a:r>
            <a:r>
              <a:rPr lang="en-US" sz="3400" dirty="0"/>
              <a:t> </a:t>
            </a:r>
            <a:r>
              <a:rPr lang="en-US" sz="3400" dirty="0" err="1"/>
              <a:t>polimorfisme</a:t>
            </a:r>
            <a:r>
              <a:rPr lang="en-US" sz="3400" dirty="0"/>
              <a:t> </a:t>
            </a:r>
            <a:r>
              <a:rPr lang="en-US" sz="3400" dirty="0" err="1"/>
              <a:t>melalui</a:t>
            </a:r>
            <a:r>
              <a:rPr lang="en-US" sz="3400" dirty="0"/>
              <a:t> </a:t>
            </a:r>
            <a:r>
              <a:rPr lang="en-US" sz="3400" dirty="0" err="1"/>
              <a:t>penggunaan</a:t>
            </a:r>
            <a:r>
              <a:rPr lang="en-US" sz="3400" dirty="0"/>
              <a:t> </a:t>
            </a:r>
            <a:r>
              <a:rPr lang="en-US" sz="3400" dirty="0" err="1"/>
              <a:t>fungsi</a:t>
            </a:r>
            <a:r>
              <a:rPr lang="en-US" sz="3400" dirty="0"/>
              <a:t> </a:t>
            </a:r>
            <a:r>
              <a:rPr lang="en-US" sz="3400" dirty="0" err="1"/>
              <a:t>kelas-pertama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6  </a:t>
            </a:r>
            <a:r>
              <a:rPr lang="en-US" b="1" dirty="0" err="1" smtClean="0"/>
              <a:t>Inheritas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polimorfisme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enkapsulasi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-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)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mengimplementasi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berbasis-objek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inheritas</a:t>
            </a:r>
            <a:r>
              <a:rPr lang="en-US" dirty="0"/>
              <a:t>.)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</TotalTime>
  <Words>541</Words>
  <Application>Microsoft Office PowerPoint</Application>
  <PresentationFormat>On-screen Show (4:3)</PresentationFormat>
  <Paragraphs>30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Objek Oriented Programming (OOP) dalam Pemrograman Visual dengan Borland C++ Builder </vt:lpstr>
      <vt:lpstr>Pengertian OOP </vt:lpstr>
      <vt:lpstr>Konsep Dasar OOP </vt:lpstr>
      <vt:lpstr>Slide 4</vt:lpstr>
      <vt:lpstr>2  Objek. </vt:lpstr>
      <vt:lpstr>3  Abstraksi.</vt:lpstr>
      <vt:lpstr>4  Enkapsulasi. </vt:lpstr>
      <vt:lpstr>5  Polimorfisme</vt:lpstr>
      <vt:lpstr>6  Inheritas. </vt:lpstr>
      <vt:lpstr>Kesimpulan</vt:lpstr>
      <vt:lpstr>Implementasi Konsep OOP </vt:lpstr>
    </vt:vector>
  </TitlesOfParts>
  <Company>smk n3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 Oriented Programming (OOP) dalam Pemrograman Visual dengan Borland C++ Builder</dc:title>
  <dc:creator>DENNIM</dc:creator>
  <cp:lastModifiedBy>DENNIM</cp:lastModifiedBy>
  <cp:revision>5</cp:revision>
  <dcterms:created xsi:type="dcterms:W3CDTF">2010-08-01T17:02:38Z</dcterms:created>
  <dcterms:modified xsi:type="dcterms:W3CDTF">2010-08-01T17:39:13Z</dcterms:modified>
</cp:coreProperties>
</file>