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8CB"/>
    <a:srgbClr val="EF6C75"/>
    <a:srgbClr val="AF121D"/>
    <a:srgbClr val="00AD93"/>
    <a:srgbClr val="CEEFEA"/>
    <a:srgbClr val="0061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BA229-9E12-4445-AC69-6A830200B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96C70-8760-4E48-A346-E5AA8C25E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E068A-510C-4402-AFEA-BB958802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5AB5-6C07-4770-A0FD-DBA31C188AA5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C72AF-855A-4572-9961-FC5DD4EC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A6FE1-4BDB-45F7-B74D-674F4030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78CF-4313-4954-A38B-60503281E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3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DEE77-12BB-4794-862F-9E48513A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E0640-9A2A-45E1-AD61-C66A99739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0401B-B024-49BE-8F7B-01A40E90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5AB5-6C07-4770-A0FD-DBA31C188AA5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8AAA6-6FB7-424B-8A9B-FB375F09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3EBBB-91C8-4CE7-8ACA-61BD2CFF9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78CF-4313-4954-A38B-60503281E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6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DC9852-1033-40CF-878B-3F7D46956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7833D-8601-4D27-A173-33CD3D811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5A124-02DA-4822-8BD0-8CF9BFBF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5AB5-6C07-4770-A0FD-DBA31C188AA5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BFD52-4A0B-4CC0-B12D-180FDE96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92617-9B7E-429C-9D3E-B70F93FA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78CF-4313-4954-A38B-60503281E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7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F4C00-EC81-4292-B4B8-C69799BE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22954-3474-4CC2-A6B8-52374FC5A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18243-AB75-4401-A190-7169A53E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5AB5-6C07-4770-A0FD-DBA31C188AA5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8323B-44FB-41BB-8087-0BBD7235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864EE-9249-4B4D-8AC6-05FA94E36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78CF-4313-4954-A38B-60503281E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4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EADF-3A5E-4BC9-A242-FA0B9FFE6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D272D-4F02-46C9-B84B-F6DFC1A18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E6D7B-AA15-45CB-886A-AB0C2955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5AB5-6C07-4770-A0FD-DBA31C188AA5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15413-D814-46A9-B8A0-D4A74C41F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442A3-C660-4E18-A404-5A168CD8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78CF-4313-4954-A38B-60503281E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2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C168C-3E16-46EE-88E4-B33086F0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8B77B-F78A-46B5-BAFA-F2EB08304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374A9-4B64-4A67-B3B1-57D392D9D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0EACF-CBEC-4795-9E31-4697B0431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5AB5-6C07-4770-A0FD-DBA31C188AA5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6DAAC-9079-4370-B7AE-98D0D34B6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73BDC-0365-4392-A55D-FC5EE8E8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78CF-4313-4954-A38B-60503281E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38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61AC9-7B14-4D38-8CAF-6CB9C0F2E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4EC12-6BA1-4881-BD92-3F43439A6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EC3CE-B322-4EDE-A486-6B7F6DF79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2A4D2-A00B-4F3D-8DFF-2CE997F0F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39269-137D-4259-B9F7-37F9ED6B0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73959-2145-4892-A890-CD9323AE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5AB5-6C07-4770-A0FD-DBA31C188AA5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D63C7B-0A89-4725-838A-05D4B01E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4980D4-802F-446D-9869-798A5807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78CF-4313-4954-A38B-60503281E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5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AE6BF-0DD2-4439-907E-CFF94565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A4AFA3-E397-47F8-8A24-ABF0A42E9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5AB5-6C07-4770-A0FD-DBA31C188AA5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81106-62E7-4360-B528-10D29B34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3F095-0F88-49F3-AB13-12653A75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78CF-4313-4954-A38B-60503281E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2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91C512-B42B-4A76-B944-F9B67905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5AB5-6C07-4770-A0FD-DBA31C188AA5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0D7C04-930F-41F6-8197-CA61A839B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A64AE-2A43-48C1-BB44-C2FAD0E3E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78CF-4313-4954-A38B-60503281E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8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2C0C-285D-411B-AAA1-CD34657AA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6F3E5-4171-43A8-B048-2A481589D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56DDC-20E6-4A92-8654-841E3EC51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692F6-C0FD-4A92-9717-66863362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5AB5-6C07-4770-A0FD-DBA31C188AA5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3A769-C1D9-46B0-B4B4-F009911C4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5026D-9993-4D7E-A623-9F440753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78CF-4313-4954-A38B-60503281E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0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F6B0E-DD18-493C-AB75-E800B76C2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06FE1-460C-4B8F-A93C-20B5D79B1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EE3B6-2D2B-491B-AF51-B675BD4C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16F14-EC40-466C-AFD9-8F62E898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5AB5-6C07-4770-A0FD-DBA31C188AA5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4BA76-B00E-49C0-B489-C9E3292C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D082A-F952-4F7D-A563-58241EB48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78CF-4313-4954-A38B-60503281E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9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CF9DF-F19A-4A3A-8F32-ACB169EB6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0774A-AC37-471F-991C-047E46910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1B2C8-6087-4CFF-A025-3B97CD4E2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85AB5-6C07-4770-A0FD-DBA31C188AA5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45F55-AFC7-4AA6-B914-C8394DED0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14EAF-CE97-4B9C-AF73-2DB575A4B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678CF-4313-4954-A38B-60503281E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2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F9786-CC02-490C-9D2B-5F8CC1DBFE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297D3-7F55-4DF3-AE83-686933BB0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Graphic of the color palette in blocks showing differing shades and tints">
            <a:extLst>
              <a:ext uri="{FF2B5EF4-FFF2-40B4-BE49-F238E27FC236}">
                <a16:creationId xmlns:a16="http://schemas.microsoft.com/office/drawing/2014/main" id="{69D0254E-86BC-4E77-855E-CAD3050E6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47763"/>
            <a:ext cx="975360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8C253DE-8B8F-4A9E-897D-AAA025783E5B}"/>
              </a:ext>
            </a:extLst>
          </p:cNvPr>
          <p:cNvSpPr/>
          <p:nvPr/>
        </p:nvSpPr>
        <p:spPr>
          <a:xfrm>
            <a:off x="6489577" y="319596"/>
            <a:ext cx="1047565" cy="497150"/>
          </a:xfrm>
          <a:prstGeom prst="rect">
            <a:avLst/>
          </a:prstGeom>
          <a:solidFill>
            <a:srgbClr val="00AD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D297C4-1288-4E6A-A465-44315246C457}"/>
              </a:ext>
            </a:extLst>
          </p:cNvPr>
          <p:cNvSpPr/>
          <p:nvPr/>
        </p:nvSpPr>
        <p:spPr>
          <a:xfrm>
            <a:off x="7841942" y="389338"/>
            <a:ext cx="1047565" cy="497150"/>
          </a:xfrm>
          <a:prstGeom prst="rect">
            <a:avLst/>
          </a:prstGeom>
          <a:solidFill>
            <a:srgbClr val="CEEF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EAFCA2-006A-42D7-A33B-9E37C86A44F4}"/>
              </a:ext>
            </a:extLst>
          </p:cNvPr>
          <p:cNvSpPr/>
          <p:nvPr/>
        </p:nvSpPr>
        <p:spPr>
          <a:xfrm>
            <a:off x="1714870" y="345844"/>
            <a:ext cx="1047565" cy="497150"/>
          </a:xfrm>
          <a:prstGeom prst="rect">
            <a:avLst/>
          </a:prstGeom>
          <a:solidFill>
            <a:srgbClr val="AF121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252976-9BD2-4429-A8D2-91B6EF4C6C7B}"/>
              </a:ext>
            </a:extLst>
          </p:cNvPr>
          <p:cNvSpPr/>
          <p:nvPr/>
        </p:nvSpPr>
        <p:spPr>
          <a:xfrm>
            <a:off x="3170808" y="363938"/>
            <a:ext cx="1047565" cy="497150"/>
          </a:xfrm>
          <a:prstGeom prst="rect">
            <a:avLst/>
          </a:prstGeom>
          <a:solidFill>
            <a:srgbClr val="EF6C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787F2C-1A98-4825-9889-68722F75731A}"/>
              </a:ext>
            </a:extLst>
          </p:cNvPr>
          <p:cNvSpPr/>
          <p:nvPr/>
        </p:nvSpPr>
        <p:spPr>
          <a:xfrm>
            <a:off x="4523173" y="345844"/>
            <a:ext cx="1047565" cy="497150"/>
          </a:xfrm>
          <a:prstGeom prst="rect">
            <a:avLst/>
          </a:prstGeom>
          <a:solidFill>
            <a:srgbClr val="F9C8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49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Miller</dc:creator>
  <cp:lastModifiedBy>Jennifer Miller</cp:lastModifiedBy>
  <cp:revision>3</cp:revision>
  <dcterms:created xsi:type="dcterms:W3CDTF">2021-10-15T20:07:32Z</dcterms:created>
  <dcterms:modified xsi:type="dcterms:W3CDTF">2021-10-16T03:03:46Z</dcterms:modified>
</cp:coreProperties>
</file>