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220" r:id="rId2"/>
    <p:sldId id="1221" r:id="rId3"/>
    <p:sldId id="1056" r:id="rId4"/>
  </p:sldIdLst>
  <p:sldSz cx="9906000" cy="6858000" type="A4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4">
          <p15:clr>
            <a:srgbClr val="A4A3A4"/>
          </p15:clr>
        </p15:guide>
        <p15:guide id="2" orient="horz" pos="3895">
          <p15:clr>
            <a:srgbClr val="A4A3A4"/>
          </p15:clr>
        </p15:guide>
        <p15:guide id="3" pos="6177">
          <p15:clr>
            <a:srgbClr val="A4A3A4"/>
          </p15:clr>
        </p15:guide>
        <p15:guide id="4" pos="5467">
          <p15:clr>
            <a:srgbClr val="A4A3A4"/>
          </p15:clr>
        </p15:guide>
        <p15:guide id="5" pos="3922">
          <p15:clr>
            <a:srgbClr val="A4A3A4"/>
          </p15:clr>
        </p15:guide>
        <p15:guide id="6" pos="737">
          <p15:clr>
            <a:srgbClr val="A4A3A4"/>
          </p15:clr>
        </p15:guide>
        <p15:guide id="7" pos="5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A96"/>
    <a:srgbClr val="00B050"/>
    <a:srgbClr val="D0D8E8"/>
    <a:srgbClr val="EAEDF4"/>
    <a:srgbClr val="E9EDF4"/>
    <a:srgbClr val="259A80"/>
    <a:srgbClr val="F2AD74"/>
    <a:srgbClr val="FF9966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7062" autoAdjust="0"/>
  </p:normalViewPr>
  <p:slideViewPr>
    <p:cSldViewPr>
      <p:cViewPr varScale="1">
        <p:scale>
          <a:sx n="83" d="100"/>
          <a:sy n="83" d="100"/>
        </p:scale>
        <p:origin x="1123" y="77"/>
      </p:cViewPr>
      <p:guideLst>
        <p:guide orient="horz" pos="844"/>
        <p:guide orient="horz" pos="3895"/>
        <p:guide pos="6177"/>
        <p:guide pos="5467"/>
        <p:guide pos="3922"/>
        <p:guide pos="737"/>
        <p:guide pos="57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3" rIns="91426" bIns="45713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3" rIns="91426" bIns="45713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3" rIns="91426" bIns="45713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3" rIns="91426" bIns="45713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6810063-4DA8-40D3-87FE-D2B41F49863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黑体" panose="02010609060101010101" pitchFamily="49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288" y="4715707"/>
            <a:ext cx="5439101" cy="44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7" tIns="46058" rIns="92117" bIns="46058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8665" indent="-28765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5125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1226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72640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3301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9402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54400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91477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fld id="{C0133EFE-EDD9-4885-9E3F-AF8D80868041}" type="slidenum">
              <a:rPr lang="zh-CN" altLang="en-US" smtClean="0"/>
              <a:t>1</a:t>
            </a:fld>
            <a:endParaRPr lang="en-US" altLang="zh-CN" sz="1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288" y="4715707"/>
            <a:ext cx="5439101" cy="44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7" tIns="46058" rIns="92117" bIns="46058"/>
          <a:lstStyle/>
          <a:p>
            <a:endParaRPr lang="en-US" altLang="zh-CN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8665" indent="-28765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5125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12265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72640" indent="-230505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3301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9402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54400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914775" indent="-23050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fld id="{C0133EFE-EDD9-4885-9E3F-AF8D80868041}" type="slidenum">
              <a:rPr lang="zh-CN" altLang="en-US" smtClean="0"/>
              <a:t>2</a:t>
            </a:fld>
            <a:endParaRPr lang="en-US" altLang="zh-CN" sz="1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810063-4DA8-40D3-87FE-D2B41F498633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AC478-2811-49B8-82F0-24C83BA24A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07B56-14F8-48BB-90B3-BE67B13C911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53325" y="0"/>
            <a:ext cx="2352675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905625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BF4EB-2550-4D28-8950-7B86C6A86E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5E26B-CA74-4E42-9E79-E9961C1BEE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A3AE8-1DE0-4EFB-BCF2-6B7B0E46BDC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B37C7-793C-41C5-B190-F8C9F26F17E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3246A-9B28-4CE4-AAE6-48B60930582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1C1FC-5863-4FB9-BCE2-7B7B5F1402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4386E-2405-4CE6-B28A-C892790EEF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9444A-6FDE-47CF-BF3C-07A2A66BD3B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C2BCD-744F-4E7A-AB01-0C3A76BC81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9906000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2413" y="0"/>
            <a:ext cx="7113587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en-US" smtClean="0"/>
              <a:t>第二级</a:t>
            </a:r>
            <a:endParaRPr lang="zh-CN" altLang="zh-CN" smtClean="0"/>
          </a:p>
          <a:p>
            <a:pPr lvl="2"/>
            <a:r>
              <a:rPr lang="zh-CN" altLang="en-US" smtClean="0"/>
              <a:t>第三级</a:t>
            </a:r>
            <a:endParaRPr lang="zh-CN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AcnStamp_ID_2056" hidden="1"/>
          <p:cNvSpPr>
            <a:spLocks noChangeArrowheads="1"/>
          </p:cNvSpPr>
          <p:nvPr/>
        </p:nvSpPr>
        <p:spPr bwMode="auto">
          <a:xfrm>
            <a:off x="8839200" y="1387475"/>
            <a:ext cx="1066800" cy="263525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25400" rIns="0" bIns="2540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b="1" smtClean="0">
                <a:ea typeface="黑体" panose="02010609060101010101" pitchFamily="49" charset="-122"/>
              </a:rPr>
              <a:t>MASTER STAMP</a:t>
            </a:r>
          </a:p>
        </p:txBody>
      </p:sp>
      <p:cxnSp>
        <p:nvCxnSpPr>
          <p:cNvPr id="1030" name="AcnStpConnector_ID_2057" hidden="1"/>
          <p:cNvCxnSpPr>
            <a:cxnSpLocks noChangeShapeType="1"/>
            <a:stCxn id="1029" idx="2"/>
            <a:endCxn id="1029" idx="0"/>
          </p:cNvCxnSpPr>
          <p:nvPr/>
        </p:nvCxnSpPr>
        <p:spPr bwMode="auto">
          <a:xfrm>
            <a:off x="8839200" y="1387475"/>
            <a:ext cx="1066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" name="AcnStpConnector_ID_2058" hidden="1"/>
          <p:cNvCxnSpPr>
            <a:cxnSpLocks noChangeShapeType="1"/>
            <a:stCxn id="1029" idx="4"/>
            <a:endCxn id="1029" idx="6"/>
          </p:cNvCxnSpPr>
          <p:nvPr/>
        </p:nvCxnSpPr>
        <p:spPr bwMode="auto">
          <a:xfrm>
            <a:off x="8839200" y="1651000"/>
            <a:ext cx="1066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2" name="AcnSubjectTitle_ID_2059" hidden="1"/>
          <p:cNvSpPr txBox="1">
            <a:spLocks noChangeArrowheads="1"/>
          </p:cNvSpPr>
          <p:nvPr/>
        </p:nvSpPr>
        <p:spPr bwMode="auto">
          <a:xfrm>
            <a:off x="2378075" y="1420813"/>
            <a:ext cx="7567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b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Subject Title</a:t>
            </a:r>
          </a:p>
        </p:txBody>
      </p:sp>
      <p:sp>
        <p:nvSpPr>
          <p:cNvPr id="10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6500" y="6437313"/>
            <a:ext cx="23114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400" b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E1C724B-4343-41E2-BC0A-5E0742F62446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1034" name="Picture 11" descr="Untitled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80975"/>
            <a:ext cx="25050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黑体" panose="02010609060101010101" pitchFamily="49" charset="-12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/>
          <p:nvPr/>
        </p:nvSpPr>
        <p:spPr bwMode="auto">
          <a:xfrm>
            <a:off x="0" y="0"/>
            <a:ext cx="3906838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anchor="b"/>
          <a:lstStyle/>
          <a:p>
            <a:pPr>
              <a:buFontTx/>
              <a:buNone/>
            </a:pPr>
            <a:endParaRPr lang="zh-CN" altLang="en-US" sz="1800" b="1">
              <a:ea typeface="黑体" panose="02010609060101010101" pitchFamily="49" charset="-122"/>
              <a:sym typeface="Heiti SC Light" charset="-122"/>
            </a:endParaRPr>
          </a:p>
        </p:txBody>
      </p:sp>
      <p:pic>
        <p:nvPicPr>
          <p:cNvPr id="14339" name="Picture 11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80975"/>
            <a:ext cx="25050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042150" y="434975"/>
            <a:ext cx="2365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200000"/>
              </a:lnSpc>
              <a:buFontTx/>
              <a:buNone/>
            </a:pPr>
            <a:r>
              <a:rPr lang="en-US" altLang="zh-CN" sz="3200" b="1">
                <a:solidFill>
                  <a:srgbClr val="222268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endParaRPr lang="zh-CN" altLang="en-US"/>
          </a:p>
        </p:txBody>
      </p:sp>
      <p:sp>
        <p:nvSpPr>
          <p:cNvPr id="36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15925" y="2060575"/>
            <a:ext cx="8929688" cy="2089150"/>
          </a:xfrm>
        </p:spPr>
        <p:txBody>
          <a:bodyPr/>
          <a:lstStyle/>
          <a:p>
            <a:pPr algn="ctr" eaLnBrk="1" hangingPunct="1">
              <a:spcBef>
                <a:spcPct val="10000"/>
              </a:spcBef>
              <a:spcAft>
                <a:spcPct val="10000"/>
              </a:spcAft>
              <a:buSzPct val="120000"/>
            </a:pPr>
            <a:r>
              <a:rPr lang="zh-CN" altLang="en-US" sz="5400" dirty="0" smtClean="0">
                <a:solidFill>
                  <a:srgbClr val="0000CC"/>
                </a:solidFill>
              </a:rPr>
              <a:t>汇报</a:t>
            </a:r>
            <a:endParaRPr lang="zh-CN" alt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68947" y="5229200"/>
            <a:ext cx="6934200" cy="864393"/>
          </a:xfrm>
        </p:spPr>
        <p:txBody>
          <a:bodyPr/>
          <a:lstStyle/>
          <a:p>
            <a:pPr marL="0" indent="0" algn="ctr" eaLnBrk="1" hangingPunct="1">
              <a:spcBef>
                <a:spcPct val="10000"/>
              </a:spcBef>
              <a:spcAft>
                <a:spcPct val="10000"/>
              </a:spcAft>
              <a:buSzPct val="120000"/>
              <a:buFont typeface="Arial" panose="020B0604020202020204" pitchFamily="34" charset="0"/>
              <a:buNone/>
            </a:pPr>
            <a:r>
              <a:rPr lang="en-US" altLang="zh-CN" b="1" kern="1200" dirty="0" smtClean="0">
                <a:solidFill>
                  <a:srgbClr val="0000CC"/>
                </a:solidFill>
                <a:latin typeface="+mj-lt"/>
                <a:ea typeface="+mj-ea"/>
              </a:rPr>
              <a:t>2019</a:t>
            </a:r>
            <a:r>
              <a:rPr lang="zh-CN" altLang="en-US" b="1" kern="1200" dirty="0" smtClean="0">
                <a:solidFill>
                  <a:srgbClr val="0000CC"/>
                </a:solidFill>
                <a:latin typeface="+mj-lt"/>
                <a:ea typeface="+mj-ea"/>
              </a:rPr>
              <a:t>年</a:t>
            </a:r>
            <a:r>
              <a:rPr lang="en-US" altLang="zh-CN" b="1" kern="1200" dirty="0">
                <a:solidFill>
                  <a:srgbClr val="0000CC"/>
                </a:solidFill>
                <a:latin typeface="+mj-lt"/>
                <a:ea typeface="+mj-ea"/>
              </a:rPr>
              <a:t>9</a:t>
            </a:r>
            <a:r>
              <a:rPr lang="zh-CN" altLang="en-US" b="1" kern="1200" dirty="0" smtClean="0">
                <a:solidFill>
                  <a:srgbClr val="0000CC"/>
                </a:solidFill>
                <a:latin typeface="+mj-lt"/>
                <a:ea typeface="+mj-ea"/>
              </a:rPr>
              <a:t>月</a:t>
            </a:r>
            <a:endParaRPr lang="zh-CN" altLang="en-US" b="1" kern="1200" dirty="0">
              <a:solidFill>
                <a:srgbClr val="0000CC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/>
          <p:nvPr/>
        </p:nvSpPr>
        <p:spPr bwMode="auto">
          <a:xfrm>
            <a:off x="0" y="0"/>
            <a:ext cx="3906838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anchor="b"/>
          <a:lstStyle/>
          <a:p>
            <a:pPr>
              <a:buFontTx/>
              <a:buNone/>
            </a:pPr>
            <a:endParaRPr lang="zh-CN" altLang="en-US" sz="1800" b="1">
              <a:ea typeface="黑体" panose="02010609060101010101" pitchFamily="49" charset="-122"/>
              <a:sym typeface="Heiti SC Light" charset="-122"/>
            </a:endParaRPr>
          </a:p>
        </p:txBody>
      </p:sp>
      <p:pic>
        <p:nvPicPr>
          <p:cNvPr id="14339" name="Picture 11" descr="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80975"/>
            <a:ext cx="25050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042150" y="434975"/>
            <a:ext cx="2365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200000"/>
              </a:lnSpc>
              <a:buFontTx/>
              <a:buNone/>
            </a:pPr>
            <a:r>
              <a:rPr lang="en-US" altLang="zh-CN" sz="3200" b="1">
                <a:solidFill>
                  <a:srgbClr val="222268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  </a:t>
            </a:r>
            <a:endParaRPr lang="zh-CN" altLang="en-US"/>
          </a:p>
        </p:txBody>
      </p:sp>
      <p:sp>
        <p:nvSpPr>
          <p:cNvPr id="14341" name="TextBox 6"/>
          <p:cNvSpPr>
            <a:spLocks noChangeArrowheads="1"/>
          </p:cNvSpPr>
          <p:nvPr/>
        </p:nvSpPr>
        <p:spPr bwMode="auto">
          <a:xfrm>
            <a:off x="7747000" y="70485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400">
                <a:solidFill>
                  <a:srgbClr val="376092"/>
                </a:solidFill>
                <a:ea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zh-CN" sz="2400">
              <a:solidFill>
                <a:srgbClr val="376092"/>
              </a:solidFill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49" name="Rectangle 7"/>
          <p:cNvSpPr>
            <a:spLocks noChangeArrowheads="1"/>
          </p:cNvSpPr>
          <p:nvPr/>
        </p:nvSpPr>
        <p:spPr bwMode="gray">
          <a:xfrm rot="3419336">
            <a:off x="8671719" y="700881"/>
            <a:ext cx="381000" cy="4143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203822" y="3463603"/>
            <a:ext cx="6126163" cy="541337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2203822" y="1839445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461122" y="1799757"/>
            <a:ext cx="4716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B050"/>
                </a:solidFill>
                <a:ea typeface="华文中宋" panose="02010600040101010101" pitchFamily="2" charset="-122"/>
              </a:rPr>
              <a:t>项目背景</a:t>
            </a:r>
            <a:endParaRPr lang="en-US" altLang="en-US" sz="2800" dirty="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357810" y="3384025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val 173"/>
          <p:cNvSpPr>
            <a:spLocks noChangeArrowheads="1"/>
          </p:cNvSpPr>
          <p:nvPr/>
        </p:nvSpPr>
        <p:spPr bwMode="auto">
          <a:xfrm>
            <a:off x="2345110" y="1733082"/>
            <a:ext cx="706437" cy="703263"/>
          </a:xfrm>
          <a:prstGeom prst="ellipse">
            <a:avLst/>
          </a:prstGeom>
          <a:solidFill>
            <a:srgbClr val="053275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461122" y="3474715"/>
            <a:ext cx="4211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需求分析</a:t>
            </a:r>
            <a:endParaRPr lang="zh-CN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2476872" y="3447728"/>
            <a:ext cx="39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464476" y="1835096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</a:p>
        </p:txBody>
      </p:sp>
      <p:pic>
        <p:nvPicPr>
          <p:cNvPr id="32" name="Picture 3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853732"/>
            <a:ext cx="114458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2203822" y="2659997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Oval 53"/>
          <p:cNvSpPr>
            <a:spLocks noChangeArrowheads="1"/>
          </p:cNvSpPr>
          <p:nvPr/>
        </p:nvSpPr>
        <p:spPr bwMode="auto">
          <a:xfrm>
            <a:off x="2351460" y="2582209"/>
            <a:ext cx="687387" cy="681038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3461122" y="2631422"/>
            <a:ext cx="471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ea typeface="华文中宋" panose="02010600040101010101" pitchFamily="2" charset="-122"/>
              </a:rPr>
              <a:t>项目目标</a:t>
            </a:r>
            <a:endParaRPr lang="zh-CN" altLang="en-US" sz="2800" b="1" dirty="0">
              <a:solidFill>
                <a:srgbClr val="404040"/>
              </a:solidFill>
              <a:ea typeface="华文中宋" panose="02010600040101010101" pitchFamily="2" charset="-122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2451066" y="2649696"/>
            <a:ext cx="4333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2179603" y="4309190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2333591" y="4246867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3436903" y="4321890"/>
            <a:ext cx="421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功能规格</a:t>
            </a:r>
            <a:endParaRPr lang="zh-CN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2452653" y="4310842"/>
            <a:ext cx="39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en-US" altLang="zh-CN" sz="2400" i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2164155" y="5181253"/>
            <a:ext cx="6126163" cy="542925"/>
          </a:xfrm>
          <a:prstGeom prst="roundRect">
            <a:avLst>
              <a:gd name="adj" fmla="val 42329"/>
            </a:avLst>
          </a:prstGeom>
          <a:solidFill>
            <a:srgbClr val="F2F2F2"/>
          </a:solidFill>
          <a:ln w="19050" cmpd="sng">
            <a:solidFill>
              <a:srgbClr val="7F7F7F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318143" y="5109202"/>
            <a:ext cx="696912" cy="692150"/>
          </a:xfrm>
          <a:prstGeom prst="ellipse">
            <a:avLst/>
          </a:prstGeom>
          <a:solidFill>
            <a:srgbClr val="0077DA"/>
          </a:solidFill>
          <a:ln w="38100" cmpd="sng">
            <a:solidFill>
              <a:srgbClr val="EAEAEA"/>
            </a:solidFill>
            <a:rou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600" kern="0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3450639" y="5193953"/>
            <a:ext cx="421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技术规格</a:t>
            </a:r>
            <a:endParaRPr lang="zh-CN" altLang="en-US" sz="28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2437205" y="5182905"/>
            <a:ext cx="39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3152800" y="2996952"/>
            <a:ext cx="404790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8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6000" b="1" dirty="0">
                <a:solidFill>
                  <a:srgbClr val="0000CC"/>
                </a:solidFill>
                <a:ea typeface="黑体" panose="02010609060101010101" pitchFamily="49" charset="-122"/>
              </a:rPr>
              <a:t>汇报完毕！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设计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</Words>
  <Application>Microsoft Office PowerPoint</Application>
  <PresentationFormat>A4 纸张(210x297 毫米)</PresentationFormat>
  <Paragraphs>19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Heiti SC Light</vt:lpstr>
      <vt:lpstr>黑体</vt:lpstr>
      <vt:lpstr>华文细黑</vt:lpstr>
      <vt:lpstr>华文中宋</vt:lpstr>
      <vt:lpstr>宋体</vt:lpstr>
      <vt:lpstr>Arial</vt:lpstr>
      <vt:lpstr>Calibri</vt:lpstr>
      <vt:lpstr>默认设计模板</vt:lpstr>
      <vt:lpstr>汇报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罗永琴</dc:creator>
  <cp:lastModifiedBy>Jason</cp:lastModifiedBy>
  <cp:revision>12664</cp:revision>
  <dcterms:created xsi:type="dcterms:W3CDTF">2008-12-08T08:54:00Z</dcterms:created>
  <dcterms:modified xsi:type="dcterms:W3CDTF">2020-04-08T02:47:38Z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