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53AA1A-A1CD-415B-8168-985A25AAF8D3}" type="datetimeFigureOut">
              <a:rPr lang="id-ID" smtClean="0"/>
              <a:pPr/>
              <a:t>17/06/2019</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2EEE08-7E05-4DA9-BA24-9EB27D6A01C9}"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EEE08-7E05-4DA9-BA24-9EB27D6A01C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EEE08-7E05-4DA9-BA24-9EB27D6A01C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EEE08-7E05-4DA9-BA24-9EB27D6A01C9}"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EEE08-7E05-4DA9-BA24-9EB27D6A01C9}"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72EEE08-7E05-4DA9-BA24-9EB27D6A01C9}"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72EEE08-7E05-4DA9-BA24-9EB27D6A01C9}"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72EEE08-7E05-4DA9-BA24-9EB27D6A01C9}"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53AA1A-A1CD-415B-8168-985A25AAF8D3}" type="datetimeFigureOut">
              <a:rPr lang="id-ID" smtClean="0"/>
              <a:pPr/>
              <a:t>17/06/2019</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72EEE08-7E05-4DA9-BA24-9EB27D6A01C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053AA1A-A1CD-415B-8168-985A25AAF8D3}" type="datetimeFigureOut">
              <a:rPr lang="id-ID" smtClean="0"/>
              <a:pPr/>
              <a:t>17/06/2019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72EEE08-7E05-4DA9-BA24-9EB27D6A01C9}"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53AA1A-A1CD-415B-8168-985A25AAF8D3}" type="datetimeFigureOut">
              <a:rPr lang="id-ID" smtClean="0"/>
              <a:pPr/>
              <a:t>17/06/2019</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2EEE08-7E05-4DA9-BA24-9EB27D6A01C9}"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53AA1A-A1CD-415B-8168-985A25AAF8D3}" type="datetimeFigureOut">
              <a:rPr lang="id-ID" smtClean="0"/>
              <a:pPr/>
              <a:t>17/06/2019</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2EEE08-7E05-4DA9-BA24-9EB27D6A01C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0"/>
            <a:ext cx="7772400" cy="1470025"/>
          </a:xfrm>
        </p:spPr>
        <p:txBody>
          <a:bodyPr/>
          <a:lstStyle/>
          <a:p>
            <a:r>
              <a:rPr lang="id-ID" dirty="0" smtClean="0"/>
              <a:t>Bubble Sort</a:t>
            </a:r>
            <a:endParaRPr lang="id-ID" dirty="0"/>
          </a:p>
        </p:txBody>
      </p:sp>
      <p:sp>
        <p:nvSpPr>
          <p:cNvPr id="3" name="Subtitle 2"/>
          <p:cNvSpPr>
            <a:spLocks noGrp="1"/>
          </p:cNvSpPr>
          <p:nvPr>
            <p:ph type="subTitle" idx="1"/>
          </p:nvPr>
        </p:nvSpPr>
        <p:spPr>
          <a:xfrm>
            <a:off x="0" y="1500174"/>
            <a:ext cx="9144000" cy="5357826"/>
          </a:xfrm>
        </p:spPr>
        <p:txBody>
          <a:bodyPr>
            <a:normAutofit/>
          </a:bodyPr>
          <a:lstStyle/>
          <a:p>
            <a:pPr algn="l"/>
            <a:endParaRPr lang="id-ID" dirty="0" smtClean="0"/>
          </a:p>
          <a:p>
            <a:pPr algn="l"/>
            <a:r>
              <a:rPr lang="id-ID" dirty="0" smtClean="0">
                <a:solidFill>
                  <a:schemeClr val="tx1"/>
                </a:solidFill>
              </a:rPr>
              <a:t>Kelompok 1</a:t>
            </a:r>
          </a:p>
          <a:p>
            <a:pPr algn="l"/>
            <a:r>
              <a:rPr lang="id-ID" dirty="0" smtClean="0">
                <a:solidFill>
                  <a:schemeClr val="tx1"/>
                </a:solidFill>
              </a:rPr>
              <a:t>Muhammad sabil</a:t>
            </a:r>
          </a:p>
          <a:p>
            <a:pPr algn="l"/>
            <a:r>
              <a:rPr lang="id-ID" dirty="0" smtClean="0">
                <a:solidFill>
                  <a:schemeClr val="tx1"/>
                </a:solidFill>
              </a:rPr>
              <a:t>Mohamad irfan</a:t>
            </a:r>
          </a:p>
          <a:p>
            <a:pPr algn="l"/>
            <a:r>
              <a:rPr lang="id-ID" dirty="0" smtClean="0">
                <a:solidFill>
                  <a:schemeClr val="tx1"/>
                </a:solidFill>
              </a:rPr>
              <a:t>Erwin catur prasetyo</a:t>
            </a:r>
          </a:p>
          <a:p>
            <a:pPr algn="l"/>
            <a:r>
              <a:rPr lang="id-ID" dirty="0" smtClean="0">
                <a:solidFill>
                  <a:schemeClr val="tx1"/>
                </a:solidFill>
              </a:rPr>
              <a:t>Hizzam abdan halim</a:t>
            </a:r>
          </a:p>
          <a:p>
            <a:pPr algn="l"/>
            <a:r>
              <a:rPr lang="id-ID" dirty="0" smtClean="0">
                <a:solidFill>
                  <a:schemeClr val="tx1"/>
                </a:solidFill>
              </a:rPr>
              <a:t>Amirul maarif</a:t>
            </a:r>
          </a:p>
          <a:p>
            <a:pPr algn="l"/>
            <a:r>
              <a:rPr lang="id-ID" dirty="0" smtClean="0">
                <a:solidFill>
                  <a:schemeClr val="tx1"/>
                </a:solidFill>
              </a:rPr>
              <a:t>Hanief rahman</a:t>
            </a:r>
          </a:p>
          <a:p>
            <a:pPr algn="l"/>
            <a:r>
              <a:rPr lang="id-ID" dirty="0" smtClean="0">
                <a:solidFill>
                  <a:schemeClr val="tx1"/>
                </a:solidFill>
              </a:rPr>
              <a:t>Dimas iskandar</a:t>
            </a:r>
          </a:p>
          <a:p>
            <a:pPr algn="l"/>
            <a:r>
              <a:rPr lang="id-ID" dirty="0" smtClean="0">
                <a:solidFill>
                  <a:schemeClr val="tx1"/>
                </a:solidFill>
              </a:rPr>
              <a:t>Farid alfarizi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600200"/>
            <a:ext cx="8543956" cy="4525963"/>
          </a:xfrm>
        </p:spPr>
        <p:txBody>
          <a:bodyPr/>
          <a:lstStyle/>
          <a:p>
            <a:pPr>
              <a:buNone/>
            </a:pPr>
            <a:r>
              <a:rPr lang="id-ID" dirty="0" smtClean="0"/>
              <a:t> Algoritma </a:t>
            </a:r>
            <a:r>
              <a:rPr lang="id-ID" dirty="0"/>
              <a:t>Bubble Sort ini merupakan proses </a:t>
            </a:r>
            <a:endParaRPr lang="id-ID" dirty="0" smtClean="0"/>
          </a:p>
          <a:p>
            <a:pPr>
              <a:buNone/>
            </a:pPr>
            <a:r>
              <a:rPr lang="id-ID" dirty="0" smtClean="0"/>
              <a:t>pengurutan </a:t>
            </a:r>
            <a:r>
              <a:rPr lang="id-ID" dirty="0"/>
              <a:t>yang secara berangsur-angsur </a:t>
            </a:r>
            <a:endParaRPr lang="id-ID" dirty="0" smtClean="0"/>
          </a:p>
          <a:p>
            <a:pPr>
              <a:buNone/>
            </a:pPr>
            <a:r>
              <a:rPr lang="id-ID" dirty="0" smtClean="0"/>
              <a:t>berpindah </a:t>
            </a:r>
            <a:r>
              <a:rPr lang="id-ID" dirty="0"/>
              <a:t>ke posisi yang tepat karena itulah </a:t>
            </a:r>
            <a:endParaRPr lang="id-ID" dirty="0" smtClean="0"/>
          </a:p>
          <a:p>
            <a:pPr>
              <a:buNone/>
            </a:pPr>
            <a:r>
              <a:rPr lang="id-ID" dirty="0" smtClean="0"/>
              <a:t>dinamakan </a:t>
            </a:r>
            <a:r>
              <a:rPr lang="id-ID" dirty="0"/>
              <a:t>Bubble yang artinya gelembung. </a:t>
            </a:r>
            <a:endParaRPr lang="id-ID" dirty="0" smtClean="0"/>
          </a:p>
          <a:p>
            <a:pPr>
              <a:buNone/>
            </a:pPr>
            <a:r>
              <a:rPr lang="id-ID" dirty="0" smtClean="0"/>
              <a:t>Algoritma </a:t>
            </a:r>
            <a:r>
              <a:rPr lang="id-ID" dirty="0"/>
              <a:t>ini akan mengurutkan data dari yang </a:t>
            </a:r>
            <a:endParaRPr lang="id-ID" dirty="0" smtClean="0"/>
          </a:p>
          <a:p>
            <a:pPr>
              <a:buNone/>
            </a:pPr>
            <a:r>
              <a:rPr lang="id-ID" dirty="0" smtClean="0"/>
              <a:t>terbesar </a:t>
            </a:r>
            <a:r>
              <a:rPr lang="id-ID" dirty="0"/>
              <a:t>ke yang terkecil (</a:t>
            </a:r>
            <a:r>
              <a:rPr lang="id-ID" i="1" dirty="0"/>
              <a:t>ascending</a:t>
            </a:r>
            <a:r>
              <a:rPr lang="id-ID" dirty="0"/>
              <a:t>) atau </a:t>
            </a:r>
            <a:endParaRPr lang="id-ID" dirty="0" smtClean="0"/>
          </a:p>
          <a:p>
            <a:pPr>
              <a:buNone/>
            </a:pPr>
            <a:r>
              <a:rPr lang="id-ID" dirty="0" smtClean="0"/>
              <a:t>sebaliknya </a:t>
            </a:r>
            <a:r>
              <a:rPr lang="id-ID" dirty="0"/>
              <a:t>(</a:t>
            </a:r>
            <a:r>
              <a:rPr lang="id-ID" i="1" dirty="0"/>
              <a:t>descending</a:t>
            </a:r>
            <a:r>
              <a:rPr lang="id-ID" dirty="0"/>
              <a:t>).</a:t>
            </a:r>
          </a:p>
        </p:txBody>
      </p:sp>
      <p:sp>
        <p:nvSpPr>
          <p:cNvPr id="2" name="Title 1"/>
          <p:cNvSpPr>
            <a:spLocks noGrp="1"/>
          </p:cNvSpPr>
          <p:nvPr>
            <p:ph type="title"/>
          </p:nvPr>
        </p:nvSpPr>
        <p:spPr>
          <a:xfrm>
            <a:off x="457200" y="274638"/>
            <a:ext cx="8229600" cy="1011222"/>
          </a:xfrm>
        </p:spPr>
        <p:txBody>
          <a:bodyPr/>
          <a:lstStyle/>
          <a:p>
            <a:r>
              <a:rPr lang="id-ID" dirty="0" smtClean="0"/>
              <a:t>Pengertian Bubble Sort</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Algoritma Bubble Sort ini mempunyai kelebihan dan kekurangan, untuk kelebihannya metode ini merupakan metode paling sederhana untuk mengurutkan data. Selain sederhana, algoritma Bubble Sort mudah dipahami. Sementara itu, kekurangannya terletak pada efisiensi</a:t>
            </a:r>
          </a:p>
        </p:txBody>
      </p:sp>
      <p:sp>
        <p:nvSpPr>
          <p:cNvPr id="2" name="Title 1"/>
          <p:cNvSpPr>
            <a:spLocks noGrp="1"/>
          </p:cNvSpPr>
          <p:nvPr>
            <p:ph type="title"/>
          </p:nvPr>
        </p:nvSpPr>
        <p:spPr/>
        <p:txBody>
          <a:bodyPr/>
          <a:lstStyle/>
          <a:p>
            <a:r>
              <a:rPr lang="id-ID" dirty="0" smtClean="0"/>
              <a:t>Kelebihan dan kekurangan</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ubble sort .gif"/>
          <p:cNvPicPr>
            <a:picLocks noGrp="1" noChangeAspect="1"/>
          </p:cNvPicPr>
          <p:nvPr>
            <p:ph idx="1"/>
          </p:nvPr>
        </p:nvPicPr>
        <p:blipFill>
          <a:blip r:embed="rId2"/>
          <a:stretch>
            <a:fillRect/>
          </a:stretch>
        </p:blipFill>
        <p:spPr>
          <a:xfrm>
            <a:off x="928662" y="2071679"/>
            <a:ext cx="7286675" cy="2882116"/>
          </a:xfrm>
        </p:spPr>
      </p:pic>
      <p:sp>
        <p:nvSpPr>
          <p:cNvPr id="2" name="Title 1"/>
          <p:cNvSpPr>
            <a:spLocks noGrp="1"/>
          </p:cNvSpPr>
          <p:nvPr>
            <p:ph type="title"/>
          </p:nvPr>
        </p:nvSpPr>
        <p:spPr/>
        <p:txBody>
          <a:bodyPr/>
          <a:lstStyle/>
          <a:p>
            <a:r>
              <a:rPr lang="id-ID" dirty="0" smtClean="0"/>
              <a:t>Contoh gambar</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rwinhd.JPG"/>
          <p:cNvPicPr>
            <a:picLocks noGrp="1" noChangeAspect="1"/>
          </p:cNvPicPr>
          <p:nvPr>
            <p:ph idx="1"/>
          </p:nvPr>
        </p:nvPicPr>
        <p:blipFill>
          <a:blip r:embed="rId2"/>
          <a:stretch>
            <a:fillRect/>
          </a:stretch>
        </p:blipFill>
        <p:spPr>
          <a:xfrm>
            <a:off x="500034" y="1214422"/>
            <a:ext cx="6500858" cy="5376862"/>
          </a:xfrm>
        </p:spPr>
      </p:pic>
      <p:sp>
        <p:nvSpPr>
          <p:cNvPr id="2" name="Title 1"/>
          <p:cNvSpPr>
            <a:spLocks noGrp="1"/>
          </p:cNvSpPr>
          <p:nvPr>
            <p:ph type="title"/>
          </p:nvPr>
        </p:nvSpPr>
        <p:spPr/>
        <p:txBody>
          <a:bodyPr>
            <a:normAutofit fontScale="90000"/>
          </a:bodyPr>
          <a:lstStyle/>
          <a:p>
            <a:r>
              <a:rPr lang="id-ID" dirty="0" smtClean="0"/>
              <a:t>Script yang digunakan bubble sort</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rwinhd2.JPG"/>
          <p:cNvPicPr>
            <a:picLocks noGrp="1" noChangeAspect="1"/>
          </p:cNvPicPr>
          <p:nvPr>
            <p:ph idx="1"/>
          </p:nvPr>
        </p:nvPicPr>
        <p:blipFill>
          <a:blip r:embed="rId2"/>
          <a:stretch>
            <a:fillRect/>
          </a:stretch>
        </p:blipFill>
        <p:spPr>
          <a:xfrm>
            <a:off x="1214414" y="2000240"/>
            <a:ext cx="6643734" cy="3357586"/>
          </a:xfrm>
        </p:spPr>
      </p:pic>
      <p:sp>
        <p:nvSpPr>
          <p:cNvPr id="2" name="Title 1"/>
          <p:cNvSpPr>
            <a:spLocks noGrp="1"/>
          </p:cNvSpPr>
          <p:nvPr>
            <p:ph type="title"/>
          </p:nvPr>
        </p:nvSpPr>
        <p:spPr/>
        <p:txBody>
          <a:bodyPr>
            <a:normAutofit/>
          </a:bodyPr>
          <a:lstStyle/>
          <a:p>
            <a:r>
              <a:rPr lang="id-ID" dirty="0" smtClean="0"/>
              <a:t>Contoh hasil dari bubble sort</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pPr algn="ctr"/>
            <a:r>
              <a:rPr lang="id-ID" dirty="0" smtClean="0"/>
              <a:t>SEKIAN DAN TERIMA KASIH</a:t>
            </a:r>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TotalTime>
  <Words>124</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Bubble Sort</vt:lpstr>
      <vt:lpstr>Pengertian Bubble Sort</vt:lpstr>
      <vt:lpstr>Kelebihan dan kekurangan</vt:lpstr>
      <vt:lpstr>Contoh gambar</vt:lpstr>
      <vt:lpstr>Script yang digunakan bubble sort</vt:lpstr>
      <vt:lpstr>Contoh hasil dari bubble sort</vt:lpstr>
      <vt:lpstr>SEKIAN DAN 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dc:title>
  <dc:creator>User</dc:creator>
  <cp:lastModifiedBy>User</cp:lastModifiedBy>
  <cp:revision>3</cp:revision>
  <dcterms:created xsi:type="dcterms:W3CDTF">2019-05-21T12:08:01Z</dcterms:created>
  <dcterms:modified xsi:type="dcterms:W3CDTF">2019-06-17T07:35:26Z</dcterms:modified>
</cp:coreProperties>
</file>