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8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6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5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6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0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8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2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8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4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3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6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4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2CEB65-3CB7-413A-A905-988A136A3D2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E4211-F026-406E-9A8A-B9529DA04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0B4-F591-4313-AC05-4654E0253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861" y="2381491"/>
            <a:ext cx="9144000" cy="849312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KELOMPOK 2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24C1-4F79-469F-A783-AD0D2C27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035" y="3773971"/>
            <a:ext cx="7407965" cy="3286125"/>
          </a:xfrm>
        </p:spPr>
        <p:txBody>
          <a:bodyPr/>
          <a:lstStyle/>
          <a:p>
            <a:pPr algn="ctr"/>
            <a:r>
              <a:rPr lang="id-ID" dirty="0">
                <a:latin typeface="Lucida Console" panose="020B0609040504020204" pitchFamily="49" charset="0"/>
              </a:rPr>
              <a:t>QUICK SORTING</a:t>
            </a:r>
          </a:p>
          <a:p>
            <a:pPr algn="l"/>
            <a:r>
              <a:rPr lang="id-ID" dirty="0">
                <a:latin typeface="Lucida Console" panose="020B0609040504020204" pitchFamily="49" charset="0"/>
              </a:rPr>
              <a:t>Anggota Kelompok :</a:t>
            </a:r>
          </a:p>
          <a:p>
            <a:pPr marL="457200" indent="-457200" algn="l">
              <a:buAutoNum type="arabicPeriod"/>
            </a:pPr>
            <a:r>
              <a:rPr lang="id-ID" dirty="0">
                <a:latin typeface="Lucida Console" panose="020B0609040504020204" pitchFamily="49" charset="0"/>
              </a:rPr>
              <a:t>Fauzan Zakaria (2018230007)</a:t>
            </a:r>
          </a:p>
          <a:p>
            <a:pPr marL="457200" indent="-457200" algn="l">
              <a:buAutoNum type="arabicPeriod"/>
            </a:pPr>
            <a:r>
              <a:rPr lang="id-ID" dirty="0">
                <a:latin typeface="Lucida Console" panose="020B0609040504020204" pitchFamily="49" charset="0"/>
              </a:rPr>
              <a:t>Taufik Ulayya Riyanto (2018230040)</a:t>
            </a:r>
          </a:p>
        </p:txBody>
      </p:sp>
    </p:spTree>
    <p:extLst>
      <p:ext uri="{BB962C8B-B14F-4D97-AF65-F5344CB8AC3E}">
        <p14:creationId xmlns:p14="http://schemas.microsoft.com/office/powerpoint/2010/main" val="320380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1F9A-2E69-40AA-BD2C-1A3F5422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latin typeface="Segoe UI Black" panose="020B0A02040204020203" pitchFamily="34" charset="0"/>
                <a:ea typeface="Segoe UI Black" panose="020B0A02040204020203" pitchFamily="34" charset="0"/>
              </a:rPr>
              <a:t>Pengertian Quick Sort dan Implementasinya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8B7-11EE-4E52-8053-B3733653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4562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24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quick sort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diperkenalkan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pertama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kali oleh</a:t>
            </a:r>
            <a:r>
              <a:rPr lang="en-GB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 C.A.R. Hoare 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pada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tahun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1960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dan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dimuat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sebagai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artikel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di </a:t>
            </a:r>
            <a:r>
              <a:rPr lang="en-GB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“Computer Journal 5”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pada April </a:t>
            </a:r>
            <a:r>
              <a:rPr lang="en-GB" sz="2400" b="1" dirty="0">
                <a:latin typeface="Lucida Console" panose="020B0609040504020204" pitchFamily="49" charset="0"/>
                <a:cs typeface="Arial" panose="020B0604020202020204" pitchFamily="34" charset="0"/>
              </a:rPr>
              <a:t>1962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. Quick sort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adalah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sorting yang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berdasarkan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pembandingan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metoda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divide-and-conqueror.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Disebut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Quick Sort,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karena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quick sort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mengurutkan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sangat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cepat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.</a:t>
            </a:r>
            <a:b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endParaRPr lang="id-ID" sz="24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d-ID" sz="24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quick sort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mengurutkan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sangat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cepat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namun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sangat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komplex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dan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diproses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secara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rekursif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Sangat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memungkinkan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untuk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menulis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cepat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untuk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beberapa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kasus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khusus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namun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untuk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kasus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umum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sampai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saat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tidak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ada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cepat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dibandingkan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quick sort.</a:t>
            </a:r>
            <a:b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endParaRPr lang="en-GB" sz="24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6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F97E-CD4B-4D55-A4EC-9C20CD0C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3"/>
            <a:ext cx="10515600" cy="45587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Quick Sort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merupakan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suatu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pengurutan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data yang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menggunakan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teknik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pemecahan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data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menjadi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partisi-partisi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sehingga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metode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ini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disebut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juga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nama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partition exchange sort.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Untuk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memulai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irterasi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pengurutan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pertama-tama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sebuah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dipilih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data, 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kemudian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elemen-elemen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data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akan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diurutkan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diatur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sedemikian</a:t>
            </a:r>
            <a:r>
              <a:rPr lang="en-GB" sz="24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  <a:cs typeface="Arial" panose="020B0604020202020204" pitchFamily="34" charset="0"/>
              </a:rPr>
              <a:t>rupa</a:t>
            </a:r>
            <a:endParaRPr lang="en-GB" sz="24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7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F8AF-4BB8-4143-B559-55573C55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Strategi </a:t>
            </a:r>
            <a:r>
              <a:rPr lang="it-IT" sz="32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divide-and-conqueror</a:t>
            </a:r>
            <a:r>
              <a:rPr lang="it-IT" sz="32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 </a:t>
            </a:r>
            <a:r>
              <a:rPr lang="it-IT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digunakan di dalam quicksort.</a:t>
            </a:r>
            <a:endParaRPr lang="en-GB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DE36-99A1-4335-AB16-58BA4938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b="1" dirty="0">
                <a:latin typeface="Lucida Console" panose="020B0609040504020204" pitchFamily="49" charset="0"/>
                <a:cs typeface="Arial" panose="020B0604020202020204" pitchFamily="34" charset="0"/>
              </a:rPr>
              <a:t>Di bawah ini</a:t>
            </a:r>
            <a:r>
              <a:rPr lang="id-ID" sz="2000" b="1" dirty="0">
                <a:latin typeface="Lucida Console" panose="020B0609040504020204" pitchFamily="49" charset="0"/>
                <a:cs typeface="Arial" panose="020B0604020202020204" pitchFamily="34" charset="0"/>
              </a:rPr>
              <a:t>lah</a:t>
            </a:r>
            <a:r>
              <a:rPr lang="nn-NO" sz="2000" b="1" dirty="0">
                <a:latin typeface="Lucida Console" panose="020B0609040504020204" pitchFamily="49" charset="0"/>
                <a:cs typeface="Arial" panose="020B0604020202020204" pitchFamily="34" charset="0"/>
              </a:rPr>
              <a:t> dijelaskan langkah-langkahnya </a:t>
            </a:r>
            <a:r>
              <a:rPr lang="nn-NO" sz="2000" dirty="0">
                <a:latin typeface="Lucida Console" panose="020B0609040504020204" pitchFamily="49" charset="0"/>
                <a:cs typeface="Arial" panose="020B0604020202020204" pitchFamily="34" charset="0"/>
              </a:rPr>
              <a:t>:</a:t>
            </a:r>
            <a:endParaRPr lang="id-ID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Pilih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pivot Kita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ambil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di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tengah-tengah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nilaidari</a:t>
            </a:r>
            <a:r>
              <a:rPr lang="en-GB" sz="2000" i="1" dirty="0">
                <a:latin typeface="Lucida Console" panose="020B0609040504020204" pitchFamily="49" charset="0"/>
                <a:cs typeface="Arial" panose="020B0604020202020204" pitchFamily="34" charset="0"/>
              </a:rPr>
              <a:t> pivot 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tetapi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bisa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mana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saja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.</a:t>
            </a:r>
            <a:b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endParaRPr lang="en-GB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Partisi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Atur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ulang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sedemikian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rupa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lalu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lebihrendah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daripada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i="1" dirty="0">
                <a:latin typeface="Lucida Console" panose="020B0609040504020204" pitchFamily="49" charset="0"/>
                <a:cs typeface="Arial" panose="020B0604020202020204" pitchFamily="34" charset="0"/>
              </a:rPr>
              <a:t>pivot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dipindahkan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sebelah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kiri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array/list dan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besar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i="1" dirty="0">
                <a:latin typeface="Lucida Console" panose="020B0609040504020204" pitchFamily="49" charset="0"/>
                <a:cs typeface="Arial" panose="020B0604020202020204" pitchFamily="34" charset="0"/>
              </a:rPr>
              <a:t> pivot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dipindahkan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sebelah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kanan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array/list. Nilai yang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i="1" dirty="0">
                <a:latin typeface="Lucida Console" panose="020B0609040504020204" pitchFamily="49" charset="0"/>
                <a:cs typeface="Arial" panose="020B0604020202020204" pitchFamily="34" charset="0"/>
              </a:rPr>
              <a:t>pivot 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diletakkan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di mana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saja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array.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Ingat,mungkin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array/list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dibagi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bagian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tidak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.</a:t>
            </a:r>
            <a:b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endParaRPr lang="en-GB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Urutkan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bagian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kiri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/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kanan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)  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Aplikasikan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quicksort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secararekursif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pada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bagian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sebelah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kiri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 dan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kanan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7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A7-A773-42BD-8599-B337CB88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pPr algn="ctr"/>
            <a:r>
              <a:rPr lang="en-GB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Algoritma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GB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Partisi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GB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secara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1BB2-82A4-4040-B7B6-40EAD7DC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220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Ada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indeks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dan j dan pada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awal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partisi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menunjuk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pertama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array dan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poin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j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terakhir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.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Kemudian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menggerakkan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depan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sampai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besar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atau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pivot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ditemukan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.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Indeks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j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bergerak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mundur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sampai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rendah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atau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pivot</a:t>
            </a:r>
            <a:r>
              <a:rPr lang="id-ID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ditemukan</a:t>
            </a:r>
            <a:endParaRPr lang="id-ID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d-ID" sz="20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Jika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≤ j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maka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mereka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bertukar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dan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saya</a:t>
            </a:r>
            <a:r>
              <a:rPr lang="id-ID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langkah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posisi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berikutnya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+ 1),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langkah-langkah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j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sebelumnya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(j - 1).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berhenti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ketika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saya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menjadi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besar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j. Setelah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partisi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sebelum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ke-i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kurang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atau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pivot dan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semua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nilai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setelah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elemen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ke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-j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besar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atau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sama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Lucida Console" panose="020B0609040504020204" pitchFamily="49" charset="0"/>
                <a:cs typeface="Arial" panose="020B0604020202020204" pitchFamily="34" charset="0"/>
              </a:rPr>
              <a:t> pivot.</a:t>
            </a:r>
          </a:p>
          <a:p>
            <a:pPr marL="0" indent="0" algn="just">
              <a:buNone/>
            </a:pPr>
            <a:endParaRPr lang="en-GB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9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8106-EF64-4925-8DDD-9B2AEDC0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78"/>
            <a:ext cx="10515600" cy="453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K</a:t>
            </a:r>
            <a:r>
              <a:rPr lang="en-GB" sz="2000" b="1" dirty="0" err="1">
                <a:latin typeface="Lucida Console" panose="020B0609040504020204" pitchFamily="49" charset="0"/>
              </a:rPr>
              <a:t>elebihan</a:t>
            </a:r>
            <a:endParaRPr lang="id-ID" sz="20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</a:rPr>
              <a:t> Quicksort </a:t>
            </a:r>
            <a:r>
              <a:rPr lang="en-GB" sz="2000" dirty="0" err="1">
                <a:latin typeface="Lucida Console" panose="020B0609040504020204" pitchFamily="49" charset="0"/>
              </a:rPr>
              <a:t>memiliki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kompleksitas</a:t>
            </a:r>
            <a:r>
              <a:rPr lang="en-GB" sz="2000" dirty="0">
                <a:latin typeface="Lucida Console" panose="020B0609040504020204" pitchFamily="49" charset="0"/>
              </a:rPr>
              <a:t> O(n log n) </a:t>
            </a:r>
            <a:r>
              <a:rPr lang="en-GB" sz="2000" dirty="0" err="1">
                <a:latin typeface="Lucida Console" panose="020B0609040504020204" pitchFamily="49" charset="0"/>
              </a:rPr>
              <a:t>dimana</a:t>
            </a:r>
            <a:r>
              <a:rPr lang="en-GB" sz="2000" dirty="0">
                <a:latin typeface="Lucida Console" panose="020B0609040504020204" pitchFamily="49" charset="0"/>
              </a:rPr>
              <a:t> pada  </a:t>
            </a:r>
            <a:r>
              <a:rPr lang="en-GB" sz="2000" dirty="0" err="1">
                <a:latin typeface="Lucida Console" panose="020B0609040504020204" pitchFamily="49" charset="0"/>
              </a:rPr>
              <a:t>prakteknya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lebih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cepat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dari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pengurutan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lainnya</a:t>
            </a:r>
            <a:r>
              <a:rPr lang="en-GB" sz="2000" dirty="0">
                <a:latin typeface="Lucida Console" panose="020B0609040504020204" pitchFamily="49" charset="0"/>
              </a:rPr>
              <a:t>.</a:t>
            </a:r>
            <a:endParaRPr lang="id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id-ID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Lucida Console" panose="020B0609040504020204" pitchFamily="49" charset="0"/>
              </a:rPr>
              <a:t>Kekurangan</a:t>
            </a:r>
            <a:endParaRPr lang="id-ID" sz="20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Pada </a:t>
            </a:r>
            <a:r>
              <a:rPr lang="en-GB" sz="2000" dirty="0" err="1">
                <a:latin typeface="Lucida Console" panose="020B0609040504020204" pitchFamily="49" charset="0"/>
              </a:rPr>
              <a:t>kemungkinan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terburuknya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</a:rPr>
              <a:t>algoritma</a:t>
            </a:r>
            <a:r>
              <a:rPr lang="en-GB" sz="2000" dirty="0">
                <a:latin typeface="Lucida Console" panose="020B0609040504020204" pitchFamily="49" charset="0"/>
              </a:rPr>
              <a:t> Quicksort </a:t>
            </a:r>
            <a:r>
              <a:rPr lang="en-GB" sz="2000" dirty="0" err="1">
                <a:latin typeface="Lucida Console" panose="020B0609040504020204" pitchFamily="49" charset="0"/>
              </a:rPr>
              <a:t>ini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dapat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memiliki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kompleksitas</a:t>
            </a:r>
            <a:r>
              <a:rPr lang="en-GB" sz="2000" dirty="0">
                <a:latin typeface="Lucida Console" panose="020B0609040504020204" pitchFamily="49" charset="0"/>
              </a:rPr>
              <a:t> O(n2). </a:t>
            </a:r>
            <a:r>
              <a:rPr lang="en-GB" sz="2000" dirty="0" err="1">
                <a:latin typeface="Lucida Console" panose="020B0609040504020204" pitchFamily="49" charset="0"/>
              </a:rPr>
              <a:t>Meskipun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ini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sangat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langka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terjadi</a:t>
            </a:r>
            <a:br>
              <a:rPr lang="en-GB" sz="2000" dirty="0">
                <a:latin typeface="Lucida Console" panose="020B0609040504020204" pitchFamily="49" charset="0"/>
              </a:rPr>
            </a:b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6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1728-A6E9-4CCB-BC25-9AD7E505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Contoh Quick Sort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158EC-7013-4A73-B16C-DE537717A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7" y="2065867"/>
            <a:ext cx="10131425" cy="3871107"/>
          </a:xfrm>
        </p:spPr>
      </p:pic>
    </p:spTree>
    <p:extLst>
      <p:ext uri="{BB962C8B-B14F-4D97-AF65-F5344CB8AC3E}">
        <p14:creationId xmlns:p14="http://schemas.microsoft.com/office/powerpoint/2010/main" val="6978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16D9-BB71-4224-9311-EB8CE3B8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4557"/>
            <a:ext cx="10131425" cy="54466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b="1" dirty="0">
                <a:latin typeface="Ink Free" panose="03080402000500000000" pitchFamily="66" charset="0"/>
              </a:rPr>
              <a:t>Sekian </a:t>
            </a:r>
          </a:p>
          <a:p>
            <a:pPr marL="0" indent="0" algn="ctr">
              <a:buNone/>
            </a:pPr>
            <a:r>
              <a:rPr lang="id-ID" sz="3600" b="1" dirty="0">
                <a:latin typeface="Ink Free" panose="03080402000500000000" pitchFamily="66" charset="0"/>
              </a:rPr>
              <a:t>&amp;</a:t>
            </a:r>
          </a:p>
          <a:p>
            <a:pPr marL="0" indent="0" algn="ctr">
              <a:buNone/>
            </a:pPr>
            <a:r>
              <a:rPr lang="id-ID" sz="3600" b="1" dirty="0">
                <a:latin typeface="Ink Free" panose="03080402000500000000" pitchFamily="66" charset="0"/>
              </a:rPr>
              <a:t>Terima Kasih</a:t>
            </a:r>
            <a:endParaRPr lang="en-GB" sz="3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</TotalTime>
  <Words>57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Ink Free</vt:lpstr>
      <vt:lpstr>Lucida Console</vt:lpstr>
      <vt:lpstr>Segoe UI Black</vt:lpstr>
      <vt:lpstr>Celestial</vt:lpstr>
      <vt:lpstr>KELOMPOK 2</vt:lpstr>
      <vt:lpstr>Pengertian Quick Sort dan Implementasinya</vt:lpstr>
      <vt:lpstr>PowerPoint Presentation</vt:lpstr>
      <vt:lpstr>Strategi divide-and-conqueror digunakan di dalam quicksort.</vt:lpstr>
      <vt:lpstr>Algoritma Partisi secara detail</vt:lpstr>
      <vt:lpstr>PowerPoint Presentation</vt:lpstr>
      <vt:lpstr>Contoh Quick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fauzanzakaria45@gmail.com</dc:creator>
  <cp:lastModifiedBy>fauzanzakaria45@gmail.com</cp:lastModifiedBy>
  <cp:revision>5</cp:revision>
  <dcterms:created xsi:type="dcterms:W3CDTF">2019-05-22T05:01:18Z</dcterms:created>
  <dcterms:modified xsi:type="dcterms:W3CDTF">2019-05-22T05:40:00Z</dcterms:modified>
</cp:coreProperties>
</file>