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87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6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26897" y="788707"/>
            <a:ext cx="10849982" cy="383894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950" y="2612909"/>
            <a:ext cx="10610099" cy="576064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950" y="3236979"/>
            <a:ext cx="10610099" cy="139215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8382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200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26897" y="788707"/>
            <a:ext cx="10849982" cy="383894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8" y="2660666"/>
            <a:ext cx="6121211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279838" y="3188973"/>
            <a:ext cx="6121211" cy="1536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527096" y="1508257"/>
            <a:ext cx="4608383" cy="460904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7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2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1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2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5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D738-AF04-4342-8A28-0ACCA3BBD25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CD0F-EDA2-4559-A9E6-CB2927D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71972" y="564181"/>
            <a:ext cx="10972800" cy="960107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S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</a:t>
            </a:r>
            <a:r>
              <a:rPr kumimoji="1" lang="en-US" altLang="ja-JP" dirty="0" err="1" smtClean="0"/>
              <a:t>r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</a:t>
            </a:r>
            <a:r>
              <a:rPr kumimoji="1" lang="en-US" altLang="ja-JP" dirty="0" err="1" smtClean="0"/>
              <a:t>k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</a:t>
            </a:r>
            <a:r>
              <a:rPr kumimoji="1" lang="en-US" altLang="ja-JP" dirty="0" err="1" smtClean="0"/>
              <a:t>u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</a:t>
            </a:r>
            <a:r>
              <a:rPr kumimoji="1" lang="en-US" altLang="ja-JP" dirty="0" smtClean="0"/>
              <a:t> d</a:t>
            </a:r>
            <a:r>
              <a:rPr kumimoji="1" lang="en-US" altLang="ja-JP" dirty="0" smtClean="0">
                <a:solidFill>
                  <a:srgbClr val="00B0F0"/>
                </a:solidFill>
              </a:rPr>
              <a:t>a</a:t>
            </a:r>
            <a:r>
              <a:rPr kumimoji="1" lang="en-US" altLang="ja-JP" dirty="0" smtClean="0"/>
              <a:t>t</a:t>
            </a:r>
            <a:r>
              <a:rPr kumimoji="1" lang="en-US" altLang="ja-JP" dirty="0" smtClean="0">
                <a:solidFill>
                  <a:srgbClr val="00B0F0"/>
                </a:solidFill>
              </a:rPr>
              <a:t>a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647228" y="1614311"/>
            <a:ext cx="10897544" cy="35806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200" dirty="0" smtClean="0"/>
              <a:t>Steven Blanco 		</a:t>
            </a:r>
            <a:r>
              <a:rPr kumimoji="1" lang="en-US" altLang="ja-JP" sz="3200" dirty="0" smtClean="0"/>
              <a:t>		(</a:t>
            </a:r>
            <a:r>
              <a:rPr kumimoji="1" lang="en-US" altLang="ja-JP" sz="3200" dirty="0" smtClean="0"/>
              <a:t>2018230066)</a:t>
            </a:r>
          </a:p>
          <a:p>
            <a:pPr marL="0" indent="0">
              <a:buNone/>
            </a:pPr>
            <a:r>
              <a:rPr kumimoji="1" lang="en-US" altLang="ja-JP" sz="3200" dirty="0" err="1" smtClean="0"/>
              <a:t>Ilham</a:t>
            </a:r>
            <a:r>
              <a:rPr kumimoji="1" lang="en-US" altLang="ja-JP" sz="3200" dirty="0" smtClean="0"/>
              <a:t> Al-</a:t>
            </a:r>
            <a:r>
              <a:rPr kumimoji="1" lang="en-US" altLang="ja-JP" sz="3200" dirty="0" err="1" smtClean="0"/>
              <a:t>Akhyar</a:t>
            </a:r>
            <a:r>
              <a:rPr kumimoji="1" lang="en-US" altLang="ja-JP" sz="3200" dirty="0" smtClean="0"/>
              <a:t> 	</a:t>
            </a:r>
            <a:r>
              <a:rPr kumimoji="1" lang="en-US" altLang="ja-JP" sz="3200" dirty="0" smtClean="0"/>
              <a:t>	 </a:t>
            </a:r>
            <a:r>
              <a:rPr kumimoji="1" lang="en-US" altLang="ja-JP" sz="3200" dirty="0" smtClean="0"/>
              <a:t>	(2018230169)</a:t>
            </a:r>
          </a:p>
          <a:p>
            <a:pPr marL="0" indent="0">
              <a:buNone/>
            </a:pPr>
            <a:r>
              <a:rPr kumimoji="1" lang="en-US" altLang="ja-JP" sz="3200" dirty="0" smtClean="0"/>
              <a:t>Martin </a:t>
            </a:r>
            <a:r>
              <a:rPr kumimoji="1" lang="en-US" altLang="ja-JP" sz="3200" dirty="0" err="1" smtClean="0"/>
              <a:t>Suhendra</a:t>
            </a:r>
            <a:r>
              <a:rPr kumimoji="1" lang="en-US" altLang="ja-JP" sz="3200" dirty="0" smtClean="0"/>
              <a:t>  	</a:t>
            </a:r>
            <a:r>
              <a:rPr kumimoji="1" lang="en-US" altLang="ja-JP" sz="3200" dirty="0" smtClean="0"/>
              <a:t>		(</a:t>
            </a:r>
            <a:r>
              <a:rPr kumimoji="1" lang="en-US" altLang="ja-JP" sz="3200" dirty="0" smtClean="0"/>
              <a:t>2018230055)</a:t>
            </a:r>
          </a:p>
          <a:p>
            <a:pPr marL="0" indent="0">
              <a:buNone/>
            </a:pPr>
            <a:r>
              <a:rPr kumimoji="1" lang="en-US" altLang="ja-JP" sz="3200" dirty="0" smtClean="0"/>
              <a:t>Samuel </a:t>
            </a:r>
            <a:r>
              <a:rPr kumimoji="1" lang="en-US" altLang="ja-JP" sz="3200" dirty="0" err="1" smtClean="0"/>
              <a:t>Marolop</a:t>
            </a:r>
            <a:r>
              <a:rPr kumimoji="1" lang="en-US" altLang="ja-JP" sz="3200" dirty="0" smtClean="0"/>
              <a:t>  	</a:t>
            </a:r>
            <a:r>
              <a:rPr kumimoji="1" lang="en-US" altLang="ja-JP" sz="3200" dirty="0" smtClean="0"/>
              <a:t>		(</a:t>
            </a:r>
            <a:r>
              <a:rPr kumimoji="1" lang="en-US" altLang="ja-JP" sz="3200" dirty="0" smtClean="0"/>
              <a:t>2018230199)</a:t>
            </a:r>
          </a:p>
          <a:p>
            <a:pPr marL="0" indent="0">
              <a:buNone/>
            </a:pPr>
            <a:r>
              <a:rPr kumimoji="1" lang="en-US" altLang="ja-JP" sz="3200" dirty="0" err="1" smtClean="0"/>
              <a:t>Stefanus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Ronauli</a:t>
            </a:r>
            <a:r>
              <a:rPr kumimoji="1" lang="en-US" altLang="ja-JP" sz="3200" dirty="0"/>
              <a:t> </a:t>
            </a:r>
            <a:r>
              <a:rPr kumimoji="1" lang="en-US" altLang="ja-JP" sz="3200" dirty="0" smtClean="0"/>
              <a:t>	</a:t>
            </a:r>
            <a:r>
              <a:rPr kumimoji="1" lang="en-US" altLang="ja-JP" sz="3200" dirty="0" smtClean="0"/>
              <a:t>		(</a:t>
            </a:r>
            <a:r>
              <a:rPr kumimoji="1" lang="en-US" altLang="ja-JP" sz="3200" dirty="0" smtClean="0"/>
              <a:t>2018230120)</a:t>
            </a:r>
          </a:p>
          <a:p>
            <a:pPr marL="0" indent="0">
              <a:buNone/>
            </a:pPr>
            <a:r>
              <a:rPr kumimoji="1" lang="en-US" altLang="ja-JP" sz="3200" dirty="0" err="1" smtClean="0"/>
              <a:t>Togar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Marbun</a:t>
            </a:r>
            <a:r>
              <a:rPr kumimoji="1" lang="en-US" altLang="ja-JP" sz="3200" dirty="0" smtClean="0"/>
              <a:t> 		</a:t>
            </a:r>
            <a:r>
              <a:rPr kumimoji="1" lang="en-US" altLang="ja-JP" sz="3200" dirty="0" smtClean="0"/>
              <a:t>		(</a:t>
            </a:r>
            <a:r>
              <a:rPr kumimoji="1" lang="en-US" altLang="ja-JP" sz="3200" dirty="0" smtClean="0"/>
              <a:t>2018230190)</a:t>
            </a:r>
          </a:p>
          <a:p>
            <a:pPr marL="0" indent="0">
              <a:buNone/>
            </a:pPr>
            <a:r>
              <a:rPr kumimoji="1" lang="en-US" altLang="ja-JP" sz="3200" dirty="0" err="1" smtClean="0"/>
              <a:t>Gery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Riandi</a:t>
            </a:r>
            <a:r>
              <a:rPr kumimoji="1" lang="en-US" altLang="ja-JP" sz="3200" dirty="0" smtClean="0"/>
              <a:t> 			</a:t>
            </a:r>
            <a:r>
              <a:rPr kumimoji="1" lang="en-US" altLang="ja-JP" sz="3200" dirty="0" smtClean="0"/>
              <a:t>	(</a:t>
            </a:r>
            <a:r>
              <a:rPr kumimoji="1" lang="en-US" altLang="ja-JP" sz="3200" dirty="0" smtClean="0"/>
              <a:t>2018230210)</a:t>
            </a:r>
          </a:p>
          <a:p>
            <a:pPr marL="0" indent="0">
              <a:buNone/>
            </a:pPr>
            <a:r>
              <a:rPr kumimoji="1" lang="en-US" altLang="ja-JP" sz="3200" dirty="0" err="1" smtClean="0"/>
              <a:t>Aji</a:t>
            </a:r>
            <a:r>
              <a:rPr kumimoji="1" lang="en-US" altLang="ja-JP" sz="3200" dirty="0" smtClean="0"/>
              <a:t> Fernando			</a:t>
            </a:r>
            <a:r>
              <a:rPr kumimoji="1" lang="en-US" altLang="ja-JP" sz="3200" dirty="0" smtClean="0"/>
              <a:t>	(</a:t>
            </a:r>
            <a:r>
              <a:rPr kumimoji="1" lang="en-US" altLang="ja-JP" sz="3200" dirty="0" smtClean="0"/>
              <a:t>2018230192)</a:t>
            </a:r>
            <a:endParaRPr kumimoji="1" lang="ja-JP" altLang="en-US" sz="32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647228" y="5383323"/>
            <a:ext cx="10897544" cy="1333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800" dirty="0" err="1" smtClean="0"/>
              <a:t>Kelas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Pg</a:t>
            </a:r>
            <a:r>
              <a:rPr kumimoji="1" lang="en-US" altLang="ja-JP" sz="2800" dirty="0" err="1"/>
              <a:t>D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en-US" altLang="ja-JP" sz="2800" dirty="0" err="1" smtClean="0"/>
              <a:t>Universitas</a:t>
            </a:r>
            <a:r>
              <a:rPr kumimoji="1" lang="en-US" altLang="ja-JP" sz="2800" dirty="0" smtClean="0"/>
              <a:t> </a:t>
            </a:r>
            <a:r>
              <a:rPr kumimoji="1" lang="en-US" altLang="ja-JP" dirty="0" smtClean="0"/>
              <a:t>Of </a:t>
            </a:r>
            <a:r>
              <a:rPr kumimoji="1" lang="en-US" altLang="ja-JP" sz="2800" dirty="0" err="1" smtClean="0"/>
              <a:t>Darma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Persada</a:t>
            </a:r>
            <a:r>
              <a:rPr kumimoji="1" lang="en-US" altLang="ja-JP" sz="2800" dirty="0" smtClean="0"/>
              <a:t> (UNSADA)</a:t>
            </a:r>
          </a:p>
          <a:p>
            <a:pPr marL="0" indent="0">
              <a:buNone/>
            </a:pPr>
            <a:r>
              <a:rPr kumimoji="1" lang="en-US" altLang="ja-JP" sz="2800" dirty="0" smtClean="0"/>
              <a:t>Program </a:t>
            </a:r>
            <a:r>
              <a:rPr kumimoji="1" lang="en-US" altLang="ja-JP" sz="2800" dirty="0" err="1" smtClean="0"/>
              <a:t>Studi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Teknik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Informatika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Tahun</a:t>
            </a:r>
            <a:r>
              <a:rPr kumimoji="1" lang="en-US" altLang="ja-JP" sz="2800" dirty="0" smtClean="0"/>
              <a:t> 2018/2019</a:t>
            </a:r>
          </a:p>
        </p:txBody>
      </p:sp>
    </p:spTree>
    <p:extLst>
      <p:ext uri="{BB962C8B-B14F-4D97-AF65-F5344CB8AC3E}">
        <p14:creationId xmlns:p14="http://schemas.microsoft.com/office/powerpoint/2010/main" val="62888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237068" y="741752"/>
            <a:ext cx="10849982" cy="3838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dirty="0" err="1" smtClean="0"/>
              <a:t>Pengertian</a:t>
            </a:r>
            <a:r>
              <a:rPr kumimoji="1" lang="en-US" altLang="ja-JP" dirty="0" smtClean="0"/>
              <a:t> Selection Port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>
          <a:xfrm>
            <a:off x="546456" y="885693"/>
            <a:ext cx="6037223" cy="57371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Selection sort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pengurutan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sederhana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sangat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efisien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penggunaanya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penulisan</a:t>
            </a:r>
            <a:r>
              <a:rPr lang="en-US" dirty="0">
                <a:solidFill>
                  <a:schemeClr val="tx1"/>
                </a:solidFill>
              </a:rPr>
              <a:t> code yang </a:t>
            </a:r>
            <a:r>
              <a:rPr lang="en-US" dirty="0" err="1">
                <a:solidFill>
                  <a:schemeClr val="tx1"/>
                </a:solidFill>
              </a:rPr>
              <a:t>simpel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searching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sorting.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selection sort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pengurutan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u="sng" dirty="0">
                <a:solidFill>
                  <a:schemeClr val="tx1"/>
                </a:solidFill>
              </a:rPr>
              <a:t>Ascending (</a:t>
            </a:r>
            <a:r>
              <a:rPr lang="en-US" i="1" u="sng" dirty="0" err="1">
                <a:solidFill>
                  <a:schemeClr val="tx1"/>
                </a:solidFill>
              </a:rPr>
              <a:t>mengurutkan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dari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kecil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ke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besar</a:t>
            </a:r>
            <a:r>
              <a:rPr lang="en-US" i="1" u="sng" dirty="0">
                <a:solidFill>
                  <a:schemeClr val="tx1"/>
                </a:solidFill>
              </a:rPr>
              <a:t>), </a:t>
            </a:r>
            <a:r>
              <a:rPr lang="en-US" dirty="0">
                <a:solidFill>
                  <a:schemeClr val="tx1"/>
                </a:solidFill>
              </a:rPr>
              <a:t>index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paling </a:t>
            </a:r>
            <a:r>
              <a:rPr lang="en-US" dirty="0" err="1">
                <a:solidFill>
                  <a:schemeClr val="tx1"/>
                </a:solidFill>
              </a:rPr>
              <a:t>kecil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ditukar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index </a:t>
            </a:r>
            <a:r>
              <a:rPr lang="en-US" dirty="0" err="1">
                <a:solidFill>
                  <a:schemeClr val="tx1"/>
                </a:solidFill>
              </a:rPr>
              <a:t>pertama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Sedangkan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u="sng" dirty="0">
                <a:solidFill>
                  <a:schemeClr val="tx1"/>
                </a:solidFill>
              </a:rPr>
              <a:t>Descending (</a:t>
            </a:r>
            <a:r>
              <a:rPr lang="en-US" i="1" u="sng" dirty="0" err="1">
                <a:solidFill>
                  <a:schemeClr val="tx1"/>
                </a:solidFill>
              </a:rPr>
              <a:t>mengurutkan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dari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besar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ke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kecil</a:t>
            </a:r>
            <a:r>
              <a:rPr lang="en-US" i="1" u="sng" dirty="0">
                <a:solidFill>
                  <a:schemeClr val="tx1"/>
                </a:solidFill>
              </a:rPr>
              <a:t>/</a:t>
            </a:r>
            <a:r>
              <a:rPr lang="en-US" i="1" u="sng" dirty="0" err="1">
                <a:solidFill>
                  <a:schemeClr val="tx1"/>
                </a:solidFill>
              </a:rPr>
              <a:t>kebalikan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dari</a:t>
            </a:r>
            <a:r>
              <a:rPr lang="en-US" i="1" u="sng" dirty="0">
                <a:solidFill>
                  <a:schemeClr val="tx1"/>
                </a:solidFill>
              </a:rPr>
              <a:t> ascending), </a:t>
            </a:r>
            <a:r>
              <a:rPr lang="en-US" dirty="0">
                <a:solidFill>
                  <a:schemeClr val="tx1"/>
                </a:solidFill>
              </a:rPr>
              <a:t>index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paling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ditukar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6893067" y="962065"/>
            <a:ext cx="1258156" cy="66893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 smtClean="0"/>
              <a:t>contoh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14" y="1133198"/>
            <a:ext cx="952500" cy="3533775"/>
          </a:xfrm>
          <a:prstGeom prst="rect">
            <a:avLst/>
          </a:prstGeom>
        </p:spPr>
      </p:pic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237068" y="142101"/>
            <a:ext cx="10515600" cy="592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</a:t>
            </a:r>
            <a:r>
              <a:rPr lang="en-US" dirty="0" smtClean="0">
                <a:solidFill>
                  <a:srgbClr val="00B0F0"/>
                </a:solidFill>
              </a:rPr>
              <a:t>le</a:t>
            </a:r>
            <a:r>
              <a:rPr lang="en-US" dirty="0" smtClean="0"/>
              <a:t>ct</a:t>
            </a:r>
            <a:r>
              <a:rPr lang="en-US" dirty="0" smtClean="0">
                <a:solidFill>
                  <a:srgbClr val="00B0F0"/>
                </a:solidFill>
              </a:rPr>
              <a:t>io</a:t>
            </a:r>
            <a:r>
              <a:rPr lang="en-US" dirty="0" smtClean="0"/>
              <a:t>n P</a:t>
            </a:r>
            <a:r>
              <a:rPr lang="en-US" dirty="0" smtClean="0">
                <a:solidFill>
                  <a:srgbClr val="00B0F0"/>
                </a:solidFill>
              </a:rPr>
              <a:t>or</a:t>
            </a:r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81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57234" y="114930"/>
            <a:ext cx="11507897" cy="960107"/>
          </a:xfrm>
        </p:spPr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ar</a:t>
            </a:r>
            <a:r>
              <a:rPr kumimoji="1" lang="en-US" altLang="ja-JP" dirty="0" smtClean="0"/>
              <a:t>a </a:t>
            </a:r>
            <a:r>
              <a:rPr kumimoji="1" lang="en-US" altLang="ja-JP" dirty="0" err="1" smtClean="0"/>
              <a:t>K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erj</a:t>
            </a:r>
            <a:r>
              <a:rPr kumimoji="1" lang="en-US" altLang="ja-JP" dirty="0" err="1" smtClean="0"/>
              <a:t>a</a:t>
            </a:r>
            <a:r>
              <a:rPr kumimoji="1" lang="en-US" altLang="ja-JP" dirty="0" smtClean="0"/>
              <a:t> Sel</a:t>
            </a:r>
            <a:r>
              <a:rPr kumimoji="1" lang="en-US" altLang="ja-JP" dirty="0" smtClean="0">
                <a:solidFill>
                  <a:srgbClr val="00B0F0"/>
                </a:solidFill>
              </a:rPr>
              <a:t>ect</a:t>
            </a:r>
            <a:r>
              <a:rPr kumimoji="1" lang="en-US" altLang="ja-JP" dirty="0" smtClean="0"/>
              <a:t>ion P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</a:t>
            </a:r>
            <a:r>
              <a:rPr kumimoji="1" lang="en-US" altLang="ja-JP" dirty="0" smtClean="0"/>
              <a:t>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718936" y="1463040"/>
            <a:ext cx="10475933" cy="4893989"/>
          </a:xfrm>
        </p:spPr>
        <p:txBody>
          <a:bodyPr/>
          <a:lstStyle/>
          <a:p>
            <a:pPr algn="just"/>
            <a:r>
              <a:rPr lang="en-US" sz="3200" dirty="0" err="1"/>
              <a:t>Pertama</a:t>
            </a:r>
            <a:r>
              <a:rPr lang="en-US" sz="3200" dirty="0"/>
              <a:t> </a:t>
            </a: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Ascending </a:t>
            </a:r>
            <a:r>
              <a:rPr lang="en-US" sz="3200" dirty="0" err="1"/>
              <a:t>maka</a:t>
            </a:r>
            <a:r>
              <a:rPr lang="en-US" sz="3200" dirty="0"/>
              <a:t>, program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mencari</a:t>
            </a:r>
            <a:r>
              <a:rPr lang="en-US" sz="3200" dirty="0"/>
              <a:t> index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paling </a:t>
            </a:r>
            <a:r>
              <a:rPr lang="en-US" sz="3200" dirty="0" err="1"/>
              <a:t>kecil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data yang </a:t>
            </a:r>
            <a:r>
              <a:rPr lang="en-US" sz="3200" dirty="0" err="1"/>
              <a:t>acak</a:t>
            </a:r>
            <a:r>
              <a:rPr lang="en-US" sz="3200" dirty="0"/>
              <a:t> </a:t>
            </a:r>
            <a:r>
              <a:rPr lang="en-US" sz="3200" dirty="0" err="1"/>
              <a:t>lalu</a:t>
            </a:r>
            <a:r>
              <a:rPr lang="en-US" sz="3200" dirty="0"/>
              <a:t> </a:t>
            </a:r>
            <a:r>
              <a:rPr lang="en-US" sz="3200" dirty="0" err="1"/>
              <a:t>ditukar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index paling </a:t>
            </a:r>
            <a:r>
              <a:rPr lang="en-US" sz="3200" dirty="0" err="1"/>
              <a:t>depan</a:t>
            </a:r>
            <a:r>
              <a:rPr lang="en-US" sz="3200" dirty="0"/>
              <a:t>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err="1" smtClean="0"/>
              <a:t>Setelah</a:t>
            </a:r>
            <a:r>
              <a:rPr lang="en-US" sz="3200" dirty="0" smtClean="0"/>
              <a:t> </a:t>
            </a:r>
            <a:r>
              <a:rPr lang="en-US" sz="3200" dirty="0" err="1"/>
              <a:t>itu</a:t>
            </a:r>
            <a:r>
              <a:rPr lang="en-US" sz="3200" dirty="0"/>
              <a:t> program </a:t>
            </a:r>
            <a:r>
              <a:rPr lang="en-US" sz="3200" dirty="0" err="1"/>
              <a:t>mencari</a:t>
            </a:r>
            <a:r>
              <a:rPr lang="en-US" sz="3200" dirty="0"/>
              <a:t> </a:t>
            </a:r>
            <a:r>
              <a:rPr lang="en-US" sz="3200" dirty="0" err="1"/>
              <a:t>lagi</a:t>
            </a:r>
            <a:r>
              <a:rPr lang="en-US" sz="3200" dirty="0"/>
              <a:t> index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kecil</a:t>
            </a:r>
            <a:r>
              <a:rPr lang="en-US" sz="3200" dirty="0"/>
              <a:t> </a:t>
            </a:r>
            <a:r>
              <a:rPr lang="en-US" sz="3200" dirty="0" err="1"/>
              <a:t>kedua</a:t>
            </a:r>
            <a:r>
              <a:rPr lang="en-US" sz="3200" dirty="0"/>
              <a:t>, </a:t>
            </a:r>
            <a:r>
              <a:rPr lang="en-US" sz="3200" dirty="0" err="1"/>
              <a:t>disimpan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temporary </a:t>
            </a:r>
            <a:r>
              <a:rPr lang="en-US" sz="3200" dirty="0" err="1"/>
              <a:t>lalu</a:t>
            </a:r>
            <a:r>
              <a:rPr lang="en-US" sz="3200" dirty="0"/>
              <a:t> </a:t>
            </a:r>
            <a:r>
              <a:rPr lang="en-US" sz="3200" dirty="0" err="1"/>
              <a:t>ditukar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index </a:t>
            </a:r>
            <a:r>
              <a:rPr lang="en-US" sz="3200" dirty="0" err="1"/>
              <a:t>kedua</a:t>
            </a:r>
            <a:r>
              <a:rPr lang="en-US" sz="3200" dirty="0"/>
              <a:t>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err="1" smtClean="0"/>
              <a:t>Begitu</a:t>
            </a:r>
            <a:r>
              <a:rPr lang="en-US" sz="3200" dirty="0" smtClean="0"/>
              <a:t> </a:t>
            </a:r>
            <a:r>
              <a:rPr lang="en-US" sz="3200" dirty="0" err="1"/>
              <a:t>seterusnya</a:t>
            </a:r>
            <a:r>
              <a:rPr lang="en-US" sz="3200" dirty="0"/>
              <a:t> </a:t>
            </a:r>
            <a:r>
              <a:rPr lang="en-US" sz="3200" dirty="0" err="1"/>
              <a:t>sampai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data </a:t>
            </a:r>
            <a:r>
              <a:rPr lang="en-US" sz="3200" dirty="0" err="1"/>
              <a:t>terurut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2632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7308" y="175122"/>
            <a:ext cx="10515600" cy="617156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Co</a:t>
            </a:r>
            <a:r>
              <a:rPr lang="en-US" altLang="ja-JP" dirty="0" err="1" smtClean="0">
                <a:solidFill>
                  <a:srgbClr val="00B0F0"/>
                </a:solidFill>
              </a:rPr>
              <a:t>nt</a:t>
            </a:r>
            <a:r>
              <a:rPr lang="en-US" altLang="ja-JP" dirty="0" err="1" smtClean="0"/>
              <a:t>oh</a:t>
            </a:r>
            <a:r>
              <a:rPr lang="en-US" altLang="ja-JP" dirty="0" smtClean="0"/>
              <a:t> Sc</a:t>
            </a:r>
            <a:r>
              <a:rPr lang="en-US" altLang="ja-JP" dirty="0" smtClean="0">
                <a:solidFill>
                  <a:srgbClr val="00B0F0"/>
                </a:solidFill>
              </a:rPr>
              <a:t>ri</a:t>
            </a:r>
            <a:r>
              <a:rPr lang="en-US" altLang="ja-JP" dirty="0" smtClean="0"/>
              <a:t>pt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>
          <a:xfrm>
            <a:off x="503818" y="1076564"/>
            <a:ext cx="10849982" cy="3838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A0A0A0"/>
                </a:solidFill>
              </a:rPr>
              <a:t>DEV C++ / Borland C++</a:t>
            </a:r>
            <a:endParaRPr kumimoji="1" lang="ja-JP" altLang="en-US" dirty="0">
              <a:solidFill>
                <a:srgbClr val="A0A0A0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6021977" y="1028765"/>
            <a:ext cx="6121211" cy="4095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tx1">
                    <a:lumMod val="65000"/>
                  </a:schemeClr>
                </a:solidFill>
              </a:rPr>
              <a:t>Dan </a:t>
            </a:r>
            <a:r>
              <a:rPr lang="en-US" altLang="ja-JP" dirty="0" err="1" smtClean="0">
                <a:solidFill>
                  <a:schemeClr val="tx1">
                    <a:lumMod val="65000"/>
                  </a:schemeClr>
                </a:solidFill>
              </a:rPr>
              <a:t>Hasilnya</a:t>
            </a:r>
            <a:r>
              <a:rPr lang="en-US" altLang="ja-JP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altLang="ja-JP" dirty="0" err="1" smtClean="0">
                <a:solidFill>
                  <a:schemeClr val="tx1">
                    <a:lumMod val="65000"/>
                  </a:schemeClr>
                </a:solidFill>
              </a:rPr>
              <a:t>adalah</a:t>
            </a:r>
            <a:r>
              <a:rPr lang="en-US" altLang="ja-JP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kumimoji="1" lang="ja-JP" alt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7" r="8897"/>
          <a:stretch>
            <a:fillRect/>
          </a:stretch>
        </p:blipFill>
        <p:spPr>
          <a:xfrm>
            <a:off x="527096" y="1508257"/>
            <a:ext cx="5312001" cy="460904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77" y="1460458"/>
            <a:ext cx="5851166" cy="46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22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>
          <a:xfrm>
            <a:off x="647228" y="6126480"/>
            <a:ext cx="10897544" cy="566734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err="1" smtClean="0"/>
              <a:t>Universitas</a:t>
            </a:r>
            <a:r>
              <a:rPr lang="en-US" altLang="ja-JP" dirty="0" smtClean="0"/>
              <a:t> Of </a:t>
            </a:r>
            <a:r>
              <a:rPr lang="en-US" altLang="ja-JP" dirty="0" err="1" smtClean="0"/>
              <a:t>Darma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Persada</a:t>
            </a:r>
            <a:r>
              <a:rPr lang="en-US" altLang="ja-JP" dirty="0" smtClean="0"/>
              <a:t> (UNSADA)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10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148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Office Theme</vt:lpstr>
      <vt:lpstr>Struktur data</vt:lpstr>
      <vt:lpstr>Selection Port</vt:lpstr>
      <vt:lpstr>Cara Kerja Selection Port</vt:lpstr>
      <vt:lpstr>Contoh Script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steven</dc:creator>
  <cp:lastModifiedBy>steven</cp:lastModifiedBy>
  <cp:revision>18</cp:revision>
  <dcterms:created xsi:type="dcterms:W3CDTF">2019-05-21T14:48:43Z</dcterms:created>
  <dcterms:modified xsi:type="dcterms:W3CDTF">2019-05-21T15:55:51Z</dcterms:modified>
</cp:coreProperties>
</file>